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Layouts/slideLayout74.xml" ContentType="application/vnd.openxmlformats-officedocument.presentationml.slideLayout+xml"/>
  <Override PartName="/ppt/notesSlides/notesSlide36.xml" ContentType="application/vnd.openxmlformats-officedocument.presentationml.notesSlide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64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62.xml" ContentType="application/vnd.openxmlformats-officedocument.presentationml.slideLayout+xml"/>
  <Override PartName="/ppt/slides/slide77.xml" ContentType="application/vnd.openxmlformats-officedocument.presentationml.slide+xml"/>
  <Override PartName="/ppt/slideLayouts/slideLayout5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s/slide30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60.xml" ContentType="application/vnd.openxmlformats-officedocument.presentationml.notesSlide+xml"/>
  <Override PartName="/ppt/notesSlides/notesSlide29.xml" ContentType="application/vnd.openxmlformats-officedocument.presentationml.notesSlide+xml"/>
  <Override PartName="/ppt/slideLayouts/slideLayout3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47.xml" ContentType="application/vnd.openxmlformats-officedocument.presentationml.slide+xml"/>
  <Override PartName="/ppt/slideLayouts/slideLayout43.xml" ContentType="application/vnd.openxmlformats-officedocument.presentationml.slideLayout+xml"/>
  <Override PartName="/ppt/notesSlides/notesSlide46.xml" ContentType="application/vnd.openxmlformats-officedocument.presentationml.notesSlide+xml"/>
  <Override PartName="/ppt/slideLayouts/slideLayout76.xml" ContentType="application/vnd.openxmlformats-officedocument.presentationml.slideLayout+xml"/>
  <Override PartName="/ppt/notesSlides/notesSlide7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78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Layouts/slideLayout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39.xml" ContentType="application/vnd.openxmlformats-officedocument.presentationml.slideLayout+xml"/>
  <Override PartName="/ppt/slideLayouts/slideLayout37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notesSlides/notesSlide84.xml" ContentType="application/vnd.openxmlformats-officedocument.presentationml.notesSlide+xml"/>
  <Override PartName="/ppt/slideLayouts/slideLayout3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66.xml" ContentType="application/vnd.openxmlformats-officedocument.presentationml.slide+xml"/>
  <Override PartName="/ppt/slides/slide49.xml" ContentType="application/vnd.openxmlformats-officedocument.presentationml.slide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9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s/slide65.xml" ContentType="application/vnd.openxmlformats-officedocument.presentationml.slide+xml"/>
  <Override PartName="/ppt/slideLayouts/slideLayout66.xml" ContentType="application/vnd.openxmlformats-officedocument.presentationml.slideLayout+xml"/>
  <Override PartName="/ppt/slides/slide51.xml" ContentType="application/vnd.openxmlformats-officedocument.presentationml.slide+xml"/>
  <Override PartName="/ppt/slideLayouts/slideLayout83.xml" ContentType="application/vnd.openxmlformats-officedocument.presentationml.slideLayout+xml"/>
  <Override PartName="/ppt/presProps.xml" ContentType="application/vnd.openxmlformats-officedocument.presentationml.presProps+xml"/>
  <Override PartName="/ppt/slides/slide21.xml" ContentType="application/vnd.openxmlformats-officedocument.presentationml.slide+xml"/>
  <Override PartName="/ppt/slideLayouts/slideLayout84.xml" ContentType="application/vnd.openxmlformats-officedocument.presentationml.slideLayout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notesSlides/notesSlide74.xml" ContentType="application/vnd.openxmlformats-officedocument.presentationml.notesSlide+xml"/>
  <Override PartName="/ppt/theme/theme1.xml" ContentType="application/vnd.openxmlformats-officedocument.theme+xml"/>
  <Override PartName="/ppt/slides/slide8.xml" ContentType="application/vnd.openxmlformats-officedocument.presentationml.slide+xml"/>
  <Override PartName="/ppt/slideLayouts/slideLayout3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62.xml" ContentType="application/vnd.openxmlformats-officedocument.presentationml.slide+xml"/>
  <Override PartName="/ppt/slideLayouts/slideLayout8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ppt/slides/slide7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75.xml" ContentType="application/vnd.openxmlformats-officedocument.presentationml.slide+xml"/>
  <Override PartName="/ppt/slides/slide4.xml" ContentType="application/vnd.openxmlformats-officedocument.presentationml.slide+xml"/>
  <Override PartName="/ppt/slideLayouts/slideLayout5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68.xml" ContentType="application/vnd.openxmlformats-officedocument.presentationml.slideLayout+xml"/>
  <Override PartName="/ppt/slides/slide52.xml" ContentType="application/vnd.openxmlformats-officedocument.presentationml.slide+xml"/>
  <Override PartName="/ppt/slides/slide55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3.xml" ContentType="application/vnd.openxmlformats-officedocument.presentationml.slideLayout+xml"/>
  <Override PartName="/ppt/notesSlides/notesSlide79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56.xml" ContentType="application/vnd.openxmlformats-officedocument.presentationml.notesSlide+xml"/>
  <Override PartName="/ppt/slideLayouts/slideLayout8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75.xml" ContentType="application/vnd.openxmlformats-officedocument.presentationml.notesSlide+xml"/>
  <Override PartName="/ppt/slides/slide67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61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85.xml" ContentType="application/vnd.openxmlformats-officedocument.presentationml.slide+xml"/>
  <Override PartName="/ppt/slides/slide23.xml" ContentType="application/vnd.openxmlformats-officedocument.presentationml.slide+xml"/>
  <Override PartName="/ppt/slideLayouts/slideLayout5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s/slide1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Layouts/slideLayout85.xml" ContentType="application/vnd.openxmlformats-officedocument.presentationml.slideLayout+xml"/>
  <Override PartName="/ppt/slides/slide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0.xml" ContentType="application/vnd.openxmlformats-officedocument.presentationml.slide+xml"/>
  <Override PartName="/ppt/slideLayouts/slideLayout86.xml" ContentType="application/vnd.openxmlformats-officedocument.presentationml.slideLayout+xml"/>
  <Override PartName="/ppt/slides/slide46.xml" ContentType="application/vnd.openxmlformats-officedocument.presentationml.slide+xml"/>
  <Override PartName="/ppt/slides/slide53.xml" ContentType="application/vnd.openxmlformats-officedocument.presentationml.slide+xml"/>
  <Override PartName="/ppt/slideLayouts/slideLayout29.xml" ContentType="application/vnd.openxmlformats-officedocument.presentationml.slideLayout+xml"/>
  <Override PartName="/ppt/slideLayouts/slideLayout87.xml" ContentType="application/vnd.openxmlformats-officedocument.presentationml.slideLayout+xml"/>
  <Override PartName="/ppt/notesSlides/notesSlide8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8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48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0.xml" ContentType="application/vnd.openxmlformats-officedocument.presentationml.slideLayout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91.xml" ContentType="application/vnd.openxmlformats-officedocument.presentationml.slideLayout+xml"/>
  <Override PartName="/ppt/notesSlides/notesSlide63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71.xml" ContentType="application/vnd.openxmlformats-officedocument.presentationml.slid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33.xml" ContentType="application/vnd.openxmlformats-officedocument.presentationml.slide+xml"/>
  <Override PartName="/ppt/viewProps.xml" ContentType="application/vnd.openxmlformats-officedocument.presentationml.viewProps+xml"/>
  <Override PartName="/ppt/slides/slide63.xml" ContentType="application/vnd.openxmlformats-officedocument.presentationml.slide+xml"/>
  <Override PartName="/ppt/slideLayouts/slideLayout101.xml" ContentType="application/vnd.openxmlformats-officedocument.presentationml.slideLayout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61.xml" ContentType="application/vnd.openxmlformats-officedocument.presentationml.slide+xml"/>
  <Override PartName="/ppt/slides/slide13.xml" ContentType="application/vnd.openxmlformats-officedocument.presentationml.slide+xml"/>
  <Override PartName="/ppt/slideLayouts/slideLayout7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notesSlides/notesSlide35.xml" ContentType="application/vnd.openxmlformats-officedocument.presentationml.notesSlide+xml"/>
  <Override PartName="/ppt/slideLayouts/slideLayout65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2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theme/theme3.xml" ContentType="application/vnd.openxmlformats-officedocument.them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notesSlides/notesSlide58.xml" ContentType="application/vnd.openxmlformats-officedocument.presentationml.notesSlide+xml"/>
  <Override PartName="/ppt/slideLayouts/slideLayout63.xml" ContentType="application/vnd.openxmlformats-officedocument.presentationml.slideLayout+xml"/>
  <Override PartName="/ppt/slides/slide43.xml" ContentType="application/vnd.openxmlformats-officedocument.presentationml.slide+xml"/>
  <Override PartName="/ppt/slides/slide19.xml" ContentType="application/vnd.openxmlformats-officedocument.presentationml.slide+xml"/>
  <Override PartName="/ppt/slides/slide70.xml" ContentType="application/vnd.openxmlformats-officedocument.presentationml.slide+xml"/>
  <Override PartName="/ppt/slides/slide44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6.xml" ContentType="application/vnd.openxmlformats-officedocument.presentationml.notesSlide+xml"/>
  <Override PartName="/ppt/slideLayouts/slideLayout100.xml" ContentType="application/vnd.openxmlformats-officedocument.presentationml.slideLayout+xml"/>
  <Override PartName="/ppt/slides/slide76.xml" ContentType="application/vnd.openxmlformats-officedocument.presentationml.slide+xml"/>
  <Override PartName="/ppt/slides/slide78.xml" ContentType="application/vnd.openxmlformats-officedocument.presentationml.slide+xml"/>
  <Override PartName="/ppt/slides/slide5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59.xml" ContentType="application/vnd.openxmlformats-officedocument.presentationml.slide+xml"/>
  <Override PartName="/ppt/slides/slide64.xml" ContentType="application/vnd.openxmlformats-officedocument.presentationml.slide+xml"/>
  <Override PartName="/ppt/slides/slide68.xml" ContentType="application/vnd.openxmlformats-officedocument.presentationml.slide+xml"/>
  <Override PartName="/ppt/slideLayouts/slideLayout92.xml" ContentType="application/vnd.openxmlformats-officedocument.presentationml.slideLayout+xml"/>
  <Override PartName="/ppt/slides/slide72.xml" ContentType="application/vnd.openxmlformats-officedocument.presentationml.slide+xml"/>
  <Override PartName="/ppt/slides/slide74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Layouts/slideLayout102.xml" ContentType="application/vnd.openxmlformats-officedocument.presentationml.slideLayout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701" r:id="rId2"/>
  </p:sldMasterIdLst>
  <p:notesMasterIdLst>
    <p:notesMasterId r:id="rId9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199A0DB-0F50-419F-958C-AF4CB760B7BD}">
  <a:tblStyle styleId="{F199A0DB-0F50-419F-958C-AF4CB760B7BD}" styleName="Table_0">
    <a:wholeTbl>
      <a:tcTxStyle>
        <a:srgbClr val="000000"/>
      </a:tcTxStyle>
      <a:tcStyle>
        <a:tcBdr>
          <a:left>
            <a:ln w="9525">
              <a:solidFill>
                <a:srgbClr val="9E9E9E"/>
              </a:solidFill>
            </a:ln>
          </a:left>
          <a:right>
            <a:ln w="9525">
              <a:solidFill>
                <a:srgbClr val="9E9E9E"/>
              </a:solidFill>
            </a:ln>
          </a:right>
          <a:top>
            <a:ln w="9525">
              <a:solidFill>
                <a:srgbClr val="9E9E9E"/>
              </a:solidFill>
            </a:ln>
          </a:top>
          <a:bottom>
            <a:ln w="9525">
              <a:solidFill>
                <a:srgbClr val="9E9E9E"/>
              </a:solidFill>
            </a:ln>
          </a:bottom>
          <a:insideH>
            <a:ln w="9525">
              <a:solidFill>
                <a:srgbClr val="9E9E9E"/>
              </a:solidFill>
            </a:ln>
          </a:insideH>
          <a:insideV>
            <a:ln w="9525">
              <a:solidFill>
                <a:srgbClr val="9E9E9E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3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 /><Relationship Id="rId96" Type="http://schemas.openxmlformats.org/officeDocument/2006/relationships/tableStyles" Target="tableStyles.xml" /><Relationship Id="rId9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292057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25050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 ?>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 ?>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 ?>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 ?>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 ?>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 ?>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 ?>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 ?>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 ?>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 ?>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2277878" name="Google Shape;1810;p1:notes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4506742" name="Google Shape;1811;p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21946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756665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1965307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2755542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987524" name="Google Shape;1820;p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822514" name="Google Shape;1821;p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766526" name="Google Shape;1836;g30e1dc0d352_0_1957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7486" name="Google Shape;1837;g30e1dc0d352_0_195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428204" name="Google Shape;1964;p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7303419" name="Google Shape;1965;p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5870763" name="Google Shape;1979;g30d6f0d6b0a_0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1057410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9739198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53055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7442198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4008544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9235337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6149474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6383168" name="Google Shape;1988;g30d6f0d6b0a_0_1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054847" name="Google Shape;1989;g30d6f0d6b0a_0_1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7665990" name="Google Shape;1964;p5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290840" name="Google Shape;1965;p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9360681" name="Google Shape;2007;g30e1dc0d352_0_1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6912967" name="Google Shape;2008;g30e1dc0d352_0_1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6501597" name="Google Shape;2026;g30dc3185ae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976442" name="Google Shape;2027;g30dc3185ae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0125124" name="Google Shape;2026;g30dc3185ae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764027" name="Google Shape;2027;g30dc3185ae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0116486" name="Google Shape;2026;g30dc3185ae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616771" name="Google Shape;2027;g30dc3185ae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8318344" name="Google Shape;2036;p1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8863590" name="Google Shape;2037;p1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3854726" name="Google Shape;2047;g30d6f0d6b0a_0_2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0419589" name="Google Shape;2048;g30d6f0d6b0a_0_2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0021471" name="Google Shape;2066;g30e1dc0d352_0_72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8335284" name="Google Shape;2067;g30e1dc0d352_0_72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315327" name="Google Shape;2080;g30d6f0d6b0a_0_42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7289134" name="Google Shape;2081;g30d6f0d6b0a_0_42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0917433" name="Google Shape;2095;g30d6f0d6b0a_0_9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012595" name="Google Shape;2096;g30d6f0d6b0a_0_9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558957" name="Google Shape;2116;g30d6f0d6b0a_0_14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928917" name="Google Shape;2117;g30d6f0d6b0a_0_14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9100249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406186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073203" name="Google Shape;2130;g30d6f0d6b0a_0_152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238771" name="Google Shape;2131;g30d6f0d6b0a_0_152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2928338" name="Google Shape;2130;g30d6f0d6b0a_0_152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695733" name="Google Shape;2131;g30d6f0d6b0a_0_152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4885487" name="Google Shape;2116;g30d6f0d6b0a_0_141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334417" name="Google Shape;2117;g30d6f0d6b0a_0_14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3476401" name="Google Shape;2116;g30d6f0d6b0a_0_141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696305" name="Google Shape;2117;g30d6f0d6b0a_0_14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548044" name="Google Shape;2116;g30d6f0d6b0a_0_141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977683" name="Google Shape;2117;g30d6f0d6b0a_0_14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7150719" name="Google Shape;2116;g30d6f0d6b0a_0_141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8819222" name="Google Shape;2117;g30d6f0d6b0a_0_14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8784318" name="Google Shape;2116;g30d6f0d6b0a_0_141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8879640" name="Google Shape;2117;g30d6f0d6b0a_0_14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9871120" name="Google Shape;2139;g30d6f0d6b0a_0_15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9964396" name="Google Shape;2140;g30d6f0d6b0a_0_15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0685370" name="Google Shape;2139;g30d6f0d6b0a_0_159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4664761" name="Google Shape;2140;g30d6f0d6b0a_0_15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1695163" name="Google Shape;2147;g30d6f0d6b0a_4_1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584565" name="Google Shape;2148;g30d6f0d6b0a_4_1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1985104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4225536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853701" name="Google Shape;2157;g30d6f0d6b0a_0_17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112966" name="Google Shape;2158;g30d6f0d6b0a_0_17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16490" name="Google Shape;2164;g30d6f0d6b0a_4_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0916395" name="Google Shape;2165;g30d6f0d6b0a_4_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9872925" name="Google Shape;2164;g30d6f0d6b0a_4_4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3260641" name="Google Shape;2165;g30d6f0d6b0a_4_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2520141" name="Google Shape;2164;g30d6f0d6b0a_4_4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5209489" name="Google Shape;2165;g30d6f0d6b0a_4_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1409322" name="Google Shape;2164;g30d6f0d6b0a_4_4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651200" name="Google Shape;2165;g30d6f0d6b0a_4_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0904230" name="Google Shape;2171;g30d6f0d6b0a_4_27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669733" name="Google Shape;2172;g30d6f0d6b0a_4_2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3387459" name="Google Shape;2179;g30d6f0d6b0a_4_4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9889622" name="Google Shape;2180;g30d6f0d6b0a_4_4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9736384" name="Google Shape;2187;g30d6f0d6b0a_4_5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308618" name="Google Shape;2188;g30d6f0d6b0a_4_5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6796569" name="Google Shape;2164;g30d6f0d6b0a_4_4:notes"/>
          <p:cNvSpPr/>
          <p:nvPr>
            <p:ph type="sldImg" idx="2"/>
          </p:nvPr>
        </p:nvSpPr>
        <p:spPr bwMode="auto">
          <a:xfrm>
            <a:off x="3812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75003" name="Google Shape;2165;g30d6f0d6b0a_4_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036511" name="Google Shape;2164;g30d6f0d6b0a_4_4:notes"/>
          <p:cNvSpPr/>
          <p:nvPr>
            <p:ph type="sldImg" idx="2"/>
          </p:nvPr>
        </p:nvSpPr>
        <p:spPr bwMode="auto">
          <a:xfrm>
            <a:off x="3812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727101" name="Google Shape;2165;g30d6f0d6b0a_4_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7876029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280617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1825371" name="Google Shape;2164;g30d6f0d6b0a_4_4:notes"/>
          <p:cNvSpPr/>
          <p:nvPr>
            <p:ph type="sldImg" idx="2"/>
          </p:nvPr>
        </p:nvSpPr>
        <p:spPr bwMode="auto">
          <a:xfrm>
            <a:off x="3812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210015" name="Google Shape;2165;g30d6f0d6b0a_4_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1281828" name="Google Shape;2164;g30d6f0d6b0a_4_4:notes"/>
          <p:cNvSpPr/>
          <p:nvPr>
            <p:ph type="sldImg" idx="2"/>
          </p:nvPr>
        </p:nvSpPr>
        <p:spPr bwMode="auto">
          <a:xfrm>
            <a:off x="3812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82717" name="Google Shape;2165;g30d6f0d6b0a_4_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0276577" name="Google Shape;2164;g30d6f0d6b0a_4_4:notes"/>
          <p:cNvSpPr/>
          <p:nvPr>
            <p:ph type="sldImg" idx="2"/>
          </p:nvPr>
        </p:nvSpPr>
        <p:spPr bwMode="auto">
          <a:xfrm>
            <a:off x="3812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4454500" name="Google Shape;2165;g30d6f0d6b0a_4_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484674" name="Google Shape;2204;g30d6f0d6b0a_6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314085" name="Google Shape;2205;g30d6f0d6b0a_6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92335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54239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49220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9000A6-CD9E-9C25-DD5B-B8451CD5209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64633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38308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43859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B39001-63BD-8AB0-17A7-166B0CD6973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5177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36454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19359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387F91-1C78-5442-E899-6FB7E205B6F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55446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7263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39264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CF0A24-8693-BD80-6F0C-293908149D7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27723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97568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49183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54C0B9-F216-20FD-78F5-A897118B129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5659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60719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41057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380273-979C-7EF2-6CE6-EF1E23D22A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7678797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110660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974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4761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34795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E61C7A-FDE2-EDC2-3B26-A7B660E470E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6881691" name="Google Shape;2220;g30d6f0d6b0a_6_107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142824" name="Google Shape;2221;g30d6f0d6b0a_6_107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547731" name="Google Shape;2225;g30d6f0d6b0a_6_109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082960" name="Google Shape;2226;g30d6f0d6b0a_6_109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90798" name="Google Shape;2240;g30d6f0d6b0a_6_105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041776" name="Google Shape;2241;g30d6f0d6b0a_6_105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5171408" name="Google Shape;2246;g30d6f0d6b0a_6_22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145691" name="Google Shape;2247;g30d6f0d6b0a_6_22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536588" name="Google Shape;2261;g30d6f0d6b0a_6_109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036921" name="Google Shape;2262;g30d6f0d6b0a_6_109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345289" name="Google Shape;2268;g30d6f0d6b0a_6_1107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943700" name="Google Shape;2269;g30d6f0d6b0a_6_110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3852602" name="Google Shape;2280;g30d6f0d6b0a_6_111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935223" name="Google Shape;2281;g30d6f0d6b0a_6_111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3008296" name="Google Shape;2289;g30d6f0d6b0a_8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28468" name="Google Shape;2290;g30d6f0d6b0a_8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535888" name="Google Shape;2295;g30d6f0d6b0a_8_8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095647" name="Google Shape;2296;g30d6f0d6b0a_8_8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520905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081356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677502" name="Google Shape;2301;p3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039696" name="Google Shape;2302;p3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2281440" name="Google Shape;2311;g30d6f0d6b0a_12_37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7219054" name="Google Shape;2312;g30d6f0d6b0a_12_3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9453023" name="Google Shape;2320;g30d6f0d6b0a_22_1027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0133569" name="Google Shape;2321;g30d6f0d6b0a_22_102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2277234" name="Google Shape;2326;g30d6f0d6b0a_26_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393343" name="Google Shape;2327;g30d6f0d6b0a_26_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1900593" name="Google Shape;2341;g30d6f0d6b0a_26_1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49772" name="Google Shape;2342;g30d6f0d6b0a_26_1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0702233" name="Google Shape;2347;g30daec3bf33_0_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312769" name="Google Shape;2348;g30daec3bf33_0_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5187088" name="Google Shape;2354;g30daec3bf33_0_1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417328" name="Google Shape;2355;g30daec3bf33_0_1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945704" name="Google Shape;2360;g30daec3bf33_0_27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626835" name="Google Shape;2361;g30daec3bf33_0_2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0395627" name="Google Shape;2370;g30daec3bf33_0_6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468086" name="Google Shape;2371;g30daec3bf33_0_6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3352723" name="Google Shape;2377;g30e1dc0d352_0_2928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046559" name="Google Shape;2378;g30e1dc0d352_0_2928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290574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758612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3558701" name="Google Shape;2429;g30dc3185ae1_1_103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838835" name="Google Shape;2430;g30dc3185ae1_1_103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583621" name="Google Shape;2444;g30dc3185ae1_1_12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419086" name="Google Shape;2445;g30dc3185ae1_1_12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5484416" name="Google Shape;2464;g30dc3185ae1_1_194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909794" name="Google Shape;2465;g30dc3185ae1_1_194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4454656" name="Google Shape;2480;g30df929c597_0_3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841992" name="Google Shape;2481;g30df929c597_0_3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4851531" name="Google Shape;2485;g30df929c597_0_4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134467" name="Google Shape;2486;g30df929c597_0_4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26096" name="Google Shape;2500;g30df929c597_0_4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047100" name="Google Shape;2501;g30df929c597_0_4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1527543" name="Google Shape;2522;g30df929c597_0_27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289029" name="Google Shape;2523;g30df929c597_0_2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6576818" name="Google Shape;2528;g30e1dc0d352_0_105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80195" name="Google Shape;2529;g30e1dc0d352_0_105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0421618" name="Google Shape;2542;g30e1dc0d352_0_1068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40875" name="Google Shape;2543;g30e1dc0d352_0_1068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8261524" name="Google Shape;1979;g30d6f0d6b0a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904137" name="Google Shape;1980;g30d6f0d6b0a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9228688" name="Google Shape;10;p2"/>
          <p:cNvSpPr txBox="1"/>
          <p:nvPr>
            <p:ph type="ctrTitle"/>
          </p:nvPr>
        </p:nvSpPr>
        <p:spPr bwMode="auto">
          <a:xfrm>
            <a:off x="1824475" y="922450"/>
            <a:ext cx="5495100" cy="2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599222536" name="Google Shape;11;p2"/>
          <p:cNvSpPr txBox="1"/>
          <p:nvPr>
            <p:ph type="subTitle" idx="1"/>
          </p:nvPr>
        </p:nvSpPr>
        <p:spPr bwMode="auto">
          <a:xfrm>
            <a:off x="311700" y="31730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710671031" name="Google Shape;12;p2"/>
          <p:cNvSpPr/>
          <p:nvPr/>
        </p:nvSpPr>
        <p:spPr bwMode="auto"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fill="norm" stroke="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31887287" name="Google Shape;13;p2"/>
          <p:cNvSpPr/>
          <p:nvPr/>
        </p:nvSpPr>
        <p:spPr bwMode="auto">
          <a:xfrm flipH="1">
            <a:off x="7879659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66597791" name="Google Shape;14;p2"/>
          <p:cNvSpPr/>
          <p:nvPr/>
        </p:nvSpPr>
        <p:spPr bwMode="auto"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21940992" name="Google Shape;15;p2"/>
          <p:cNvSpPr/>
          <p:nvPr/>
        </p:nvSpPr>
        <p:spPr bwMode="auto"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fill="norm" stroke="1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60625930" name="Google Shape;16;p2"/>
          <p:cNvSpPr/>
          <p:nvPr/>
        </p:nvSpPr>
        <p:spPr bwMode="auto"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47837356" name="Google Shape;17;p2"/>
          <p:cNvSpPr/>
          <p:nvPr/>
        </p:nvSpPr>
        <p:spPr bwMode="auto"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53768298" name="Google Shape;18;p2"/>
          <p:cNvSpPr/>
          <p:nvPr/>
        </p:nvSpPr>
        <p:spPr bwMode="auto">
          <a:xfrm>
            <a:off x="7436397" y="3710244"/>
            <a:ext cx="215140" cy="18969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2555975" name="Google Shape;19;p2"/>
          <p:cNvSpPr/>
          <p:nvPr/>
        </p:nvSpPr>
        <p:spPr bwMode="auto"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30448930" name="Google Shape;20;p2"/>
          <p:cNvSpPr/>
          <p:nvPr/>
        </p:nvSpPr>
        <p:spPr bwMode="auto"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42447786" name="Google Shape;21;p2"/>
          <p:cNvSpPr/>
          <p:nvPr/>
        </p:nvSpPr>
        <p:spPr bwMode="auto"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14825955" name="Google Shape;22;p2"/>
          <p:cNvSpPr/>
          <p:nvPr/>
        </p:nvSpPr>
        <p:spPr bwMode="auto"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2" preserve="0" showMasterPhAnim="0" showMasterSp="1" userDrawn="1">
  <p:cSld name="CUSTOM_1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4580354" name="Google Shape;188;p11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174308078" name="Google Shape;189;p11"/>
          <p:cNvSpPr/>
          <p:nvPr/>
        </p:nvSpPr>
        <p:spPr bwMode="auto">
          <a:xfrm rot="-5400000" flipH="1">
            <a:off x="7010180" y="29093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23888699" name="Google Shape;190;p11"/>
          <p:cNvSpPr/>
          <p:nvPr/>
        </p:nvSpPr>
        <p:spPr bwMode="auto">
          <a:xfrm rot="830215">
            <a:off x="8744021" y="4533759"/>
            <a:ext cx="226320" cy="19955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02500260" name="Google Shape;191;p11"/>
          <p:cNvSpPr/>
          <p:nvPr/>
        </p:nvSpPr>
        <p:spPr bwMode="auto">
          <a:xfrm rot="830636">
            <a:off x="8643063" y="4318345"/>
            <a:ext cx="151269" cy="13338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9772590" name="Google Shape;192;p11"/>
          <p:cNvSpPr/>
          <p:nvPr/>
        </p:nvSpPr>
        <p:spPr bwMode="auto">
          <a:xfrm>
            <a:off x="-616847" y="-138817"/>
            <a:ext cx="1493265" cy="635811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99985657" name="Google Shape;193;p11"/>
          <p:cNvSpPr/>
          <p:nvPr/>
        </p:nvSpPr>
        <p:spPr bwMode="auto">
          <a:xfrm rot="1799985">
            <a:off x="613901" y="99564"/>
            <a:ext cx="290140" cy="292509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97670545" name="Google Shape;194;p11"/>
          <p:cNvSpPr/>
          <p:nvPr/>
        </p:nvSpPr>
        <p:spPr bwMode="auto">
          <a:xfrm rot="-4500038">
            <a:off x="283347" y="4606430"/>
            <a:ext cx="284841" cy="332890"/>
          </a:xfrm>
          <a:custGeom>
            <a:avLst/>
            <a:gdLst/>
            <a:ahLst/>
            <a:cxnLst/>
            <a:rect l="l" t="t" r="r" b="b"/>
            <a:pathLst>
              <a:path w="11394" h="13316" fill="norm" stroke="1" extrusionOk="0">
                <a:moveTo>
                  <a:pt x="2454" y="5770"/>
                </a:moveTo>
                <a:cubicBezTo>
                  <a:pt x="2420" y="5803"/>
                  <a:pt x="2420" y="5803"/>
                  <a:pt x="2454" y="5837"/>
                </a:cubicBezTo>
                <a:lnTo>
                  <a:pt x="2454" y="5770"/>
                </a:lnTo>
                <a:close/>
                <a:moveTo>
                  <a:pt x="4739" y="3081"/>
                </a:moveTo>
                <a:cubicBezTo>
                  <a:pt x="5210" y="3081"/>
                  <a:pt x="5647" y="3148"/>
                  <a:pt x="6117" y="3283"/>
                </a:cubicBezTo>
                <a:cubicBezTo>
                  <a:pt x="6487" y="3350"/>
                  <a:pt x="6823" y="3518"/>
                  <a:pt x="7159" y="3686"/>
                </a:cubicBezTo>
                <a:cubicBezTo>
                  <a:pt x="7394" y="3821"/>
                  <a:pt x="7596" y="3955"/>
                  <a:pt x="7764" y="4123"/>
                </a:cubicBezTo>
                <a:cubicBezTo>
                  <a:pt x="7898" y="4257"/>
                  <a:pt x="7965" y="4358"/>
                  <a:pt x="8066" y="4493"/>
                </a:cubicBezTo>
                <a:cubicBezTo>
                  <a:pt x="8100" y="4627"/>
                  <a:pt x="8167" y="4728"/>
                  <a:pt x="8234" y="4829"/>
                </a:cubicBezTo>
                <a:cubicBezTo>
                  <a:pt x="8167" y="4930"/>
                  <a:pt x="8234" y="5064"/>
                  <a:pt x="8234" y="5165"/>
                </a:cubicBezTo>
                <a:cubicBezTo>
                  <a:pt x="8234" y="5333"/>
                  <a:pt x="8167" y="5467"/>
                  <a:pt x="8167" y="5635"/>
                </a:cubicBezTo>
                <a:cubicBezTo>
                  <a:pt x="8133" y="5702"/>
                  <a:pt x="8133" y="5803"/>
                  <a:pt x="8100" y="5837"/>
                </a:cubicBezTo>
                <a:cubicBezTo>
                  <a:pt x="8066" y="5871"/>
                  <a:pt x="8066" y="5938"/>
                  <a:pt x="7999" y="5971"/>
                </a:cubicBezTo>
                <a:lnTo>
                  <a:pt x="7932" y="6039"/>
                </a:lnTo>
                <a:cubicBezTo>
                  <a:pt x="7898" y="6106"/>
                  <a:pt x="7831" y="6106"/>
                  <a:pt x="7797" y="6106"/>
                </a:cubicBezTo>
                <a:cubicBezTo>
                  <a:pt x="7730" y="6106"/>
                  <a:pt x="7663" y="6139"/>
                  <a:pt x="7596" y="6139"/>
                </a:cubicBezTo>
                <a:cubicBezTo>
                  <a:pt x="7461" y="6139"/>
                  <a:pt x="7293" y="6106"/>
                  <a:pt x="7159" y="6039"/>
                </a:cubicBezTo>
                <a:cubicBezTo>
                  <a:pt x="6890" y="5971"/>
                  <a:pt x="6621" y="5837"/>
                  <a:pt x="6386" y="5702"/>
                </a:cubicBezTo>
                <a:cubicBezTo>
                  <a:pt x="5949" y="5467"/>
                  <a:pt x="5546" y="5165"/>
                  <a:pt x="5210" y="4829"/>
                </a:cubicBezTo>
                <a:cubicBezTo>
                  <a:pt x="5042" y="4661"/>
                  <a:pt x="4806" y="4459"/>
                  <a:pt x="4706" y="4190"/>
                </a:cubicBezTo>
                <a:cubicBezTo>
                  <a:pt x="4605" y="4089"/>
                  <a:pt x="4571" y="3921"/>
                  <a:pt x="4470" y="3787"/>
                </a:cubicBezTo>
                <a:cubicBezTo>
                  <a:pt x="4403" y="3619"/>
                  <a:pt x="4370" y="3451"/>
                  <a:pt x="4302" y="3283"/>
                </a:cubicBezTo>
                <a:cubicBezTo>
                  <a:pt x="4302" y="3249"/>
                  <a:pt x="4269" y="3148"/>
                  <a:pt x="4269" y="3115"/>
                </a:cubicBezTo>
                <a:cubicBezTo>
                  <a:pt x="4437" y="3115"/>
                  <a:pt x="4571" y="3081"/>
                  <a:pt x="4739" y="3081"/>
                </a:cubicBezTo>
                <a:close/>
                <a:moveTo>
                  <a:pt x="3529" y="6778"/>
                </a:moveTo>
                <a:cubicBezTo>
                  <a:pt x="3765" y="6778"/>
                  <a:pt x="3966" y="6811"/>
                  <a:pt x="4235" y="6845"/>
                </a:cubicBezTo>
                <a:cubicBezTo>
                  <a:pt x="4504" y="6946"/>
                  <a:pt x="4806" y="7047"/>
                  <a:pt x="5075" y="7215"/>
                </a:cubicBezTo>
                <a:cubicBezTo>
                  <a:pt x="5075" y="7215"/>
                  <a:pt x="5075" y="7215"/>
                  <a:pt x="5075" y="7215"/>
                </a:cubicBezTo>
                <a:lnTo>
                  <a:pt x="5075" y="7215"/>
                </a:lnTo>
                <a:cubicBezTo>
                  <a:pt x="5075" y="7215"/>
                  <a:pt x="5086" y="7215"/>
                  <a:pt x="5096" y="7228"/>
                </a:cubicBezTo>
                <a:lnTo>
                  <a:pt x="5096" y="7228"/>
                </a:lnTo>
                <a:cubicBezTo>
                  <a:pt x="5089" y="7223"/>
                  <a:pt x="5082" y="7219"/>
                  <a:pt x="5075" y="7215"/>
                </a:cubicBezTo>
                <a:lnTo>
                  <a:pt x="5075" y="7215"/>
                </a:lnTo>
                <a:cubicBezTo>
                  <a:pt x="5075" y="7282"/>
                  <a:pt x="5109" y="7282"/>
                  <a:pt x="5109" y="7282"/>
                </a:cubicBezTo>
                <a:cubicBezTo>
                  <a:pt x="5109" y="7254"/>
                  <a:pt x="5103" y="7237"/>
                  <a:pt x="5096" y="7228"/>
                </a:cubicBezTo>
                <a:lnTo>
                  <a:pt x="5096" y="7228"/>
                </a:lnTo>
                <a:cubicBezTo>
                  <a:pt x="5358" y="7391"/>
                  <a:pt x="5619" y="7558"/>
                  <a:pt x="5848" y="7820"/>
                </a:cubicBezTo>
                <a:cubicBezTo>
                  <a:pt x="5949" y="7887"/>
                  <a:pt x="6016" y="7988"/>
                  <a:pt x="6117" y="8122"/>
                </a:cubicBezTo>
                <a:cubicBezTo>
                  <a:pt x="6151" y="8156"/>
                  <a:pt x="6151" y="8189"/>
                  <a:pt x="6184" y="8290"/>
                </a:cubicBezTo>
                <a:cubicBezTo>
                  <a:pt x="6117" y="8290"/>
                  <a:pt x="6117" y="8324"/>
                  <a:pt x="6117" y="8324"/>
                </a:cubicBezTo>
                <a:lnTo>
                  <a:pt x="6117" y="8357"/>
                </a:lnTo>
                <a:lnTo>
                  <a:pt x="6083" y="8391"/>
                </a:lnTo>
                <a:cubicBezTo>
                  <a:pt x="6050" y="8391"/>
                  <a:pt x="5983" y="8458"/>
                  <a:pt x="5949" y="8458"/>
                </a:cubicBezTo>
                <a:cubicBezTo>
                  <a:pt x="5815" y="8492"/>
                  <a:pt x="5747" y="8492"/>
                  <a:pt x="5613" y="8492"/>
                </a:cubicBezTo>
                <a:cubicBezTo>
                  <a:pt x="5311" y="8492"/>
                  <a:pt x="5042" y="8458"/>
                  <a:pt x="4773" y="8357"/>
                </a:cubicBezTo>
                <a:cubicBezTo>
                  <a:pt x="4571" y="8290"/>
                  <a:pt x="4370" y="8189"/>
                  <a:pt x="4202" y="8122"/>
                </a:cubicBezTo>
                <a:cubicBezTo>
                  <a:pt x="3933" y="7988"/>
                  <a:pt x="3731" y="7786"/>
                  <a:pt x="3529" y="7618"/>
                </a:cubicBezTo>
                <a:cubicBezTo>
                  <a:pt x="3294" y="7349"/>
                  <a:pt x="3093" y="7114"/>
                  <a:pt x="2925" y="6845"/>
                </a:cubicBezTo>
                <a:cubicBezTo>
                  <a:pt x="3093" y="6811"/>
                  <a:pt x="3294" y="6778"/>
                  <a:pt x="3529" y="6778"/>
                </a:cubicBezTo>
                <a:close/>
                <a:moveTo>
                  <a:pt x="6224" y="0"/>
                </a:moveTo>
                <a:cubicBezTo>
                  <a:pt x="5838" y="0"/>
                  <a:pt x="5453" y="52"/>
                  <a:pt x="5075" y="158"/>
                </a:cubicBezTo>
                <a:cubicBezTo>
                  <a:pt x="4739" y="292"/>
                  <a:pt x="4403" y="460"/>
                  <a:pt x="4134" y="729"/>
                </a:cubicBezTo>
                <a:lnTo>
                  <a:pt x="3933" y="930"/>
                </a:lnTo>
                <a:cubicBezTo>
                  <a:pt x="3865" y="998"/>
                  <a:pt x="3798" y="1099"/>
                  <a:pt x="3765" y="1233"/>
                </a:cubicBezTo>
                <a:cubicBezTo>
                  <a:pt x="3697" y="1401"/>
                  <a:pt x="3597" y="1603"/>
                  <a:pt x="3563" y="1771"/>
                </a:cubicBezTo>
                <a:cubicBezTo>
                  <a:pt x="3529" y="1972"/>
                  <a:pt x="3462" y="2208"/>
                  <a:pt x="3462" y="2443"/>
                </a:cubicBezTo>
                <a:lnTo>
                  <a:pt x="3462" y="2476"/>
                </a:lnTo>
                <a:cubicBezTo>
                  <a:pt x="3395" y="2510"/>
                  <a:pt x="3261" y="2510"/>
                  <a:pt x="3193" y="2577"/>
                </a:cubicBezTo>
                <a:cubicBezTo>
                  <a:pt x="2958" y="2644"/>
                  <a:pt x="2723" y="2779"/>
                  <a:pt x="2555" y="2947"/>
                </a:cubicBezTo>
                <a:cubicBezTo>
                  <a:pt x="2286" y="3148"/>
                  <a:pt x="2118" y="3417"/>
                  <a:pt x="1950" y="3686"/>
                </a:cubicBezTo>
                <a:cubicBezTo>
                  <a:pt x="1782" y="3989"/>
                  <a:pt x="1715" y="4325"/>
                  <a:pt x="1681" y="4627"/>
                </a:cubicBezTo>
                <a:cubicBezTo>
                  <a:pt x="1614" y="4963"/>
                  <a:pt x="1681" y="5299"/>
                  <a:pt x="1715" y="5635"/>
                </a:cubicBezTo>
                <a:cubicBezTo>
                  <a:pt x="1748" y="5938"/>
                  <a:pt x="1849" y="6207"/>
                  <a:pt x="1950" y="6475"/>
                </a:cubicBezTo>
                <a:cubicBezTo>
                  <a:pt x="1715" y="6610"/>
                  <a:pt x="1513" y="6778"/>
                  <a:pt x="1278" y="6980"/>
                </a:cubicBezTo>
                <a:cubicBezTo>
                  <a:pt x="875" y="7383"/>
                  <a:pt x="538" y="7887"/>
                  <a:pt x="337" y="8492"/>
                </a:cubicBezTo>
                <a:cubicBezTo>
                  <a:pt x="34" y="9298"/>
                  <a:pt x="1" y="10138"/>
                  <a:pt x="202" y="10911"/>
                </a:cubicBezTo>
                <a:cubicBezTo>
                  <a:pt x="236" y="11147"/>
                  <a:pt x="337" y="11348"/>
                  <a:pt x="404" y="11550"/>
                </a:cubicBezTo>
                <a:cubicBezTo>
                  <a:pt x="505" y="11752"/>
                  <a:pt x="606" y="11987"/>
                  <a:pt x="740" y="12188"/>
                </a:cubicBezTo>
                <a:cubicBezTo>
                  <a:pt x="1009" y="12592"/>
                  <a:pt x="1379" y="12961"/>
                  <a:pt x="1748" y="13230"/>
                </a:cubicBezTo>
                <a:cubicBezTo>
                  <a:pt x="1807" y="13289"/>
                  <a:pt x="1879" y="13316"/>
                  <a:pt x="1953" y="13316"/>
                </a:cubicBezTo>
                <a:cubicBezTo>
                  <a:pt x="2047" y="13316"/>
                  <a:pt x="2143" y="13272"/>
                  <a:pt x="2219" y="13197"/>
                </a:cubicBezTo>
                <a:cubicBezTo>
                  <a:pt x="2353" y="13062"/>
                  <a:pt x="2286" y="12861"/>
                  <a:pt x="2185" y="12726"/>
                </a:cubicBezTo>
                <a:cubicBezTo>
                  <a:pt x="2051" y="12659"/>
                  <a:pt x="1916" y="12524"/>
                  <a:pt x="1782" y="12390"/>
                </a:cubicBezTo>
                <a:cubicBezTo>
                  <a:pt x="1580" y="12188"/>
                  <a:pt x="1379" y="11953"/>
                  <a:pt x="1244" y="11684"/>
                </a:cubicBezTo>
                <a:cubicBezTo>
                  <a:pt x="1076" y="11449"/>
                  <a:pt x="1009" y="11147"/>
                  <a:pt x="908" y="10844"/>
                </a:cubicBezTo>
                <a:cubicBezTo>
                  <a:pt x="841" y="10542"/>
                  <a:pt x="774" y="10273"/>
                  <a:pt x="774" y="9970"/>
                </a:cubicBezTo>
                <a:cubicBezTo>
                  <a:pt x="774" y="9634"/>
                  <a:pt x="841" y="9298"/>
                  <a:pt x="908" y="8996"/>
                </a:cubicBezTo>
                <a:cubicBezTo>
                  <a:pt x="1009" y="8693"/>
                  <a:pt x="1110" y="8458"/>
                  <a:pt x="1244" y="8156"/>
                </a:cubicBezTo>
                <a:cubicBezTo>
                  <a:pt x="1379" y="7920"/>
                  <a:pt x="1547" y="7685"/>
                  <a:pt x="1748" y="7517"/>
                </a:cubicBezTo>
                <a:cubicBezTo>
                  <a:pt x="1916" y="7349"/>
                  <a:pt x="2084" y="7248"/>
                  <a:pt x="2286" y="7114"/>
                </a:cubicBezTo>
                <a:cubicBezTo>
                  <a:pt x="2387" y="7282"/>
                  <a:pt x="2521" y="7450"/>
                  <a:pt x="2588" y="7551"/>
                </a:cubicBezTo>
                <a:cubicBezTo>
                  <a:pt x="3025" y="8122"/>
                  <a:pt x="3529" y="8593"/>
                  <a:pt x="4134" y="8861"/>
                </a:cubicBezTo>
                <a:cubicBezTo>
                  <a:pt x="4470" y="9029"/>
                  <a:pt x="4874" y="9130"/>
                  <a:pt x="5243" y="9164"/>
                </a:cubicBezTo>
                <a:cubicBezTo>
                  <a:pt x="5355" y="9175"/>
                  <a:pt x="5467" y="9183"/>
                  <a:pt x="5579" y="9183"/>
                </a:cubicBezTo>
                <a:cubicBezTo>
                  <a:pt x="5803" y="9183"/>
                  <a:pt x="6027" y="9153"/>
                  <a:pt x="6251" y="9063"/>
                </a:cubicBezTo>
                <a:cubicBezTo>
                  <a:pt x="6386" y="9029"/>
                  <a:pt x="6487" y="8962"/>
                  <a:pt x="6588" y="8861"/>
                </a:cubicBezTo>
                <a:cubicBezTo>
                  <a:pt x="6655" y="8794"/>
                  <a:pt x="6722" y="8660"/>
                  <a:pt x="6756" y="8525"/>
                </a:cubicBezTo>
                <a:cubicBezTo>
                  <a:pt x="6789" y="8391"/>
                  <a:pt x="6756" y="8324"/>
                  <a:pt x="6756" y="8189"/>
                </a:cubicBezTo>
                <a:cubicBezTo>
                  <a:pt x="6722" y="8021"/>
                  <a:pt x="6621" y="7887"/>
                  <a:pt x="6554" y="7719"/>
                </a:cubicBezTo>
                <a:cubicBezTo>
                  <a:pt x="6453" y="7618"/>
                  <a:pt x="6319" y="7484"/>
                  <a:pt x="6218" y="7349"/>
                </a:cubicBezTo>
                <a:cubicBezTo>
                  <a:pt x="6083" y="7215"/>
                  <a:pt x="5915" y="7047"/>
                  <a:pt x="5747" y="6980"/>
                </a:cubicBezTo>
                <a:cubicBezTo>
                  <a:pt x="5411" y="6711"/>
                  <a:pt x="5075" y="6543"/>
                  <a:pt x="4706" y="6375"/>
                </a:cubicBezTo>
                <a:cubicBezTo>
                  <a:pt x="4288" y="6235"/>
                  <a:pt x="3838" y="6160"/>
                  <a:pt x="3390" y="6160"/>
                </a:cubicBezTo>
                <a:cubicBezTo>
                  <a:pt x="3189" y="6160"/>
                  <a:pt x="2988" y="6175"/>
                  <a:pt x="2790" y="6207"/>
                </a:cubicBezTo>
                <a:cubicBezTo>
                  <a:pt x="2723" y="6207"/>
                  <a:pt x="2622" y="6274"/>
                  <a:pt x="2588" y="6274"/>
                </a:cubicBezTo>
                <a:cubicBezTo>
                  <a:pt x="2555" y="6139"/>
                  <a:pt x="2454" y="5971"/>
                  <a:pt x="2420" y="5837"/>
                </a:cubicBezTo>
                <a:cubicBezTo>
                  <a:pt x="2353" y="5602"/>
                  <a:pt x="2286" y="5299"/>
                  <a:pt x="2286" y="4997"/>
                </a:cubicBezTo>
                <a:cubicBezTo>
                  <a:pt x="2286" y="4795"/>
                  <a:pt x="2353" y="4627"/>
                  <a:pt x="2387" y="4425"/>
                </a:cubicBezTo>
                <a:cubicBezTo>
                  <a:pt x="2420" y="4257"/>
                  <a:pt x="2521" y="4089"/>
                  <a:pt x="2588" y="3955"/>
                </a:cubicBezTo>
                <a:cubicBezTo>
                  <a:pt x="2689" y="3821"/>
                  <a:pt x="2756" y="3686"/>
                  <a:pt x="2857" y="3619"/>
                </a:cubicBezTo>
                <a:cubicBezTo>
                  <a:pt x="2925" y="3518"/>
                  <a:pt x="3025" y="3451"/>
                  <a:pt x="3126" y="3417"/>
                </a:cubicBezTo>
                <a:cubicBezTo>
                  <a:pt x="3261" y="3316"/>
                  <a:pt x="3429" y="3283"/>
                  <a:pt x="3563" y="3249"/>
                </a:cubicBezTo>
                <a:cubicBezTo>
                  <a:pt x="3597" y="3518"/>
                  <a:pt x="3731" y="3787"/>
                  <a:pt x="3798" y="4089"/>
                </a:cubicBezTo>
                <a:cubicBezTo>
                  <a:pt x="3899" y="4325"/>
                  <a:pt x="4033" y="4594"/>
                  <a:pt x="4202" y="4795"/>
                </a:cubicBezTo>
                <a:cubicBezTo>
                  <a:pt x="4370" y="4997"/>
                  <a:pt x="4538" y="5198"/>
                  <a:pt x="4706" y="5366"/>
                </a:cubicBezTo>
                <a:cubicBezTo>
                  <a:pt x="4907" y="5602"/>
                  <a:pt x="5109" y="5770"/>
                  <a:pt x="5311" y="5938"/>
                </a:cubicBezTo>
                <a:cubicBezTo>
                  <a:pt x="5579" y="6106"/>
                  <a:pt x="5815" y="6274"/>
                  <a:pt x="6117" y="6442"/>
                </a:cubicBezTo>
                <a:cubicBezTo>
                  <a:pt x="6386" y="6543"/>
                  <a:pt x="6621" y="6677"/>
                  <a:pt x="6890" y="6778"/>
                </a:cubicBezTo>
                <a:cubicBezTo>
                  <a:pt x="7111" y="6822"/>
                  <a:pt x="7339" y="6860"/>
                  <a:pt x="7559" y="6860"/>
                </a:cubicBezTo>
                <a:cubicBezTo>
                  <a:pt x="7840" y="6860"/>
                  <a:pt x="8109" y="6798"/>
                  <a:pt x="8335" y="6610"/>
                </a:cubicBezTo>
                <a:cubicBezTo>
                  <a:pt x="8570" y="6442"/>
                  <a:pt x="8671" y="6173"/>
                  <a:pt x="8772" y="5971"/>
                </a:cubicBezTo>
                <a:cubicBezTo>
                  <a:pt x="8839" y="5669"/>
                  <a:pt x="8906" y="5333"/>
                  <a:pt x="8839" y="5030"/>
                </a:cubicBezTo>
                <a:cubicBezTo>
                  <a:pt x="8806" y="4795"/>
                  <a:pt x="8705" y="4526"/>
                  <a:pt x="8604" y="4291"/>
                </a:cubicBezTo>
                <a:cubicBezTo>
                  <a:pt x="8469" y="4022"/>
                  <a:pt x="8268" y="3821"/>
                  <a:pt x="8100" y="3619"/>
                </a:cubicBezTo>
                <a:cubicBezTo>
                  <a:pt x="7865" y="3417"/>
                  <a:pt x="7629" y="3283"/>
                  <a:pt x="7428" y="3115"/>
                </a:cubicBezTo>
                <a:cubicBezTo>
                  <a:pt x="7159" y="2980"/>
                  <a:pt x="6924" y="2846"/>
                  <a:pt x="6655" y="2779"/>
                </a:cubicBezTo>
                <a:cubicBezTo>
                  <a:pt x="6083" y="2577"/>
                  <a:pt x="5479" y="2476"/>
                  <a:pt x="4907" y="2443"/>
                </a:cubicBezTo>
                <a:cubicBezTo>
                  <a:pt x="4638" y="2443"/>
                  <a:pt x="4437" y="2443"/>
                  <a:pt x="4168" y="2476"/>
                </a:cubicBezTo>
                <a:cubicBezTo>
                  <a:pt x="4168" y="2308"/>
                  <a:pt x="4235" y="2140"/>
                  <a:pt x="4269" y="1972"/>
                </a:cubicBezTo>
                <a:cubicBezTo>
                  <a:pt x="4302" y="1838"/>
                  <a:pt x="4336" y="1737"/>
                  <a:pt x="4437" y="1603"/>
                </a:cubicBezTo>
                <a:cubicBezTo>
                  <a:pt x="4504" y="1502"/>
                  <a:pt x="4571" y="1401"/>
                  <a:pt x="4638" y="1300"/>
                </a:cubicBezTo>
                <a:cubicBezTo>
                  <a:pt x="4739" y="1233"/>
                  <a:pt x="4840" y="1132"/>
                  <a:pt x="4974" y="1065"/>
                </a:cubicBezTo>
                <a:cubicBezTo>
                  <a:pt x="5142" y="964"/>
                  <a:pt x="5311" y="897"/>
                  <a:pt x="5512" y="830"/>
                </a:cubicBezTo>
                <a:cubicBezTo>
                  <a:pt x="5815" y="762"/>
                  <a:pt x="6117" y="762"/>
                  <a:pt x="6420" y="762"/>
                </a:cubicBezTo>
                <a:cubicBezTo>
                  <a:pt x="6789" y="762"/>
                  <a:pt x="7159" y="830"/>
                  <a:pt x="7495" y="930"/>
                </a:cubicBezTo>
                <a:cubicBezTo>
                  <a:pt x="7932" y="1065"/>
                  <a:pt x="8301" y="1233"/>
                  <a:pt x="8671" y="1435"/>
                </a:cubicBezTo>
                <a:cubicBezTo>
                  <a:pt x="9007" y="1636"/>
                  <a:pt x="9343" y="1838"/>
                  <a:pt x="9612" y="2140"/>
                </a:cubicBezTo>
                <a:cubicBezTo>
                  <a:pt x="9847" y="2409"/>
                  <a:pt x="10083" y="2678"/>
                  <a:pt x="10251" y="2980"/>
                </a:cubicBezTo>
                <a:cubicBezTo>
                  <a:pt x="10385" y="3283"/>
                  <a:pt x="10519" y="3585"/>
                  <a:pt x="10620" y="3854"/>
                </a:cubicBezTo>
                <a:cubicBezTo>
                  <a:pt x="10654" y="4089"/>
                  <a:pt x="10687" y="4325"/>
                  <a:pt x="10755" y="4526"/>
                </a:cubicBezTo>
                <a:cubicBezTo>
                  <a:pt x="10755" y="4694"/>
                  <a:pt x="10956" y="4829"/>
                  <a:pt x="11124" y="4829"/>
                </a:cubicBezTo>
                <a:cubicBezTo>
                  <a:pt x="11292" y="4795"/>
                  <a:pt x="11393" y="4627"/>
                  <a:pt x="11393" y="4459"/>
                </a:cubicBezTo>
                <a:lnTo>
                  <a:pt x="11393" y="4257"/>
                </a:lnTo>
                <a:cubicBezTo>
                  <a:pt x="11259" y="3753"/>
                  <a:pt x="11124" y="3283"/>
                  <a:pt x="10923" y="2846"/>
                </a:cubicBezTo>
                <a:cubicBezTo>
                  <a:pt x="10687" y="2409"/>
                  <a:pt x="10419" y="2006"/>
                  <a:pt x="10083" y="1636"/>
                </a:cubicBezTo>
                <a:cubicBezTo>
                  <a:pt x="9410" y="964"/>
                  <a:pt x="8570" y="460"/>
                  <a:pt x="7629" y="225"/>
                </a:cubicBezTo>
                <a:cubicBezTo>
                  <a:pt x="7167" y="77"/>
                  <a:pt x="6695" y="0"/>
                  <a:pt x="6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50260141" name="Google Shape;195;p11"/>
          <p:cNvGrpSpPr/>
          <p:nvPr/>
        </p:nvGrpSpPr>
        <p:grpSpPr bwMode="auto"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196" name="Google Shape;196;p11"/>
            <p:cNvSpPr/>
            <p:nvPr/>
          </p:nvSpPr>
          <p:spPr bwMode="auto"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fill="norm" stroke="1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7" name="Google Shape;197;p11"/>
            <p:cNvSpPr/>
            <p:nvPr/>
          </p:nvSpPr>
          <p:spPr bwMode="auto"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fill="norm" stroke="1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8" name="Google Shape;198;p11"/>
            <p:cNvSpPr/>
            <p:nvPr/>
          </p:nvSpPr>
          <p:spPr bwMode="auto"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fill="norm" stroke="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9" name="Google Shape;199;p11"/>
            <p:cNvSpPr/>
            <p:nvPr/>
          </p:nvSpPr>
          <p:spPr bwMode="auto"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fill="norm" stroke="1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0" name="Google Shape;200;p11"/>
            <p:cNvSpPr/>
            <p:nvPr/>
          </p:nvSpPr>
          <p:spPr bwMode="auto"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fill="norm" stroke="1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514878031" name="Google Shape;201;p11"/>
          <p:cNvSpPr/>
          <p:nvPr/>
        </p:nvSpPr>
        <p:spPr bwMode="auto">
          <a:xfrm rot="2469227" flipH="1">
            <a:off x="1071324" y="4500636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44254698" name="Google Shape;202;p11"/>
          <p:cNvSpPr/>
          <p:nvPr/>
        </p:nvSpPr>
        <p:spPr bwMode="auto">
          <a:xfrm rot="2469227" flipH="1">
            <a:off x="8586774" y="3019985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1" preserve="0" showMasterPhAnim="0" showMasterSp="1" userDrawn="1">
  <p:cSld name="CUSTOM_1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2" preserve="0" showMasterPhAnim="0" showMasterSp="1" userDrawn="1">
  <p:cSld name="CUSTOM_1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" preserve="0" showMasterPhAnim="0" showMasterSp="1" userDrawn="1">
  <p:cSld name="CUSTOM_2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0258222" name="Google Shape;1808;p104"/>
          <p:cNvSpPr txBox="1"/>
          <p:nvPr>
            <p:ph type="title"/>
          </p:nvPr>
        </p:nvSpPr>
        <p:spPr bwMode="auto"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 2" preserve="0" showMasterPhAnim="0" showMasterSp="1" userDrawn="1">
  <p:cSld name="CUSTOM_2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772106" name="Google Shape;204;p12"/>
          <p:cNvSpPr txBox="1"/>
          <p:nvPr>
            <p:ph type="subTitle" idx="1"/>
          </p:nvPr>
        </p:nvSpPr>
        <p:spPr bwMode="auto">
          <a:xfrm>
            <a:off x="4833913" y="3752050"/>
            <a:ext cx="2338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697215987" name="Google Shape;205;p12"/>
          <p:cNvSpPr txBox="1"/>
          <p:nvPr>
            <p:ph type="title"/>
          </p:nvPr>
        </p:nvSpPr>
        <p:spPr bwMode="auto">
          <a:xfrm>
            <a:off x="4833913" y="2706827"/>
            <a:ext cx="23388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93902124" name="Google Shape;206;p12"/>
          <p:cNvSpPr txBox="1"/>
          <p:nvPr>
            <p:ph type="title" idx="2"/>
          </p:nvPr>
        </p:nvSpPr>
        <p:spPr bwMode="auto">
          <a:xfrm>
            <a:off x="4833913" y="3404038"/>
            <a:ext cx="2338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955077683" name="Google Shape;207;p12"/>
          <p:cNvSpPr txBox="1"/>
          <p:nvPr>
            <p:ph type="subTitle" idx="3"/>
          </p:nvPr>
        </p:nvSpPr>
        <p:spPr bwMode="auto">
          <a:xfrm>
            <a:off x="1971288" y="3752050"/>
            <a:ext cx="2338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191936473" name="Google Shape;208;p12"/>
          <p:cNvSpPr txBox="1"/>
          <p:nvPr>
            <p:ph type="title" idx="4"/>
          </p:nvPr>
        </p:nvSpPr>
        <p:spPr bwMode="auto">
          <a:xfrm>
            <a:off x="1971288" y="2706827"/>
            <a:ext cx="23388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1853376" name="Google Shape;209;p12"/>
          <p:cNvSpPr txBox="1"/>
          <p:nvPr>
            <p:ph type="title" idx="5"/>
          </p:nvPr>
        </p:nvSpPr>
        <p:spPr bwMode="auto">
          <a:xfrm>
            <a:off x="1971288" y="3404038"/>
            <a:ext cx="2338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603725334" name="Google Shape;210;p12"/>
          <p:cNvSpPr txBox="1"/>
          <p:nvPr>
            <p:ph type="subTitle" idx="6"/>
          </p:nvPr>
        </p:nvSpPr>
        <p:spPr bwMode="auto">
          <a:xfrm>
            <a:off x="3402601" y="1936075"/>
            <a:ext cx="2338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868863184" name="Google Shape;211;p12"/>
          <p:cNvSpPr txBox="1"/>
          <p:nvPr>
            <p:ph type="title" idx="7"/>
          </p:nvPr>
        </p:nvSpPr>
        <p:spPr bwMode="auto">
          <a:xfrm>
            <a:off x="3402600" y="890828"/>
            <a:ext cx="23388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53563901" name="Google Shape;212;p12"/>
          <p:cNvSpPr txBox="1"/>
          <p:nvPr>
            <p:ph type="title" idx="8"/>
          </p:nvPr>
        </p:nvSpPr>
        <p:spPr bwMode="auto">
          <a:xfrm>
            <a:off x="3402601" y="1588063"/>
            <a:ext cx="2338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662883243" name="Google Shape;213;p12"/>
          <p:cNvSpPr/>
          <p:nvPr/>
        </p:nvSpPr>
        <p:spPr bwMode="auto">
          <a:xfrm>
            <a:off x="383750" y="356150"/>
            <a:ext cx="855025" cy="818500"/>
          </a:xfrm>
          <a:custGeom>
            <a:avLst/>
            <a:gdLst/>
            <a:ahLst/>
            <a:cxnLst/>
            <a:rect l="l" t="t" r="r" b="b"/>
            <a:pathLst>
              <a:path w="34201" h="32740" fill="norm" stroke="1" extrusionOk="0">
                <a:moveTo>
                  <a:pt x="18322" y="31101"/>
                </a:moveTo>
                <a:cubicBezTo>
                  <a:pt x="18171" y="31174"/>
                  <a:pt x="17986" y="31317"/>
                  <a:pt x="17854" y="31401"/>
                </a:cubicBezTo>
                <a:cubicBezTo>
                  <a:pt x="17546" y="31600"/>
                  <a:pt x="17209" y="31753"/>
                  <a:pt x="16855" y="31851"/>
                </a:cubicBezTo>
                <a:cubicBezTo>
                  <a:pt x="15469" y="32239"/>
                  <a:pt x="13688" y="31897"/>
                  <a:pt x="12332" y="31537"/>
                </a:cubicBezTo>
                <a:lnTo>
                  <a:pt x="12324" y="31537"/>
                </a:lnTo>
                <a:cubicBezTo>
                  <a:pt x="12238" y="31543"/>
                  <a:pt x="12150" y="31520"/>
                  <a:pt x="12079" y="31470"/>
                </a:cubicBezTo>
                <a:lnTo>
                  <a:pt x="11861" y="31409"/>
                </a:lnTo>
                <a:cubicBezTo>
                  <a:pt x="10421" y="31005"/>
                  <a:pt x="8981" y="30491"/>
                  <a:pt x="7592" y="29942"/>
                </a:cubicBezTo>
                <a:cubicBezTo>
                  <a:pt x="6192" y="29391"/>
                  <a:pt x="4752" y="28773"/>
                  <a:pt x="3434" y="28048"/>
                </a:cubicBezTo>
                <a:cubicBezTo>
                  <a:pt x="917" y="26660"/>
                  <a:pt x="1" y="24082"/>
                  <a:pt x="594" y="21341"/>
                </a:cubicBezTo>
                <a:cubicBezTo>
                  <a:pt x="745" y="20641"/>
                  <a:pt x="887" y="19939"/>
                  <a:pt x="1047" y="19241"/>
                </a:cubicBezTo>
                <a:cubicBezTo>
                  <a:pt x="1143" y="18816"/>
                  <a:pt x="1244" y="18388"/>
                  <a:pt x="1357" y="17967"/>
                </a:cubicBezTo>
                <a:cubicBezTo>
                  <a:pt x="1441" y="17653"/>
                  <a:pt x="1535" y="17311"/>
                  <a:pt x="1661" y="17011"/>
                </a:cubicBezTo>
                <a:cubicBezTo>
                  <a:pt x="1856" y="16546"/>
                  <a:pt x="2931" y="15534"/>
                  <a:pt x="3505" y="15285"/>
                </a:cubicBezTo>
                <a:cubicBezTo>
                  <a:pt x="3803" y="13038"/>
                  <a:pt x="4352" y="10879"/>
                  <a:pt x="4817" y="8666"/>
                </a:cubicBezTo>
                <a:cubicBezTo>
                  <a:pt x="5039" y="7608"/>
                  <a:pt x="5274" y="5451"/>
                  <a:pt x="6118" y="4722"/>
                </a:cubicBezTo>
                <a:cubicBezTo>
                  <a:pt x="6133" y="4703"/>
                  <a:pt x="6148" y="4684"/>
                  <a:pt x="6164" y="4670"/>
                </a:cubicBezTo>
                <a:cubicBezTo>
                  <a:pt x="7474" y="3440"/>
                  <a:pt x="9197" y="2861"/>
                  <a:pt x="10892" y="2383"/>
                </a:cubicBezTo>
                <a:cubicBezTo>
                  <a:pt x="11431" y="2232"/>
                  <a:pt x="11974" y="2029"/>
                  <a:pt x="12510" y="1857"/>
                </a:cubicBezTo>
                <a:cubicBezTo>
                  <a:pt x="12952" y="1715"/>
                  <a:pt x="13862" y="1411"/>
                  <a:pt x="14315" y="1430"/>
                </a:cubicBezTo>
                <a:cubicBezTo>
                  <a:pt x="14671" y="1446"/>
                  <a:pt x="15023" y="1497"/>
                  <a:pt x="15369" y="1579"/>
                </a:cubicBezTo>
                <a:cubicBezTo>
                  <a:pt x="15744" y="1212"/>
                  <a:pt x="16213" y="843"/>
                  <a:pt x="16683" y="625"/>
                </a:cubicBezTo>
                <a:cubicBezTo>
                  <a:pt x="17978" y="23"/>
                  <a:pt x="19554" y="0"/>
                  <a:pt x="20788" y="765"/>
                </a:cubicBezTo>
                <a:cubicBezTo>
                  <a:pt x="21949" y="1482"/>
                  <a:pt x="22794" y="2658"/>
                  <a:pt x="23014" y="4014"/>
                </a:cubicBezTo>
                <a:lnTo>
                  <a:pt x="23027" y="4093"/>
                </a:lnTo>
                <a:cubicBezTo>
                  <a:pt x="23368" y="4230"/>
                  <a:pt x="23704" y="4378"/>
                  <a:pt x="24035" y="4538"/>
                </a:cubicBezTo>
                <a:cubicBezTo>
                  <a:pt x="27136" y="2434"/>
                  <a:pt x="30628" y="3913"/>
                  <a:pt x="32912" y="6476"/>
                </a:cubicBezTo>
                <a:cubicBezTo>
                  <a:pt x="33862" y="7541"/>
                  <a:pt x="34201" y="9142"/>
                  <a:pt x="33971" y="10529"/>
                </a:cubicBezTo>
                <a:cubicBezTo>
                  <a:pt x="33834" y="11347"/>
                  <a:pt x="33570" y="12164"/>
                  <a:pt x="33111" y="12862"/>
                </a:cubicBezTo>
                <a:cubicBezTo>
                  <a:pt x="32619" y="13612"/>
                  <a:pt x="31950" y="14230"/>
                  <a:pt x="31472" y="14989"/>
                </a:cubicBezTo>
                <a:cubicBezTo>
                  <a:pt x="30108" y="17146"/>
                  <a:pt x="31676" y="19704"/>
                  <a:pt x="32342" y="21823"/>
                </a:cubicBezTo>
                <a:cubicBezTo>
                  <a:pt x="32904" y="23621"/>
                  <a:pt x="33516" y="25453"/>
                  <a:pt x="33333" y="27364"/>
                </a:cubicBezTo>
                <a:cubicBezTo>
                  <a:pt x="33195" y="28831"/>
                  <a:pt x="32283" y="30422"/>
                  <a:pt x="30808" y="30873"/>
                </a:cubicBezTo>
                <a:cubicBezTo>
                  <a:pt x="29157" y="31378"/>
                  <a:pt x="27455" y="31011"/>
                  <a:pt x="25785" y="30791"/>
                </a:cubicBezTo>
                <a:cubicBezTo>
                  <a:pt x="25487" y="31080"/>
                  <a:pt x="25133" y="31302"/>
                  <a:pt x="24760" y="31482"/>
                </a:cubicBezTo>
                <a:cubicBezTo>
                  <a:pt x="24678" y="31589"/>
                  <a:pt x="24548" y="31646"/>
                  <a:pt x="24416" y="31637"/>
                </a:cubicBezTo>
                <a:cubicBezTo>
                  <a:pt x="24045" y="31786"/>
                  <a:pt x="23666" y="31914"/>
                  <a:pt x="23280" y="32021"/>
                </a:cubicBezTo>
                <a:cubicBezTo>
                  <a:pt x="22306" y="32304"/>
                  <a:pt x="21126" y="32740"/>
                  <a:pt x="20162" y="32208"/>
                </a:cubicBezTo>
                <a:cubicBezTo>
                  <a:pt x="19822" y="32151"/>
                  <a:pt x="19514" y="32040"/>
                  <a:pt x="19233" y="31837"/>
                </a:cubicBezTo>
                <a:cubicBezTo>
                  <a:pt x="19032" y="31690"/>
                  <a:pt x="18881" y="31516"/>
                  <a:pt x="18701" y="31350"/>
                </a:cubicBezTo>
                <a:cubicBezTo>
                  <a:pt x="18592" y="31243"/>
                  <a:pt x="18464" y="31160"/>
                  <a:pt x="18324" y="31101"/>
                </a:cubicBezTo>
                <a:close/>
                <a:moveTo>
                  <a:pt x="18053" y="30170"/>
                </a:moveTo>
                <a:cubicBezTo>
                  <a:pt x="18118" y="29626"/>
                  <a:pt x="18230" y="29079"/>
                  <a:pt x="18336" y="28542"/>
                </a:cubicBezTo>
                <a:cubicBezTo>
                  <a:pt x="18466" y="27888"/>
                  <a:pt x="18605" y="27239"/>
                  <a:pt x="18722" y="26583"/>
                </a:cubicBezTo>
                <a:cubicBezTo>
                  <a:pt x="18938" y="25378"/>
                  <a:pt x="19244" y="23422"/>
                  <a:pt x="18684" y="22238"/>
                </a:cubicBezTo>
                <a:cubicBezTo>
                  <a:pt x="18382" y="22450"/>
                  <a:pt x="18093" y="22680"/>
                  <a:pt x="17812" y="22919"/>
                </a:cubicBezTo>
                <a:cubicBezTo>
                  <a:pt x="17777" y="22949"/>
                  <a:pt x="17737" y="22972"/>
                  <a:pt x="17693" y="22991"/>
                </a:cubicBezTo>
                <a:cubicBezTo>
                  <a:pt x="17437" y="23341"/>
                  <a:pt x="17249" y="24648"/>
                  <a:pt x="17177" y="25044"/>
                </a:cubicBezTo>
                <a:cubicBezTo>
                  <a:pt x="16964" y="26228"/>
                  <a:pt x="16710" y="27421"/>
                  <a:pt x="16199" y="28515"/>
                </a:cubicBezTo>
                <a:cubicBezTo>
                  <a:pt x="15692" y="29598"/>
                  <a:pt x="14975" y="30487"/>
                  <a:pt x="13950" y="31046"/>
                </a:cubicBezTo>
                <a:cubicBezTo>
                  <a:pt x="14891" y="31153"/>
                  <a:pt x="16004" y="31202"/>
                  <a:pt x="16825" y="30925"/>
                </a:cubicBezTo>
                <a:cubicBezTo>
                  <a:pt x="17374" y="30738"/>
                  <a:pt x="17603" y="30474"/>
                  <a:pt x="18053" y="30170"/>
                </a:cubicBezTo>
                <a:close/>
                <a:moveTo>
                  <a:pt x="20254" y="6149"/>
                </a:moveTo>
                <a:cubicBezTo>
                  <a:pt x="20256" y="6047"/>
                  <a:pt x="20262" y="5944"/>
                  <a:pt x="20264" y="5839"/>
                </a:cubicBezTo>
                <a:cubicBezTo>
                  <a:pt x="20281" y="5238"/>
                  <a:pt x="20329" y="4638"/>
                  <a:pt x="20277" y="4037"/>
                </a:cubicBezTo>
                <a:cubicBezTo>
                  <a:pt x="19600" y="3825"/>
                  <a:pt x="18923" y="3611"/>
                  <a:pt x="18255" y="3370"/>
                </a:cubicBezTo>
                <a:cubicBezTo>
                  <a:pt x="18108" y="3318"/>
                  <a:pt x="17959" y="3266"/>
                  <a:pt x="17810" y="3211"/>
                </a:cubicBezTo>
                <a:cubicBezTo>
                  <a:pt x="17689" y="3427"/>
                  <a:pt x="17615" y="3681"/>
                  <a:pt x="17536" y="3913"/>
                </a:cubicBezTo>
                <a:cubicBezTo>
                  <a:pt x="17433" y="4217"/>
                  <a:pt x="17320" y="4498"/>
                  <a:pt x="17136" y="4762"/>
                </a:cubicBezTo>
                <a:cubicBezTo>
                  <a:pt x="18194" y="5181"/>
                  <a:pt x="19244" y="5623"/>
                  <a:pt x="20252" y="6151"/>
                </a:cubicBezTo>
                <a:close/>
                <a:moveTo>
                  <a:pt x="22278" y="6801"/>
                </a:moveTo>
                <a:cubicBezTo>
                  <a:pt x="22436" y="6524"/>
                  <a:pt x="22436" y="5923"/>
                  <a:pt x="22423" y="5648"/>
                </a:cubicBezTo>
                <a:cubicBezTo>
                  <a:pt x="22385" y="4969"/>
                  <a:pt x="22253" y="4301"/>
                  <a:pt x="22031" y="3660"/>
                </a:cubicBezTo>
                <a:cubicBezTo>
                  <a:pt x="21767" y="2899"/>
                  <a:pt x="21308" y="2023"/>
                  <a:pt x="20602" y="1587"/>
                </a:cubicBezTo>
                <a:cubicBezTo>
                  <a:pt x="19571" y="950"/>
                  <a:pt x="18162" y="698"/>
                  <a:pt x="17068" y="1321"/>
                </a:cubicBezTo>
                <a:cubicBezTo>
                  <a:pt x="16563" y="1608"/>
                  <a:pt x="16039" y="1998"/>
                  <a:pt x="15666" y="2442"/>
                </a:cubicBezTo>
                <a:cubicBezTo>
                  <a:pt x="15656" y="2455"/>
                  <a:pt x="15645" y="2465"/>
                  <a:pt x="15635" y="2473"/>
                </a:cubicBezTo>
                <a:cubicBezTo>
                  <a:pt x="15398" y="2748"/>
                  <a:pt x="14941" y="3540"/>
                  <a:pt x="14922" y="3888"/>
                </a:cubicBezTo>
                <a:cubicBezTo>
                  <a:pt x="15404" y="4083"/>
                  <a:pt x="15891" y="4272"/>
                  <a:pt x="16375" y="4462"/>
                </a:cubicBezTo>
                <a:cubicBezTo>
                  <a:pt x="16513" y="4290"/>
                  <a:pt x="16603" y="4060"/>
                  <a:pt x="16668" y="3857"/>
                </a:cubicBezTo>
                <a:cubicBezTo>
                  <a:pt x="16855" y="3255"/>
                  <a:pt x="16932" y="2786"/>
                  <a:pt x="17418" y="2331"/>
                </a:cubicBezTo>
                <a:cubicBezTo>
                  <a:pt x="17431" y="2320"/>
                  <a:pt x="17446" y="2310"/>
                  <a:pt x="17460" y="2304"/>
                </a:cubicBezTo>
                <a:cubicBezTo>
                  <a:pt x="18221" y="1706"/>
                  <a:pt x="19399" y="1509"/>
                  <a:pt x="20248" y="2033"/>
                </a:cubicBezTo>
                <a:cubicBezTo>
                  <a:pt x="21063" y="2538"/>
                  <a:pt x="21109" y="3666"/>
                  <a:pt x="21101" y="4521"/>
                </a:cubicBezTo>
                <a:cubicBezTo>
                  <a:pt x="21094" y="5034"/>
                  <a:pt x="21117" y="5544"/>
                  <a:pt x="21132" y="6057"/>
                </a:cubicBezTo>
                <a:cubicBezTo>
                  <a:pt x="21136" y="6254"/>
                  <a:pt x="21107" y="6485"/>
                  <a:pt x="21161" y="6675"/>
                </a:cubicBezTo>
                <a:cubicBezTo>
                  <a:pt x="21174" y="6717"/>
                  <a:pt x="21319" y="6765"/>
                  <a:pt x="21356" y="6776"/>
                </a:cubicBezTo>
                <a:cubicBezTo>
                  <a:pt x="21524" y="6822"/>
                  <a:pt x="21723" y="6835"/>
                  <a:pt x="21895" y="6832"/>
                </a:cubicBezTo>
                <a:cubicBezTo>
                  <a:pt x="22023" y="6830"/>
                  <a:pt x="22151" y="6820"/>
                  <a:pt x="22278" y="6799"/>
                </a:cubicBezTo>
                <a:close/>
                <a:moveTo>
                  <a:pt x="12108" y="2832"/>
                </a:moveTo>
                <a:cubicBezTo>
                  <a:pt x="12561" y="2916"/>
                  <a:pt x="13003" y="3056"/>
                  <a:pt x="13422" y="3251"/>
                </a:cubicBezTo>
                <a:cubicBezTo>
                  <a:pt x="13642" y="3349"/>
                  <a:pt x="13860" y="3446"/>
                  <a:pt x="14082" y="3540"/>
                </a:cubicBezTo>
                <a:cubicBezTo>
                  <a:pt x="14216" y="3178"/>
                  <a:pt x="14495" y="2677"/>
                  <a:pt x="14728" y="2331"/>
                </a:cubicBezTo>
                <a:cubicBezTo>
                  <a:pt x="13826" y="2214"/>
                  <a:pt x="12963" y="2534"/>
                  <a:pt x="12108" y="2832"/>
                </a:cubicBezTo>
                <a:close/>
                <a:moveTo>
                  <a:pt x="13944" y="4378"/>
                </a:moveTo>
                <a:cubicBezTo>
                  <a:pt x="13076" y="3959"/>
                  <a:pt x="12213" y="3540"/>
                  <a:pt x="11226" y="3536"/>
                </a:cubicBezTo>
                <a:cubicBezTo>
                  <a:pt x="10806" y="3536"/>
                  <a:pt x="9857" y="3425"/>
                  <a:pt x="9515" y="3672"/>
                </a:cubicBezTo>
                <a:cubicBezTo>
                  <a:pt x="9438" y="3731"/>
                  <a:pt x="9339" y="3758"/>
                  <a:pt x="9243" y="3743"/>
                </a:cubicBezTo>
                <a:cubicBezTo>
                  <a:pt x="8904" y="3873"/>
                  <a:pt x="8572" y="4020"/>
                  <a:pt x="8250" y="4186"/>
                </a:cubicBezTo>
                <a:cubicBezTo>
                  <a:pt x="8457" y="4196"/>
                  <a:pt x="8665" y="4215"/>
                  <a:pt x="8857" y="4238"/>
                </a:cubicBezTo>
                <a:cubicBezTo>
                  <a:pt x="9484" y="4305"/>
                  <a:pt x="10113" y="4412"/>
                  <a:pt x="10731" y="4531"/>
                </a:cubicBezTo>
                <a:cubicBezTo>
                  <a:pt x="12284" y="4835"/>
                  <a:pt x="13835" y="5242"/>
                  <a:pt x="15348" y="5705"/>
                </a:cubicBezTo>
                <a:cubicBezTo>
                  <a:pt x="17201" y="6273"/>
                  <a:pt x="21132" y="7595"/>
                  <a:pt x="22457" y="9010"/>
                </a:cubicBezTo>
                <a:cubicBezTo>
                  <a:pt x="23123" y="9723"/>
                  <a:pt x="23064" y="10770"/>
                  <a:pt x="22947" y="11665"/>
                </a:cubicBezTo>
                <a:cubicBezTo>
                  <a:pt x="22727" y="13346"/>
                  <a:pt x="22394" y="14989"/>
                  <a:pt x="22002" y="16634"/>
                </a:cubicBezTo>
                <a:cubicBezTo>
                  <a:pt x="21763" y="17638"/>
                  <a:pt x="21507" y="18636"/>
                  <a:pt x="21258" y="19635"/>
                </a:cubicBezTo>
                <a:cubicBezTo>
                  <a:pt x="21646" y="19367"/>
                  <a:pt x="22176" y="19130"/>
                  <a:pt x="22526" y="18971"/>
                </a:cubicBezTo>
                <a:cubicBezTo>
                  <a:pt x="22922" y="17781"/>
                  <a:pt x="23001" y="16508"/>
                  <a:pt x="23423" y="15320"/>
                </a:cubicBezTo>
                <a:cubicBezTo>
                  <a:pt x="23781" y="14310"/>
                  <a:pt x="24066" y="13304"/>
                  <a:pt x="24106" y="12225"/>
                </a:cubicBezTo>
                <a:cubicBezTo>
                  <a:pt x="24148" y="11087"/>
                  <a:pt x="24087" y="9446"/>
                  <a:pt x="23286" y="8536"/>
                </a:cubicBezTo>
                <a:cubicBezTo>
                  <a:pt x="23069" y="8291"/>
                  <a:pt x="22817" y="8117"/>
                  <a:pt x="22519" y="7977"/>
                </a:cubicBezTo>
                <a:cubicBezTo>
                  <a:pt x="22306" y="7876"/>
                  <a:pt x="22069" y="7805"/>
                  <a:pt x="21859" y="7700"/>
                </a:cubicBezTo>
                <a:cubicBezTo>
                  <a:pt x="21273" y="7740"/>
                  <a:pt x="20524" y="7652"/>
                  <a:pt x="20321" y="7023"/>
                </a:cubicBezTo>
                <a:cubicBezTo>
                  <a:pt x="20285" y="7009"/>
                  <a:pt x="20250" y="6994"/>
                  <a:pt x="20220" y="6981"/>
                </a:cubicBezTo>
                <a:cubicBezTo>
                  <a:pt x="20063" y="6921"/>
                  <a:pt x="19908" y="6856"/>
                  <a:pt x="19753" y="6793"/>
                </a:cubicBezTo>
                <a:cubicBezTo>
                  <a:pt x="19286" y="6602"/>
                  <a:pt x="18823" y="6407"/>
                  <a:pt x="18357" y="6216"/>
                </a:cubicBezTo>
                <a:cubicBezTo>
                  <a:pt x="17934" y="6040"/>
                  <a:pt x="17511" y="5864"/>
                  <a:pt x="17087" y="5688"/>
                </a:cubicBezTo>
                <a:cubicBezTo>
                  <a:pt x="16867" y="5598"/>
                  <a:pt x="16645" y="5502"/>
                  <a:pt x="16423" y="5416"/>
                </a:cubicBezTo>
                <a:cubicBezTo>
                  <a:pt x="16065" y="5523"/>
                  <a:pt x="15432" y="5326"/>
                  <a:pt x="15126" y="5213"/>
                </a:cubicBezTo>
                <a:cubicBezTo>
                  <a:pt x="14849" y="5110"/>
                  <a:pt x="14032" y="4781"/>
                  <a:pt x="13944" y="4380"/>
                </a:cubicBezTo>
                <a:close/>
                <a:moveTo>
                  <a:pt x="26493" y="11024"/>
                </a:moveTo>
                <a:cubicBezTo>
                  <a:pt x="26388" y="11827"/>
                  <a:pt x="26227" y="12575"/>
                  <a:pt x="26118" y="13128"/>
                </a:cubicBezTo>
                <a:cubicBezTo>
                  <a:pt x="26017" y="13642"/>
                  <a:pt x="25244" y="13442"/>
                  <a:pt x="25342" y="12944"/>
                </a:cubicBezTo>
                <a:cubicBezTo>
                  <a:pt x="25613" y="11577"/>
                  <a:pt x="26478" y="7887"/>
                  <a:pt x="24793" y="7141"/>
                </a:cubicBezTo>
                <a:cubicBezTo>
                  <a:pt x="24315" y="6927"/>
                  <a:pt x="24689" y="6225"/>
                  <a:pt x="25158" y="6432"/>
                </a:cubicBezTo>
                <a:cubicBezTo>
                  <a:pt x="26101" y="6849"/>
                  <a:pt x="26480" y="7803"/>
                  <a:pt x="26575" y="8897"/>
                </a:cubicBezTo>
                <a:cubicBezTo>
                  <a:pt x="26562" y="8576"/>
                  <a:pt x="26537" y="8249"/>
                  <a:pt x="26497" y="7922"/>
                </a:cubicBezTo>
                <a:cubicBezTo>
                  <a:pt x="26172" y="6839"/>
                  <a:pt x="25365" y="6151"/>
                  <a:pt x="24397" y="5630"/>
                </a:cubicBezTo>
                <a:cubicBezTo>
                  <a:pt x="24257" y="5552"/>
                  <a:pt x="24112" y="5479"/>
                  <a:pt x="23968" y="5407"/>
                </a:cubicBezTo>
                <a:cubicBezTo>
                  <a:pt x="23924" y="5395"/>
                  <a:pt x="23882" y="5376"/>
                  <a:pt x="23844" y="5347"/>
                </a:cubicBezTo>
                <a:cubicBezTo>
                  <a:pt x="23620" y="5242"/>
                  <a:pt x="23395" y="5139"/>
                  <a:pt x="23167" y="5045"/>
                </a:cubicBezTo>
                <a:cubicBezTo>
                  <a:pt x="23230" y="5573"/>
                  <a:pt x="23263" y="6160"/>
                  <a:pt x="23163" y="6650"/>
                </a:cubicBezTo>
                <a:cubicBezTo>
                  <a:pt x="23115" y="6877"/>
                  <a:pt x="23100" y="7059"/>
                  <a:pt x="23014" y="7235"/>
                </a:cubicBezTo>
                <a:cubicBezTo>
                  <a:pt x="24754" y="7841"/>
                  <a:pt x="25001" y="9628"/>
                  <a:pt x="24909" y="11292"/>
                </a:cubicBezTo>
                <a:cubicBezTo>
                  <a:pt x="24938" y="12524"/>
                  <a:pt x="24818" y="13732"/>
                  <a:pt x="24412" y="14899"/>
                </a:cubicBezTo>
                <a:cubicBezTo>
                  <a:pt x="23999" y="16087"/>
                  <a:pt x="23819" y="17338"/>
                  <a:pt x="23486" y="18550"/>
                </a:cubicBezTo>
                <a:cubicBezTo>
                  <a:pt x="23959" y="18357"/>
                  <a:pt x="24445" y="18193"/>
                  <a:pt x="24946" y="18097"/>
                </a:cubicBezTo>
                <a:cubicBezTo>
                  <a:pt x="25018" y="18082"/>
                  <a:pt x="25089" y="18074"/>
                  <a:pt x="25160" y="18070"/>
                </a:cubicBezTo>
                <a:cubicBezTo>
                  <a:pt x="25372" y="16402"/>
                  <a:pt x="25803" y="14794"/>
                  <a:pt x="26143" y="13151"/>
                </a:cubicBezTo>
                <a:cubicBezTo>
                  <a:pt x="26290" y="12434"/>
                  <a:pt x="26413" y="11728"/>
                  <a:pt x="26491" y="11024"/>
                </a:cubicBezTo>
                <a:close/>
                <a:moveTo>
                  <a:pt x="18567" y="2622"/>
                </a:moveTo>
                <a:cubicBezTo>
                  <a:pt x="19066" y="2784"/>
                  <a:pt x="19562" y="2937"/>
                  <a:pt x="20065" y="3090"/>
                </a:cubicBezTo>
                <a:cubicBezTo>
                  <a:pt x="19814" y="2543"/>
                  <a:pt x="19363" y="2398"/>
                  <a:pt x="18670" y="2591"/>
                </a:cubicBezTo>
                <a:cubicBezTo>
                  <a:pt x="18636" y="2601"/>
                  <a:pt x="18603" y="2610"/>
                  <a:pt x="18567" y="2622"/>
                </a:cubicBezTo>
                <a:close/>
                <a:moveTo>
                  <a:pt x="24860" y="4978"/>
                </a:moveTo>
                <a:cubicBezTo>
                  <a:pt x="25774" y="5506"/>
                  <a:pt x="26644" y="6164"/>
                  <a:pt x="27090" y="7149"/>
                </a:cubicBezTo>
                <a:cubicBezTo>
                  <a:pt x="27493" y="6791"/>
                  <a:pt x="27968" y="6485"/>
                  <a:pt x="28425" y="6218"/>
                </a:cubicBezTo>
                <a:cubicBezTo>
                  <a:pt x="29111" y="5820"/>
                  <a:pt x="29892" y="5542"/>
                  <a:pt x="30682" y="5573"/>
                </a:cubicBezTo>
                <a:cubicBezTo>
                  <a:pt x="30043" y="5108"/>
                  <a:pt x="29314" y="4781"/>
                  <a:pt x="28543" y="4613"/>
                </a:cubicBezTo>
                <a:cubicBezTo>
                  <a:pt x="27304" y="4355"/>
                  <a:pt x="25992" y="4393"/>
                  <a:pt x="24860" y="4978"/>
                </a:cubicBezTo>
                <a:close/>
                <a:moveTo>
                  <a:pt x="26837" y="18590"/>
                </a:moveTo>
                <a:cubicBezTo>
                  <a:pt x="26677" y="18216"/>
                  <a:pt x="26560" y="17825"/>
                  <a:pt x="26518" y="17420"/>
                </a:cubicBezTo>
                <a:cubicBezTo>
                  <a:pt x="26371" y="16024"/>
                  <a:pt x="26648" y="14511"/>
                  <a:pt x="27323" y="13279"/>
                </a:cubicBezTo>
                <a:cubicBezTo>
                  <a:pt x="27935" y="12160"/>
                  <a:pt x="28857" y="11378"/>
                  <a:pt x="29806" y="10559"/>
                </a:cubicBezTo>
                <a:cubicBezTo>
                  <a:pt x="30605" y="9869"/>
                  <a:pt x="32032" y="8811"/>
                  <a:pt x="31967" y="7631"/>
                </a:cubicBezTo>
                <a:cubicBezTo>
                  <a:pt x="31948" y="7315"/>
                  <a:pt x="31862" y="7006"/>
                  <a:pt x="31713" y="6728"/>
                </a:cubicBezTo>
                <a:cubicBezTo>
                  <a:pt x="31583" y="6644"/>
                  <a:pt x="31449" y="6571"/>
                  <a:pt x="31309" y="6508"/>
                </a:cubicBezTo>
                <a:cubicBezTo>
                  <a:pt x="30215" y="6009"/>
                  <a:pt x="29136" y="6640"/>
                  <a:pt x="28264" y="7281"/>
                </a:cubicBezTo>
                <a:cubicBezTo>
                  <a:pt x="27958" y="7507"/>
                  <a:pt x="27625" y="7744"/>
                  <a:pt x="27361" y="8023"/>
                </a:cubicBezTo>
                <a:cubicBezTo>
                  <a:pt x="27514" y="8813"/>
                  <a:pt x="27472" y="9658"/>
                  <a:pt x="27392" y="10452"/>
                </a:cubicBezTo>
                <a:cubicBezTo>
                  <a:pt x="27266" y="11707"/>
                  <a:pt x="27115" y="12969"/>
                  <a:pt x="26841" y="14201"/>
                </a:cubicBezTo>
                <a:cubicBezTo>
                  <a:pt x="26547" y="15532"/>
                  <a:pt x="26145" y="16844"/>
                  <a:pt x="25954" y="18196"/>
                </a:cubicBezTo>
                <a:cubicBezTo>
                  <a:pt x="26256" y="18294"/>
                  <a:pt x="26550" y="18437"/>
                  <a:pt x="26835" y="18587"/>
                </a:cubicBezTo>
                <a:close/>
                <a:moveTo>
                  <a:pt x="23546" y="20643"/>
                </a:moveTo>
                <a:cubicBezTo>
                  <a:pt x="24781" y="20356"/>
                  <a:pt x="26024" y="20103"/>
                  <a:pt x="27243" y="19753"/>
                </a:cubicBezTo>
                <a:cubicBezTo>
                  <a:pt x="26604" y="19413"/>
                  <a:pt x="25959" y="19116"/>
                  <a:pt x="25244" y="18954"/>
                </a:cubicBezTo>
                <a:cubicBezTo>
                  <a:pt x="25001" y="18933"/>
                  <a:pt x="24756" y="18963"/>
                  <a:pt x="24525" y="19042"/>
                </a:cubicBezTo>
                <a:cubicBezTo>
                  <a:pt x="23689" y="19417"/>
                  <a:pt x="22838" y="19730"/>
                  <a:pt x="22016" y="20130"/>
                </a:cubicBezTo>
                <a:cubicBezTo>
                  <a:pt x="22213" y="20199"/>
                  <a:pt x="22410" y="20274"/>
                  <a:pt x="22589" y="20339"/>
                </a:cubicBezTo>
                <a:cubicBezTo>
                  <a:pt x="22794" y="20413"/>
                  <a:pt x="23001" y="20484"/>
                  <a:pt x="23211" y="20551"/>
                </a:cubicBezTo>
                <a:cubicBezTo>
                  <a:pt x="23293" y="20578"/>
                  <a:pt x="23450" y="20631"/>
                  <a:pt x="23546" y="20643"/>
                </a:cubicBezTo>
                <a:close/>
                <a:moveTo>
                  <a:pt x="28291" y="20979"/>
                </a:moveTo>
                <a:cubicBezTo>
                  <a:pt x="27868" y="22590"/>
                  <a:pt x="27572" y="24248"/>
                  <a:pt x="27201" y="25872"/>
                </a:cubicBezTo>
                <a:cubicBezTo>
                  <a:pt x="27029" y="26625"/>
                  <a:pt x="26858" y="27375"/>
                  <a:pt x="26734" y="28138"/>
                </a:cubicBezTo>
                <a:cubicBezTo>
                  <a:pt x="26897" y="28052"/>
                  <a:pt x="27061" y="27962"/>
                  <a:pt x="27197" y="27848"/>
                </a:cubicBezTo>
                <a:cubicBezTo>
                  <a:pt x="27769" y="27375"/>
                  <a:pt x="28352" y="26859"/>
                  <a:pt x="28756" y="26231"/>
                </a:cubicBezTo>
                <a:cubicBezTo>
                  <a:pt x="29785" y="24625"/>
                  <a:pt x="29553" y="22986"/>
                  <a:pt x="28580" y="21423"/>
                </a:cubicBezTo>
                <a:cubicBezTo>
                  <a:pt x="28486" y="21272"/>
                  <a:pt x="28390" y="21123"/>
                  <a:pt x="28291" y="20977"/>
                </a:cubicBezTo>
                <a:close/>
                <a:moveTo>
                  <a:pt x="24877" y="30456"/>
                </a:moveTo>
                <a:cubicBezTo>
                  <a:pt x="25277" y="30145"/>
                  <a:pt x="25527" y="29764"/>
                  <a:pt x="25690" y="29257"/>
                </a:cubicBezTo>
                <a:cubicBezTo>
                  <a:pt x="25632" y="29139"/>
                  <a:pt x="25640" y="28999"/>
                  <a:pt x="25711" y="28888"/>
                </a:cubicBezTo>
                <a:cubicBezTo>
                  <a:pt x="25745" y="28833"/>
                  <a:pt x="25783" y="28783"/>
                  <a:pt x="25824" y="28735"/>
                </a:cubicBezTo>
                <a:cubicBezTo>
                  <a:pt x="25889" y="28412"/>
                  <a:pt x="25933" y="28085"/>
                  <a:pt x="25975" y="27758"/>
                </a:cubicBezTo>
                <a:cubicBezTo>
                  <a:pt x="26097" y="26847"/>
                  <a:pt x="26332" y="25956"/>
                  <a:pt x="26547" y="25061"/>
                </a:cubicBezTo>
                <a:cubicBezTo>
                  <a:pt x="26250" y="25287"/>
                  <a:pt x="25915" y="25459"/>
                  <a:pt x="25544" y="25518"/>
                </a:cubicBezTo>
                <a:cubicBezTo>
                  <a:pt x="25606" y="27203"/>
                  <a:pt x="25036" y="28800"/>
                  <a:pt x="24877" y="30456"/>
                </a:cubicBezTo>
                <a:close/>
                <a:moveTo>
                  <a:pt x="26321" y="30070"/>
                </a:moveTo>
                <a:cubicBezTo>
                  <a:pt x="27541" y="30259"/>
                  <a:pt x="28870" y="30525"/>
                  <a:pt x="30072" y="30246"/>
                </a:cubicBezTo>
                <a:cubicBezTo>
                  <a:pt x="31833" y="29837"/>
                  <a:pt x="32659" y="28159"/>
                  <a:pt x="32577" y="26461"/>
                </a:cubicBezTo>
                <a:cubicBezTo>
                  <a:pt x="32499" y="24841"/>
                  <a:pt x="31954" y="23305"/>
                  <a:pt x="31489" y="21769"/>
                </a:cubicBezTo>
                <a:cubicBezTo>
                  <a:pt x="31064" y="20367"/>
                  <a:pt x="30320" y="19034"/>
                  <a:pt x="30129" y="17565"/>
                </a:cubicBezTo>
                <a:cubicBezTo>
                  <a:pt x="30033" y="16802"/>
                  <a:pt x="30148" y="16091"/>
                  <a:pt x="30452" y="15387"/>
                </a:cubicBezTo>
                <a:cubicBezTo>
                  <a:pt x="31269" y="13493"/>
                  <a:pt x="33195" y="12149"/>
                  <a:pt x="33229" y="9930"/>
                </a:cubicBezTo>
                <a:cubicBezTo>
                  <a:pt x="33239" y="9207"/>
                  <a:pt x="33090" y="8465"/>
                  <a:pt x="32738" y="7832"/>
                </a:cubicBezTo>
                <a:cubicBezTo>
                  <a:pt x="32541" y="9431"/>
                  <a:pt x="30718" y="10787"/>
                  <a:pt x="29588" y="11797"/>
                </a:cubicBezTo>
                <a:cubicBezTo>
                  <a:pt x="28155" y="13084"/>
                  <a:pt x="27180" y="14853"/>
                  <a:pt x="27270" y="16819"/>
                </a:cubicBezTo>
                <a:cubicBezTo>
                  <a:pt x="27340" y="18309"/>
                  <a:pt x="29249" y="20754"/>
                  <a:pt x="29884" y="22217"/>
                </a:cubicBezTo>
                <a:cubicBezTo>
                  <a:pt x="30466" y="23563"/>
                  <a:pt x="30383" y="25170"/>
                  <a:pt x="29586" y="26413"/>
                </a:cubicBezTo>
                <a:cubicBezTo>
                  <a:pt x="29146" y="27100"/>
                  <a:pt x="28603" y="27716"/>
                  <a:pt x="27975" y="28238"/>
                </a:cubicBezTo>
                <a:cubicBezTo>
                  <a:pt x="27713" y="28454"/>
                  <a:pt x="27453" y="28668"/>
                  <a:pt x="27176" y="28863"/>
                </a:cubicBezTo>
                <a:cubicBezTo>
                  <a:pt x="27015" y="28978"/>
                  <a:pt x="26776" y="29070"/>
                  <a:pt x="26581" y="29175"/>
                </a:cubicBezTo>
                <a:cubicBezTo>
                  <a:pt x="26529" y="29481"/>
                  <a:pt x="26453" y="29789"/>
                  <a:pt x="26321" y="30070"/>
                </a:cubicBezTo>
                <a:close/>
                <a:moveTo>
                  <a:pt x="2868" y="16817"/>
                </a:moveTo>
                <a:cubicBezTo>
                  <a:pt x="5500" y="17466"/>
                  <a:pt x="8095" y="18267"/>
                  <a:pt x="10635" y="19212"/>
                </a:cubicBezTo>
                <a:cubicBezTo>
                  <a:pt x="12967" y="20080"/>
                  <a:pt x="15245" y="21071"/>
                  <a:pt x="17486" y="22154"/>
                </a:cubicBezTo>
                <a:cubicBezTo>
                  <a:pt x="17733" y="21951"/>
                  <a:pt x="17984" y="21754"/>
                  <a:pt x="18246" y="21572"/>
                </a:cubicBezTo>
                <a:cubicBezTo>
                  <a:pt x="17706" y="21048"/>
                  <a:pt x="16469" y="20398"/>
                  <a:pt x="15895" y="20101"/>
                </a:cubicBezTo>
                <a:cubicBezTo>
                  <a:pt x="14461" y="19357"/>
                  <a:pt x="12961" y="18692"/>
                  <a:pt x="11465" y="18087"/>
                </a:cubicBezTo>
                <a:cubicBezTo>
                  <a:pt x="10010" y="17498"/>
                  <a:pt x="8510" y="16942"/>
                  <a:pt x="7001" y="16502"/>
                </a:cubicBezTo>
                <a:cubicBezTo>
                  <a:pt x="6269" y="16288"/>
                  <a:pt x="4825" y="15884"/>
                  <a:pt x="4060" y="15978"/>
                </a:cubicBezTo>
                <a:cubicBezTo>
                  <a:pt x="3689" y="16100"/>
                  <a:pt x="3195" y="16483"/>
                  <a:pt x="2868" y="16817"/>
                </a:cubicBezTo>
                <a:close/>
                <a:moveTo>
                  <a:pt x="19625" y="22194"/>
                </a:moveTo>
                <a:cubicBezTo>
                  <a:pt x="19996" y="20834"/>
                  <a:pt x="20461" y="19501"/>
                  <a:pt x="20801" y="18131"/>
                </a:cubicBezTo>
                <a:cubicBezTo>
                  <a:pt x="20281" y="17957"/>
                  <a:pt x="19801" y="17697"/>
                  <a:pt x="19309" y="17458"/>
                </a:cubicBezTo>
                <a:cubicBezTo>
                  <a:pt x="19194" y="18055"/>
                  <a:pt x="18955" y="18986"/>
                  <a:pt x="18596" y="19313"/>
                </a:cubicBezTo>
                <a:cubicBezTo>
                  <a:pt x="18284" y="19593"/>
                  <a:pt x="17414" y="19352"/>
                  <a:pt x="17066" y="19237"/>
                </a:cubicBezTo>
                <a:cubicBezTo>
                  <a:pt x="16700" y="19118"/>
                  <a:pt x="15828" y="18780"/>
                  <a:pt x="15798" y="18317"/>
                </a:cubicBezTo>
                <a:cubicBezTo>
                  <a:pt x="15775" y="17961"/>
                  <a:pt x="16155" y="16894"/>
                  <a:pt x="16371" y="16358"/>
                </a:cubicBezTo>
                <a:cubicBezTo>
                  <a:pt x="16262" y="16326"/>
                  <a:pt x="16148" y="16295"/>
                  <a:pt x="16037" y="16263"/>
                </a:cubicBezTo>
                <a:cubicBezTo>
                  <a:pt x="14191" y="15756"/>
                  <a:pt x="12324" y="15326"/>
                  <a:pt x="10473" y="14838"/>
                </a:cubicBezTo>
                <a:cubicBezTo>
                  <a:pt x="10150" y="14754"/>
                  <a:pt x="9830" y="14677"/>
                  <a:pt x="9507" y="14599"/>
                </a:cubicBezTo>
                <a:cubicBezTo>
                  <a:pt x="9440" y="15134"/>
                  <a:pt x="9247" y="15695"/>
                  <a:pt x="8912" y="16119"/>
                </a:cubicBezTo>
                <a:cubicBezTo>
                  <a:pt x="11687" y="17148"/>
                  <a:pt x="18104" y="19440"/>
                  <a:pt x="19426" y="21739"/>
                </a:cubicBezTo>
                <a:cubicBezTo>
                  <a:pt x="19506" y="21884"/>
                  <a:pt x="19573" y="22037"/>
                  <a:pt x="19625" y="22194"/>
                </a:cubicBezTo>
                <a:close/>
                <a:moveTo>
                  <a:pt x="5944" y="15251"/>
                </a:moveTo>
                <a:cubicBezTo>
                  <a:pt x="5984" y="14719"/>
                  <a:pt x="6259" y="14151"/>
                  <a:pt x="6496" y="13669"/>
                </a:cubicBezTo>
                <a:cubicBezTo>
                  <a:pt x="6238" y="13549"/>
                  <a:pt x="5988" y="13415"/>
                  <a:pt x="5747" y="13264"/>
                </a:cubicBezTo>
                <a:cubicBezTo>
                  <a:pt x="5418" y="13059"/>
                  <a:pt x="5085" y="12872"/>
                  <a:pt x="4775" y="12644"/>
                </a:cubicBezTo>
                <a:cubicBezTo>
                  <a:pt x="4601" y="13478"/>
                  <a:pt x="4442" y="14314"/>
                  <a:pt x="4324" y="15155"/>
                </a:cubicBezTo>
                <a:cubicBezTo>
                  <a:pt x="4865" y="15127"/>
                  <a:pt x="5410" y="15159"/>
                  <a:pt x="5944" y="15249"/>
                </a:cubicBezTo>
                <a:close/>
                <a:moveTo>
                  <a:pt x="8130" y="15832"/>
                </a:moveTo>
                <a:cubicBezTo>
                  <a:pt x="8233" y="15754"/>
                  <a:pt x="8319" y="15655"/>
                  <a:pt x="8382" y="15544"/>
                </a:cubicBezTo>
                <a:cubicBezTo>
                  <a:pt x="8581" y="15197"/>
                  <a:pt x="8698" y="14809"/>
                  <a:pt x="8727" y="14409"/>
                </a:cubicBezTo>
                <a:cubicBezTo>
                  <a:pt x="8222" y="14281"/>
                  <a:pt x="7719" y="14140"/>
                  <a:pt x="7229" y="13966"/>
                </a:cubicBezTo>
                <a:cubicBezTo>
                  <a:pt x="7013" y="14367"/>
                  <a:pt x="6678" y="14987"/>
                  <a:pt x="6716" y="15408"/>
                </a:cubicBezTo>
                <a:cubicBezTo>
                  <a:pt x="7193" y="15526"/>
                  <a:pt x="7665" y="15670"/>
                  <a:pt x="8130" y="15834"/>
                </a:cubicBezTo>
                <a:close/>
                <a:moveTo>
                  <a:pt x="4259" y="27425"/>
                </a:moveTo>
                <a:cubicBezTo>
                  <a:pt x="5492" y="27953"/>
                  <a:pt x="6703" y="28538"/>
                  <a:pt x="7927" y="29083"/>
                </a:cubicBezTo>
                <a:cubicBezTo>
                  <a:pt x="9189" y="29647"/>
                  <a:pt x="10494" y="30196"/>
                  <a:pt x="11827" y="30571"/>
                </a:cubicBezTo>
                <a:cubicBezTo>
                  <a:pt x="12020" y="30623"/>
                  <a:pt x="12215" y="30680"/>
                  <a:pt x="12410" y="30732"/>
                </a:cubicBezTo>
                <a:cubicBezTo>
                  <a:pt x="13181" y="30661"/>
                  <a:pt x="13858" y="30388"/>
                  <a:pt x="14419" y="29846"/>
                </a:cubicBezTo>
                <a:cubicBezTo>
                  <a:pt x="15226" y="29066"/>
                  <a:pt x="15639" y="27884"/>
                  <a:pt x="15910" y="26822"/>
                </a:cubicBezTo>
                <a:cubicBezTo>
                  <a:pt x="16109" y="26036"/>
                  <a:pt x="16247" y="25241"/>
                  <a:pt x="16415" y="24451"/>
                </a:cubicBezTo>
                <a:cubicBezTo>
                  <a:pt x="16526" y="23921"/>
                  <a:pt x="16670" y="23269"/>
                  <a:pt x="16918" y="22762"/>
                </a:cubicBezTo>
                <a:cubicBezTo>
                  <a:pt x="14723" y="21700"/>
                  <a:pt x="12458" y="20729"/>
                  <a:pt x="10180" y="19862"/>
                </a:cubicBezTo>
                <a:cubicBezTo>
                  <a:pt x="8807" y="19340"/>
                  <a:pt x="7418" y="18851"/>
                  <a:pt x="6014" y="18424"/>
                </a:cubicBezTo>
                <a:cubicBezTo>
                  <a:pt x="4823" y="18063"/>
                  <a:pt x="3599" y="17734"/>
                  <a:pt x="2373" y="17512"/>
                </a:cubicBezTo>
                <a:cubicBezTo>
                  <a:pt x="2273" y="17730"/>
                  <a:pt x="2193" y="18001"/>
                  <a:pt x="2128" y="18214"/>
                </a:cubicBezTo>
                <a:cubicBezTo>
                  <a:pt x="2009" y="18621"/>
                  <a:pt x="1906" y="19036"/>
                  <a:pt x="1809" y="19451"/>
                </a:cubicBezTo>
                <a:cubicBezTo>
                  <a:pt x="1648" y="20138"/>
                  <a:pt x="1504" y="20832"/>
                  <a:pt x="1371" y="21526"/>
                </a:cubicBezTo>
                <a:cubicBezTo>
                  <a:pt x="1103" y="22940"/>
                  <a:pt x="1271" y="24338"/>
                  <a:pt x="2099" y="25541"/>
                </a:cubicBezTo>
                <a:cubicBezTo>
                  <a:pt x="2650" y="26340"/>
                  <a:pt x="3419" y="26958"/>
                  <a:pt x="4264" y="27425"/>
                </a:cubicBezTo>
                <a:close/>
                <a:moveTo>
                  <a:pt x="13694" y="24034"/>
                </a:moveTo>
                <a:cubicBezTo>
                  <a:pt x="13288" y="24409"/>
                  <a:pt x="12856" y="24732"/>
                  <a:pt x="12565" y="25227"/>
                </a:cubicBezTo>
                <a:cubicBezTo>
                  <a:pt x="12475" y="25375"/>
                  <a:pt x="12464" y="25633"/>
                  <a:pt x="12596" y="25761"/>
                </a:cubicBezTo>
                <a:cubicBezTo>
                  <a:pt x="12961" y="26203"/>
                  <a:pt x="13717" y="26845"/>
                  <a:pt x="14319" y="26513"/>
                </a:cubicBezTo>
                <a:cubicBezTo>
                  <a:pt x="14566" y="26375"/>
                  <a:pt x="14786" y="25455"/>
                  <a:pt x="14857" y="25185"/>
                </a:cubicBezTo>
                <a:cubicBezTo>
                  <a:pt x="14910" y="24986"/>
                  <a:pt x="15157" y="24017"/>
                  <a:pt x="15128" y="23843"/>
                </a:cubicBezTo>
                <a:cubicBezTo>
                  <a:pt x="15128" y="23835"/>
                  <a:pt x="15128" y="23831"/>
                  <a:pt x="15126" y="23825"/>
                </a:cubicBezTo>
                <a:cubicBezTo>
                  <a:pt x="15073" y="23626"/>
                  <a:pt x="14642" y="23464"/>
                  <a:pt x="14472" y="23395"/>
                </a:cubicBezTo>
                <a:cubicBezTo>
                  <a:pt x="14025" y="23206"/>
                  <a:pt x="13560" y="23045"/>
                  <a:pt x="13101" y="22888"/>
                </a:cubicBezTo>
                <a:cubicBezTo>
                  <a:pt x="11750" y="22423"/>
                  <a:pt x="10381" y="21995"/>
                  <a:pt x="9015" y="21570"/>
                </a:cubicBezTo>
                <a:cubicBezTo>
                  <a:pt x="7753" y="21178"/>
                  <a:pt x="6489" y="20790"/>
                  <a:pt x="5228" y="20394"/>
                </a:cubicBezTo>
                <a:cubicBezTo>
                  <a:pt x="4764" y="20249"/>
                  <a:pt x="4303" y="20105"/>
                  <a:pt x="3842" y="19952"/>
                </a:cubicBezTo>
                <a:cubicBezTo>
                  <a:pt x="3599" y="19870"/>
                  <a:pt x="3318" y="19784"/>
                  <a:pt x="3084" y="19679"/>
                </a:cubicBezTo>
                <a:cubicBezTo>
                  <a:pt x="2614" y="19470"/>
                  <a:pt x="2222" y="20235"/>
                  <a:pt x="2702" y="20448"/>
                </a:cubicBezTo>
                <a:cubicBezTo>
                  <a:pt x="3543" y="20821"/>
                  <a:pt x="4427" y="21136"/>
                  <a:pt x="5297" y="21436"/>
                </a:cubicBezTo>
                <a:cubicBezTo>
                  <a:pt x="6372" y="21804"/>
                  <a:pt x="7453" y="22150"/>
                  <a:pt x="8539" y="22483"/>
                </a:cubicBezTo>
                <a:cubicBezTo>
                  <a:pt x="10253" y="23014"/>
                  <a:pt x="11976" y="23517"/>
                  <a:pt x="13692" y="24034"/>
                </a:cubicBezTo>
                <a:close/>
                <a:moveTo>
                  <a:pt x="8516" y="23286"/>
                </a:moveTo>
                <a:cubicBezTo>
                  <a:pt x="7701" y="23188"/>
                  <a:pt x="7080" y="23246"/>
                  <a:pt x="6558" y="23955"/>
                </a:cubicBezTo>
                <a:cubicBezTo>
                  <a:pt x="6269" y="24349"/>
                  <a:pt x="6083" y="24868"/>
                  <a:pt x="6104" y="25359"/>
                </a:cubicBezTo>
                <a:cubicBezTo>
                  <a:pt x="6160" y="26620"/>
                  <a:pt x="7650" y="27582"/>
                  <a:pt x="8820" y="27077"/>
                </a:cubicBezTo>
                <a:cubicBezTo>
                  <a:pt x="9738" y="26681"/>
                  <a:pt x="10100" y="25579"/>
                  <a:pt x="9956" y="24646"/>
                </a:cubicBezTo>
                <a:cubicBezTo>
                  <a:pt x="9836" y="23883"/>
                  <a:pt x="9268" y="23376"/>
                  <a:pt x="8516" y="23284"/>
                </a:cubicBezTo>
                <a:close/>
                <a:moveTo>
                  <a:pt x="14166" y="24629"/>
                </a:moveTo>
                <a:cubicBezTo>
                  <a:pt x="13914" y="24891"/>
                  <a:pt x="13655" y="25141"/>
                  <a:pt x="13403" y="25405"/>
                </a:cubicBezTo>
                <a:cubicBezTo>
                  <a:pt x="13529" y="25518"/>
                  <a:pt x="13833" y="25694"/>
                  <a:pt x="13898" y="25736"/>
                </a:cubicBezTo>
                <a:lnTo>
                  <a:pt x="13927" y="25755"/>
                </a:lnTo>
                <a:cubicBezTo>
                  <a:pt x="13933" y="25730"/>
                  <a:pt x="13940" y="25707"/>
                  <a:pt x="13944" y="25692"/>
                </a:cubicBezTo>
                <a:cubicBezTo>
                  <a:pt x="14013" y="25430"/>
                  <a:pt x="14065" y="25149"/>
                  <a:pt x="14118" y="24885"/>
                </a:cubicBezTo>
                <a:cubicBezTo>
                  <a:pt x="14134" y="24799"/>
                  <a:pt x="14149" y="24715"/>
                  <a:pt x="14166" y="24629"/>
                </a:cubicBezTo>
                <a:close/>
                <a:moveTo>
                  <a:pt x="7061" y="25832"/>
                </a:moveTo>
                <a:cubicBezTo>
                  <a:pt x="7413" y="26346"/>
                  <a:pt x="8315" y="26660"/>
                  <a:pt x="8795" y="26147"/>
                </a:cubicBezTo>
                <a:cubicBezTo>
                  <a:pt x="9149" y="25767"/>
                  <a:pt x="9300" y="25145"/>
                  <a:pt x="9138" y="24650"/>
                </a:cubicBezTo>
                <a:cubicBezTo>
                  <a:pt x="8977" y="24156"/>
                  <a:pt x="8237" y="23992"/>
                  <a:pt x="7778" y="24122"/>
                </a:cubicBezTo>
                <a:cubicBezTo>
                  <a:pt x="7028" y="24334"/>
                  <a:pt x="6693" y="25143"/>
                  <a:pt x="7061" y="25832"/>
                </a:cubicBezTo>
                <a:close/>
                <a:moveTo>
                  <a:pt x="18561" y="17125"/>
                </a:moveTo>
                <a:cubicBezTo>
                  <a:pt x="18089" y="16930"/>
                  <a:pt x="17611" y="16754"/>
                  <a:pt x="17129" y="16594"/>
                </a:cubicBezTo>
                <a:cubicBezTo>
                  <a:pt x="16913" y="17070"/>
                  <a:pt x="16698" y="17617"/>
                  <a:pt x="16607" y="18122"/>
                </a:cubicBezTo>
                <a:cubicBezTo>
                  <a:pt x="16729" y="18250"/>
                  <a:pt x="17198" y="18441"/>
                  <a:pt x="17337" y="18489"/>
                </a:cubicBezTo>
                <a:cubicBezTo>
                  <a:pt x="17450" y="18529"/>
                  <a:pt x="18053" y="18703"/>
                  <a:pt x="18146" y="18594"/>
                </a:cubicBezTo>
                <a:cubicBezTo>
                  <a:pt x="18351" y="18139"/>
                  <a:pt x="18477" y="17621"/>
                  <a:pt x="18561" y="17125"/>
                </a:cubicBezTo>
                <a:close/>
                <a:moveTo>
                  <a:pt x="4985" y="11669"/>
                </a:moveTo>
                <a:cubicBezTo>
                  <a:pt x="5060" y="11736"/>
                  <a:pt x="5121" y="11816"/>
                  <a:pt x="5196" y="11875"/>
                </a:cubicBezTo>
                <a:cubicBezTo>
                  <a:pt x="5414" y="12049"/>
                  <a:pt x="5630" y="12227"/>
                  <a:pt x="5858" y="12384"/>
                </a:cubicBezTo>
                <a:cubicBezTo>
                  <a:pt x="6361" y="12732"/>
                  <a:pt x="6931" y="12969"/>
                  <a:pt x="7506" y="13166"/>
                </a:cubicBezTo>
                <a:cubicBezTo>
                  <a:pt x="9029" y="13686"/>
                  <a:pt x="10597" y="14073"/>
                  <a:pt x="12156" y="14469"/>
                </a:cubicBezTo>
                <a:cubicBezTo>
                  <a:pt x="13766" y="14878"/>
                  <a:pt x="15398" y="15207"/>
                  <a:pt x="16983" y="15710"/>
                </a:cubicBezTo>
                <a:cubicBezTo>
                  <a:pt x="17735" y="15949"/>
                  <a:pt x="18485" y="16205"/>
                  <a:pt x="19204" y="16534"/>
                </a:cubicBezTo>
                <a:cubicBezTo>
                  <a:pt x="19795" y="16804"/>
                  <a:pt x="20369" y="17141"/>
                  <a:pt x="20987" y="17353"/>
                </a:cubicBezTo>
                <a:cubicBezTo>
                  <a:pt x="21333" y="15890"/>
                  <a:pt x="21660" y="14419"/>
                  <a:pt x="21926" y="12939"/>
                </a:cubicBezTo>
                <a:cubicBezTo>
                  <a:pt x="22109" y="11921"/>
                  <a:pt x="22656" y="10163"/>
                  <a:pt x="21708" y="9375"/>
                </a:cubicBezTo>
                <a:cubicBezTo>
                  <a:pt x="21377" y="9100"/>
                  <a:pt x="20975" y="8863"/>
                  <a:pt x="20598" y="8660"/>
                </a:cubicBezTo>
                <a:cubicBezTo>
                  <a:pt x="20065" y="8371"/>
                  <a:pt x="19510" y="8113"/>
                  <a:pt x="18957" y="7874"/>
                </a:cubicBezTo>
                <a:cubicBezTo>
                  <a:pt x="17597" y="7285"/>
                  <a:pt x="16178" y="6784"/>
                  <a:pt x="14761" y="6346"/>
                </a:cubicBezTo>
                <a:cubicBezTo>
                  <a:pt x="13164" y="5854"/>
                  <a:pt x="11475" y="5407"/>
                  <a:pt x="9819" y="5154"/>
                </a:cubicBezTo>
                <a:cubicBezTo>
                  <a:pt x="9124" y="5047"/>
                  <a:pt x="7481" y="4833"/>
                  <a:pt x="6818" y="5196"/>
                </a:cubicBezTo>
                <a:cubicBezTo>
                  <a:pt x="6804" y="5213"/>
                  <a:pt x="6787" y="5229"/>
                  <a:pt x="6770" y="5246"/>
                </a:cubicBezTo>
                <a:cubicBezTo>
                  <a:pt x="6290" y="5657"/>
                  <a:pt x="6129" y="6587"/>
                  <a:pt x="5978" y="7176"/>
                </a:cubicBezTo>
                <a:cubicBezTo>
                  <a:pt x="5802" y="7868"/>
                  <a:pt x="5651" y="8568"/>
                  <a:pt x="5506" y="9268"/>
                </a:cubicBezTo>
                <a:cubicBezTo>
                  <a:pt x="5343" y="10070"/>
                  <a:pt x="5163" y="10869"/>
                  <a:pt x="4987" y="11669"/>
                </a:cubicBezTo>
                <a:close/>
                <a:moveTo>
                  <a:pt x="9084" y="6518"/>
                </a:moveTo>
                <a:cubicBezTo>
                  <a:pt x="9790" y="6615"/>
                  <a:pt x="10540" y="6841"/>
                  <a:pt x="11198" y="7053"/>
                </a:cubicBezTo>
                <a:cubicBezTo>
                  <a:pt x="12198" y="7373"/>
                  <a:pt x="13185" y="7750"/>
                  <a:pt x="14162" y="8136"/>
                </a:cubicBezTo>
                <a:cubicBezTo>
                  <a:pt x="15398" y="8622"/>
                  <a:pt x="16624" y="9136"/>
                  <a:pt x="17869" y="9605"/>
                </a:cubicBezTo>
                <a:cubicBezTo>
                  <a:pt x="18483" y="9838"/>
                  <a:pt x="19694" y="10309"/>
                  <a:pt x="20342" y="10309"/>
                </a:cubicBezTo>
                <a:cubicBezTo>
                  <a:pt x="20801" y="10309"/>
                  <a:pt x="20895" y="9618"/>
                  <a:pt x="20436" y="9523"/>
                </a:cubicBezTo>
                <a:cubicBezTo>
                  <a:pt x="20103" y="9456"/>
                  <a:pt x="19764" y="9349"/>
                  <a:pt x="19441" y="9245"/>
                </a:cubicBezTo>
                <a:cubicBezTo>
                  <a:pt x="18980" y="9096"/>
                  <a:pt x="18523" y="8932"/>
                  <a:pt x="18068" y="8765"/>
                </a:cubicBezTo>
                <a:cubicBezTo>
                  <a:pt x="16945" y="8354"/>
                  <a:pt x="15828" y="7920"/>
                  <a:pt x="14707" y="7497"/>
                </a:cubicBezTo>
                <a:cubicBezTo>
                  <a:pt x="13502" y="7044"/>
                  <a:pt x="12288" y="6589"/>
                  <a:pt x="11060" y="6204"/>
                </a:cubicBezTo>
                <a:cubicBezTo>
                  <a:pt x="10400" y="5998"/>
                  <a:pt x="9218" y="5632"/>
                  <a:pt x="8528" y="5688"/>
                </a:cubicBezTo>
                <a:cubicBezTo>
                  <a:pt x="8386" y="5699"/>
                  <a:pt x="8243" y="5894"/>
                  <a:pt x="8162" y="5998"/>
                </a:cubicBezTo>
                <a:cubicBezTo>
                  <a:pt x="8025" y="6170"/>
                  <a:pt x="7898" y="6350"/>
                  <a:pt x="7772" y="6531"/>
                </a:cubicBezTo>
                <a:cubicBezTo>
                  <a:pt x="7590" y="6793"/>
                  <a:pt x="7405" y="7063"/>
                  <a:pt x="7233" y="7335"/>
                </a:cubicBezTo>
                <a:cubicBezTo>
                  <a:pt x="7093" y="7556"/>
                  <a:pt x="7221" y="7868"/>
                  <a:pt x="7476" y="7926"/>
                </a:cubicBezTo>
                <a:cubicBezTo>
                  <a:pt x="8013" y="8050"/>
                  <a:pt x="8501" y="8346"/>
                  <a:pt x="9023" y="8515"/>
                </a:cubicBezTo>
                <a:cubicBezTo>
                  <a:pt x="9321" y="8612"/>
                  <a:pt x="9583" y="8333"/>
                  <a:pt x="9526" y="8042"/>
                </a:cubicBezTo>
                <a:cubicBezTo>
                  <a:pt x="9423" y="7520"/>
                  <a:pt x="9249" y="7021"/>
                  <a:pt x="9086" y="6518"/>
                </a:cubicBezTo>
                <a:close/>
                <a:moveTo>
                  <a:pt x="19615" y="15282"/>
                </a:moveTo>
                <a:cubicBezTo>
                  <a:pt x="19615" y="15285"/>
                  <a:pt x="19613" y="15289"/>
                  <a:pt x="19611" y="15291"/>
                </a:cubicBezTo>
                <a:cubicBezTo>
                  <a:pt x="19403" y="15760"/>
                  <a:pt x="20105" y="16179"/>
                  <a:pt x="20319" y="15697"/>
                </a:cubicBezTo>
                <a:cubicBezTo>
                  <a:pt x="20977" y="14214"/>
                  <a:pt x="21968" y="12573"/>
                  <a:pt x="21534" y="10886"/>
                </a:cubicBezTo>
                <a:cubicBezTo>
                  <a:pt x="21421" y="10441"/>
                  <a:pt x="20751" y="10534"/>
                  <a:pt x="20751" y="10988"/>
                </a:cubicBezTo>
                <a:cubicBezTo>
                  <a:pt x="20751" y="10995"/>
                  <a:pt x="20751" y="11003"/>
                  <a:pt x="20753" y="11009"/>
                </a:cubicBezTo>
                <a:cubicBezTo>
                  <a:pt x="20895" y="12304"/>
                  <a:pt x="20197" y="14140"/>
                  <a:pt x="19615" y="15282"/>
                </a:cubicBezTo>
                <a:close/>
                <a:moveTo>
                  <a:pt x="14489" y="8459"/>
                </a:moveTo>
                <a:cubicBezTo>
                  <a:pt x="14067" y="8218"/>
                  <a:pt x="13307" y="8115"/>
                  <a:pt x="12833" y="8241"/>
                </a:cubicBezTo>
                <a:cubicBezTo>
                  <a:pt x="12009" y="8457"/>
                  <a:pt x="11490" y="9427"/>
                  <a:pt x="11441" y="10228"/>
                </a:cubicBezTo>
                <a:cubicBezTo>
                  <a:pt x="11402" y="10911"/>
                  <a:pt x="11861" y="11512"/>
                  <a:pt x="12424" y="11850"/>
                </a:cubicBezTo>
                <a:cubicBezTo>
                  <a:pt x="12902" y="12135"/>
                  <a:pt x="13514" y="12271"/>
                  <a:pt x="14051" y="12080"/>
                </a:cubicBezTo>
                <a:cubicBezTo>
                  <a:pt x="14725" y="11841"/>
                  <a:pt x="15126" y="11208"/>
                  <a:pt x="15247" y="10527"/>
                </a:cubicBezTo>
                <a:cubicBezTo>
                  <a:pt x="15367" y="9869"/>
                  <a:pt x="15233" y="9071"/>
                  <a:pt x="14707" y="8612"/>
                </a:cubicBezTo>
                <a:cubicBezTo>
                  <a:pt x="14640" y="8553"/>
                  <a:pt x="14566" y="8503"/>
                  <a:pt x="14489" y="8459"/>
                </a:cubicBezTo>
                <a:close/>
                <a:moveTo>
                  <a:pt x="8405" y="7000"/>
                </a:moveTo>
                <a:cubicBezTo>
                  <a:pt x="8325" y="7103"/>
                  <a:pt x="8254" y="7210"/>
                  <a:pt x="8185" y="7317"/>
                </a:cubicBezTo>
                <a:cubicBezTo>
                  <a:pt x="8308" y="7365"/>
                  <a:pt x="8432" y="7417"/>
                  <a:pt x="8554" y="7472"/>
                </a:cubicBezTo>
                <a:cubicBezTo>
                  <a:pt x="8507" y="7315"/>
                  <a:pt x="8455" y="7157"/>
                  <a:pt x="8405" y="7000"/>
                </a:cubicBezTo>
                <a:close/>
                <a:moveTo>
                  <a:pt x="12856" y="9125"/>
                </a:moveTo>
                <a:cubicBezTo>
                  <a:pt x="12416" y="9427"/>
                  <a:pt x="12028" y="10121"/>
                  <a:pt x="12313" y="10636"/>
                </a:cubicBezTo>
                <a:cubicBezTo>
                  <a:pt x="12584" y="11125"/>
                  <a:pt x="13483" y="11655"/>
                  <a:pt x="13990" y="11213"/>
                </a:cubicBezTo>
                <a:cubicBezTo>
                  <a:pt x="15472" y="9913"/>
                  <a:pt x="13701" y="8547"/>
                  <a:pt x="12856" y="9125"/>
                </a:cubicBezTo>
                <a:close/>
                <a:moveTo>
                  <a:pt x="24745" y="25468"/>
                </a:moveTo>
                <a:cubicBezTo>
                  <a:pt x="24701" y="25455"/>
                  <a:pt x="24659" y="25443"/>
                  <a:pt x="24617" y="25428"/>
                </a:cubicBezTo>
                <a:cubicBezTo>
                  <a:pt x="23823" y="25143"/>
                  <a:pt x="23425" y="24468"/>
                  <a:pt x="23222" y="23718"/>
                </a:cubicBezTo>
                <a:cubicBezTo>
                  <a:pt x="22513" y="26371"/>
                  <a:pt x="21413" y="28917"/>
                  <a:pt x="20895" y="31621"/>
                </a:cubicBezTo>
                <a:cubicBezTo>
                  <a:pt x="21811" y="31797"/>
                  <a:pt x="23213" y="31300"/>
                  <a:pt x="24045" y="30925"/>
                </a:cubicBezTo>
                <a:cubicBezTo>
                  <a:pt x="24121" y="29089"/>
                  <a:pt x="24831" y="27301"/>
                  <a:pt x="24745" y="25468"/>
                </a:cubicBezTo>
                <a:close/>
                <a:moveTo>
                  <a:pt x="26897" y="23456"/>
                </a:moveTo>
                <a:cubicBezTo>
                  <a:pt x="27105" y="22467"/>
                  <a:pt x="27323" y="21480"/>
                  <a:pt x="27591" y="20505"/>
                </a:cubicBezTo>
                <a:cubicBezTo>
                  <a:pt x="26361" y="20953"/>
                  <a:pt x="25072" y="21211"/>
                  <a:pt x="23813" y="21572"/>
                </a:cubicBezTo>
                <a:cubicBezTo>
                  <a:pt x="23808" y="22586"/>
                  <a:pt x="23798" y="24499"/>
                  <a:pt x="25020" y="24728"/>
                </a:cubicBezTo>
                <a:cubicBezTo>
                  <a:pt x="25858" y="24885"/>
                  <a:pt x="26510" y="24099"/>
                  <a:pt x="26897" y="23456"/>
                </a:cubicBezTo>
                <a:close/>
                <a:moveTo>
                  <a:pt x="19110" y="30590"/>
                </a:moveTo>
                <a:cubicBezTo>
                  <a:pt x="19307" y="30787"/>
                  <a:pt x="19908" y="31338"/>
                  <a:pt x="20128" y="31369"/>
                </a:cubicBezTo>
                <a:cubicBezTo>
                  <a:pt x="20225" y="30883"/>
                  <a:pt x="20327" y="30401"/>
                  <a:pt x="20457" y="29921"/>
                </a:cubicBezTo>
                <a:cubicBezTo>
                  <a:pt x="20719" y="28959"/>
                  <a:pt x="21025" y="28010"/>
                  <a:pt x="21344" y="27065"/>
                </a:cubicBezTo>
                <a:cubicBezTo>
                  <a:pt x="21981" y="25185"/>
                  <a:pt x="22618" y="23326"/>
                  <a:pt x="22905" y="21358"/>
                </a:cubicBezTo>
                <a:cubicBezTo>
                  <a:pt x="22243" y="21205"/>
                  <a:pt x="21568" y="20953"/>
                  <a:pt x="20920" y="20744"/>
                </a:cubicBezTo>
                <a:cubicBezTo>
                  <a:pt x="20378" y="22244"/>
                  <a:pt x="20055" y="23797"/>
                  <a:pt x="19747" y="25361"/>
                </a:cubicBezTo>
                <a:cubicBezTo>
                  <a:pt x="19585" y="26178"/>
                  <a:pt x="19451" y="27012"/>
                  <a:pt x="19332" y="27838"/>
                </a:cubicBezTo>
                <a:cubicBezTo>
                  <a:pt x="19250" y="28408"/>
                  <a:pt x="19175" y="28984"/>
                  <a:pt x="19129" y="29556"/>
                </a:cubicBezTo>
                <a:cubicBezTo>
                  <a:pt x="19106" y="29829"/>
                  <a:pt x="19064" y="30303"/>
                  <a:pt x="19110" y="305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27625059" name="Google Shape;214;p12"/>
          <p:cNvSpPr/>
          <p:nvPr/>
        </p:nvSpPr>
        <p:spPr bwMode="auto">
          <a:xfrm>
            <a:off x="349725" y="746924"/>
            <a:ext cx="1500530" cy="772848"/>
          </a:xfrm>
          <a:custGeom>
            <a:avLst/>
            <a:gdLst/>
            <a:ahLst/>
            <a:cxnLst/>
            <a:rect l="l" t="t" r="r" b="b"/>
            <a:pathLst>
              <a:path w="50001" h="25753" fill="norm" stroke="1" extrusionOk="0">
                <a:moveTo>
                  <a:pt x="631" y="16486"/>
                </a:moveTo>
                <a:cubicBezTo>
                  <a:pt x="390" y="16253"/>
                  <a:pt x="1" y="16525"/>
                  <a:pt x="145" y="16838"/>
                </a:cubicBezTo>
                <a:cubicBezTo>
                  <a:pt x="160" y="16871"/>
                  <a:pt x="183" y="16901"/>
                  <a:pt x="208" y="16926"/>
                </a:cubicBezTo>
                <a:lnTo>
                  <a:pt x="380" y="17089"/>
                </a:lnTo>
                <a:lnTo>
                  <a:pt x="552" y="17251"/>
                </a:lnTo>
                <a:lnTo>
                  <a:pt x="657" y="17347"/>
                </a:lnTo>
                <a:cubicBezTo>
                  <a:pt x="912" y="17584"/>
                  <a:pt x="1300" y="17278"/>
                  <a:pt x="1130" y="16972"/>
                </a:cubicBezTo>
                <a:cubicBezTo>
                  <a:pt x="1113" y="16945"/>
                  <a:pt x="1095" y="16922"/>
                  <a:pt x="1071" y="16901"/>
                </a:cubicBezTo>
                <a:lnTo>
                  <a:pt x="967" y="16804"/>
                </a:lnTo>
                <a:lnTo>
                  <a:pt x="799" y="16645"/>
                </a:lnTo>
                <a:lnTo>
                  <a:pt x="631" y="16486"/>
                </a:lnTo>
                <a:close/>
                <a:moveTo>
                  <a:pt x="49749" y="4226"/>
                </a:moveTo>
                <a:cubicBezTo>
                  <a:pt x="50000" y="4006"/>
                  <a:pt x="49768" y="3595"/>
                  <a:pt x="49445" y="3706"/>
                </a:cubicBezTo>
                <a:cubicBezTo>
                  <a:pt x="49409" y="3721"/>
                  <a:pt x="49378" y="3739"/>
                  <a:pt x="49349" y="3763"/>
                </a:cubicBezTo>
                <a:cubicBezTo>
                  <a:pt x="49219" y="3876"/>
                  <a:pt x="49087" y="3985"/>
                  <a:pt x="48950" y="4094"/>
                </a:cubicBezTo>
                <a:cubicBezTo>
                  <a:pt x="48697" y="4297"/>
                  <a:pt x="48892" y="4706"/>
                  <a:pt x="49212" y="4630"/>
                </a:cubicBezTo>
                <a:cubicBezTo>
                  <a:pt x="49254" y="4618"/>
                  <a:pt x="49294" y="4599"/>
                  <a:pt x="49328" y="4574"/>
                </a:cubicBezTo>
                <a:cubicBezTo>
                  <a:pt x="49470" y="4460"/>
                  <a:pt x="49611" y="4343"/>
                  <a:pt x="49747" y="4226"/>
                </a:cubicBezTo>
                <a:close/>
                <a:moveTo>
                  <a:pt x="47787" y="5634"/>
                </a:moveTo>
                <a:cubicBezTo>
                  <a:pt x="48072" y="5460"/>
                  <a:pt x="47917" y="5024"/>
                  <a:pt x="47588" y="5068"/>
                </a:cubicBezTo>
                <a:cubicBezTo>
                  <a:pt x="47548" y="5074"/>
                  <a:pt x="47511" y="5087"/>
                  <a:pt x="47475" y="5108"/>
                </a:cubicBezTo>
                <a:cubicBezTo>
                  <a:pt x="47305" y="5211"/>
                  <a:pt x="47129" y="5307"/>
                  <a:pt x="46955" y="5401"/>
                </a:cubicBezTo>
                <a:cubicBezTo>
                  <a:pt x="46668" y="5556"/>
                  <a:pt x="46790" y="5999"/>
                  <a:pt x="47123" y="5976"/>
                </a:cubicBezTo>
                <a:cubicBezTo>
                  <a:pt x="47165" y="5974"/>
                  <a:pt x="47207" y="5961"/>
                  <a:pt x="47244" y="5940"/>
                </a:cubicBezTo>
                <a:cubicBezTo>
                  <a:pt x="47427" y="5841"/>
                  <a:pt x="47609" y="5739"/>
                  <a:pt x="47787" y="5634"/>
                </a:cubicBezTo>
                <a:close/>
                <a:moveTo>
                  <a:pt x="45547" y="6724"/>
                </a:moveTo>
                <a:cubicBezTo>
                  <a:pt x="45857" y="6600"/>
                  <a:pt x="45775" y="6143"/>
                  <a:pt x="45442" y="6133"/>
                </a:cubicBezTo>
                <a:cubicBezTo>
                  <a:pt x="45402" y="6133"/>
                  <a:pt x="45363" y="6139"/>
                  <a:pt x="45325" y="6154"/>
                </a:cubicBezTo>
                <a:cubicBezTo>
                  <a:pt x="45138" y="6227"/>
                  <a:pt x="44952" y="6294"/>
                  <a:pt x="44763" y="6359"/>
                </a:cubicBezTo>
                <a:cubicBezTo>
                  <a:pt x="44510" y="6443"/>
                  <a:pt x="44482" y="6801"/>
                  <a:pt x="44725" y="6923"/>
                </a:cubicBezTo>
                <a:cubicBezTo>
                  <a:pt x="44799" y="6958"/>
                  <a:pt x="44883" y="6965"/>
                  <a:pt x="44960" y="6938"/>
                </a:cubicBezTo>
                <a:cubicBezTo>
                  <a:pt x="45157" y="6870"/>
                  <a:pt x="45352" y="6799"/>
                  <a:pt x="45547" y="6724"/>
                </a:cubicBezTo>
                <a:close/>
                <a:moveTo>
                  <a:pt x="43164" y="7443"/>
                </a:moveTo>
                <a:cubicBezTo>
                  <a:pt x="43483" y="7373"/>
                  <a:pt x="43487" y="6910"/>
                  <a:pt x="43152" y="6843"/>
                </a:cubicBezTo>
                <a:cubicBezTo>
                  <a:pt x="43112" y="6837"/>
                  <a:pt x="43072" y="6837"/>
                  <a:pt x="43034" y="6845"/>
                </a:cubicBezTo>
                <a:cubicBezTo>
                  <a:pt x="42839" y="6889"/>
                  <a:pt x="42642" y="6927"/>
                  <a:pt x="42447" y="6961"/>
                </a:cubicBezTo>
                <a:cubicBezTo>
                  <a:pt x="42280" y="6990"/>
                  <a:pt x="42169" y="7149"/>
                  <a:pt x="42198" y="7315"/>
                </a:cubicBezTo>
                <a:cubicBezTo>
                  <a:pt x="42227" y="7482"/>
                  <a:pt x="42385" y="7594"/>
                  <a:pt x="42552" y="7564"/>
                </a:cubicBezTo>
                <a:cubicBezTo>
                  <a:pt x="42758" y="7529"/>
                  <a:pt x="42961" y="7489"/>
                  <a:pt x="43164" y="7443"/>
                </a:cubicBezTo>
                <a:close/>
                <a:moveTo>
                  <a:pt x="40693" y="7772"/>
                </a:moveTo>
                <a:cubicBezTo>
                  <a:pt x="40985" y="7763"/>
                  <a:pt x="41098" y="7371"/>
                  <a:pt x="40842" y="7208"/>
                </a:cubicBezTo>
                <a:cubicBezTo>
                  <a:pt x="40790" y="7174"/>
                  <a:pt x="40729" y="7158"/>
                  <a:pt x="40666" y="7162"/>
                </a:cubicBezTo>
                <a:cubicBezTo>
                  <a:pt x="40467" y="7170"/>
                  <a:pt x="40270" y="7174"/>
                  <a:pt x="40071" y="7174"/>
                </a:cubicBezTo>
                <a:cubicBezTo>
                  <a:pt x="39729" y="7174"/>
                  <a:pt x="39639" y="7654"/>
                  <a:pt x="39977" y="7772"/>
                </a:cubicBezTo>
                <a:cubicBezTo>
                  <a:pt x="40006" y="7780"/>
                  <a:pt x="40035" y="7784"/>
                  <a:pt x="40067" y="7784"/>
                </a:cubicBezTo>
                <a:cubicBezTo>
                  <a:pt x="40276" y="7784"/>
                  <a:pt x="40484" y="7780"/>
                  <a:pt x="40693" y="7772"/>
                </a:cubicBezTo>
                <a:close/>
                <a:moveTo>
                  <a:pt x="38189" y="7619"/>
                </a:moveTo>
                <a:cubicBezTo>
                  <a:pt x="38518" y="7682"/>
                  <a:pt x="38696" y="7239"/>
                  <a:pt x="38401" y="7055"/>
                </a:cubicBezTo>
                <a:cubicBezTo>
                  <a:pt x="38369" y="7038"/>
                  <a:pt x="38338" y="7026"/>
                  <a:pt x="38302" y="7019"/>
                </a:cubicBezTo>
                <a:cubicBezTo>
                  <a:pt x="38111" y="6984"/>
                  <a:pt x="37919" y="6940"/>
                  <a:pt x="37730" y="6891"/>
                </a:cubicBezTo>
                <a:cubicBezTo>
                  <a:pt x="37384" y="6801"/>
                  <a:pt x="37191" y="7269"/>
                  <a:pt x="37497" y="7449"/>
                </a:cubicBezTo>
                <a:cubicBezTo>
                  <a:pt x="37520" y="7461"/>
                  <a:pt x="37543" y="7472"/>
                  <a:pt x="37569" y="7480"/>
                </a:cubicBezTo>
                <a:cubicBezTo>
                  <a:pt x="37772" y="7535"/>
                  <a:pt x="37981" y="7581"/>
                  <a:pt x="38189" y="7619"/>
                </a:cubicBezTo>
                <a:close/>
                <a:moveTo>
                  <a:pt x="35806" y="6673"/>
                </a:moveTo>
                <a:cubicBezTo>
                  <a:pt x="35942" y="6768"/>
                  <a:pt x="36129" y="6741"/>
                  <a:pt x="36227" y="6609"/>
                </a:cubicBezTo>
                <a:cubicBezTo>
                  <a:pt x="36328" y="6476"/>
                  <a:pt x="36305" y="6290"/>
                  <a:pt x="36177" y="6185"/>
                </a:cubicBezTo>
                <a:cubicBezTo>
                  <a:pt x="36028" y="6078"/>
                  <a:pt x="35892" y="5955"/>
                  <a:pt x="35768" y="5818"/>
                </a:cubicBezTo>
                <a:cubicBezTo>
                  <a:pt x="35657" y="5691"/>
                  <a:pt x="35462" y="5676"/>
                  <a:pt x="35337" y="5789"/>
                </a:cubicBezTo>
                <a:cubicBezTo>
                  <a:pt x="35209" y="5900"/>
                  <a:pt x="35196" y="6095"/>
                  <a:pt x="35309" y="6223"/>
                </a:cubicBezTo>
                <a:cubicBezTo>
                  <a:pt x="35460" y="6388"/>
                  <a:pt x="35628" y="6539"/>
                  <a:pt x="35808" y="6673"/>
                </a:cubicBezTo>
                <a:close/>
                <a:moveTo>
                  <a:pt x="34658" y="4312"/>
                </a:moveTo>
                <a:cubicBezTo>
                  <a:pt x="34641" y="4481"/>
                  <a:pt x="34769" y="4632"/>
                  <a:pt x="34938" y="4645"/>
                </a:cubicBezTo>
                <a:cubicBezTo>
                  <a:pt x="35110" y="4657"/>
                  <a:pt x="35257" y="4527"/>
                  <a:pt x="35267" y="4358"/>
                </a:cubicBezTo>
                <a:cubicBezTo>
                  <a:pt x="35278" y="4175"/>
                  <a:pt x="35311" y="3995"/>
                  <a:pt x="35362" y="3819"/>
                </a:cubicBezTo>
                <a:cubicBezTo>
                  <a:pt x="35406" y="3658"/>
                  <a:pt x="35314" y="3492"/>
                  <a:pt x="35152" y="3444"/>
                </a:cubicBezTo>
                <a:cubicBezTo>
                  <a:pt x="34993" y="3398"/>
                  <a:pt x="34823" y="3488"/>
                  <a:pt x="34775" y="3647"/>
                </a:cubicBezTo>
                <a:cubicBezTo>
                  <a:pt x="34762" y="3693"/>
                  <a:pt x="34748" y="3742"/>
                  <a:pt x="34737" y="3790"/>
                </a:cubicBezTo>
                <a:lnTo>
                  <a:pt x="34710" y="3918"/>
                </a:lnTo>
                <a:lnTo>
                  <a:pt x="34699" y="3980"/>
                </a:lnTo>
                <a:lnTo>
                  <a:pt x="34679" y="4106"/>
                </a:lnTo>
                <a:lnTo>
                  <a:pt x="34670" y="4169"/>
                </a:lnTo>
                <a:cubicBezTo>
                  <a:pt x="34666" y="4215"/>
                  <a:pt x="34662" y="4263"/>
                  <a:pt x="34658" y="4312"/>
                </a:cubicBezTo>
                <a:close/>
                <a:moveTo>
                  <a:pt x="35649" y="1927"/>
                </a:moveTo>
                <a:cubicBezTo>
                  <a:pt x="35460" y="2184"/>
                  <a:pt x="35743" y="2530"/>
                  <a:pt x="36045" y="2373"/>
                </a:cubicBezTo>
                <a:cubicBezTo>
                  <a:pt x="36083" y="2352"/>
                  <a:pt x="36116" y="2323"/>
                  <a:pt x="36141" y="2287"/>
                </a:cubicBezTo>
                <a:cubicBezTo>
                  <a:pt x="36257" y="2128"/>
                  <a:pt x="36376" y="1971"/>
                  <a:pt x="36502" y="1820"/>
                </a:cubicBezTo>
                <a:cubicBezTo>
                  <a:pt x="36611" y="1690"/>
                  <a:pt x="36594" y="1497"/>
                  <a:pt x="36464" y="1390"/>
                </a:cubicBezTo>
                <a:cubicBezTo>
                  <a:pt x="36334" y="1281"/>
                  <a:pt x="36143" y="1298"/>
                  <a:pt x="36034" y="1428"/>
                </a:cubicBezTo>
                <a:cubicBezTo>
                  <a:pt x="35898" y="1589"/>
                  <a:pt x="35772" y="1755"/>
                  <a:pt x="35649" y="1925"/>
                </a:cubicBezTo>
                <a:close/>
                <a:moveTo>
                  <a:pt x="37550" y="189"/>
                </a:moveTo>
                <a:cubicBezTo>
                  <a:pt x="37244" y="321"/>
                  <a:pt x="37340" y="787"/>
                  <a:pt x="37686" y="774"/>
                </a:cubicBezTo>
                <a:cubicBezTo>
                  <a:pt x="37722" y="772"/>
                  <a:pt x="37757" y="764"/>
                  <a:pt x="37791" y="751"/>
                </a:cubicBezTo>
                <a:cubicBezTo>
                  <a:pt x="37946" y="682"/>
                  <a:pt x="38111" y="638"/>
                  <a:pt x="38279" y="623"/>
                </a:cubicBezTo>
                <a:cubicBezTo>
                  <a:pt x="38449" y="611"/>
                  <a:pt x="38577" y="466"/>
                  <a:pt x="38564" y="298"/>
                </a:cubicBezTo>
                <a:cubicBezTo>
                  <a:pt x="38554" y="129"/>
                  <a:pt x="38409" y="1"/>
                  <a:pt x="38239" y="13"/>
                </a:cubicBezTo>
                <a:cubicBezTo>
                  <a:pt x="38002" y="32"/>
                  <a:pt x="37768" y="91"/>
                  <a:pt x="37550" y="189"/>
                </a:cubicBezTo>
                <a:close/>
                <a:moveTo>
                  <a:pt x="40081" y="873"/>
                </a:moveTo>
                <a:cubicBezTo>
                  <a:pt x="39968" y="749"/>
                  <a:pt x="39773" y="738"/>
                  <a:pt x="39650" y="852"/>
                </a:cubicBezTo>
                <a:cubicBezTo>
                  <a:pt x="39524" y="965"/>
                  <a:pt x="39515" y="1158"/>
                  <a:pt x="39629" y="1283"/>
                </a:cubicBezTo>
                <a:cubicBezTo>
                  <a:pt x="39754" y="1424"/>
                  <a:pt x="39872" y="1572"/>
                  <a:pt x="39981" y="1730"/>
                </a:cubicBezTo>
                <a:cubicBezTo>
                  <a:pt x="40077" y="1864"/>
                  <a:pt x="40264" y="1897"/>
                  <a:pt x="40400" y="1803"/>
                </a:cubicBezTo>
                <a:cubicBezTo>
                  <a:pt x="40536" y="1711"/>
                  <a:pt x="40574" y="1524"/>
                  <a:pt x="40486" y="1386"/>
                </a:cubicBezTo>
                <a:cubicBezTo>
                  <a:pt x="40362" y="1206"/>
                  <a:pt x="40228" y="1034"/>
                  <a:pt x="40081" y="873"/>
                </a:cubicBezTo>
                <a:close/>
                <a:moveTo>
                  <a:pt x="41349" y="3077"/>
                </a:moveTo>
                <a:cubicBezTo>
                  <a:pt x="41286" y="2922"/>
                  <a:pt x="41110" y="2847"/>
                  <a:pt x="40955" y="2905"/>
                </a:cubicBezTo>
                <a:cubicBezTo>
                  <a:pt x="40800" y="2966"/>
                  <a:pt x="40720" y="3140"/>
                  <a:pt x="40777" y="3297"/>
                </a:cubicBezTo>
                <a:cubicBezTo>
                  <a:pt x="40850" y="3482"/>
                  <a:pt x="40915" y="3668"/>
                  <a:pt x="40980" y="3857"/>
                </a:cubicBezTo>
                <a:cubicBezTo>
                  <a:pt x="41077" y="4154"/>
                  <a:pt x="41517" y="4131"/>
                  <a:pt x="41571" y="3804"/>
                </a:cubicBezTo>
                <a:cubicBezTo>
                  <a:pt x="41580" y="3758"/>
                  <a:pt x="41573" y="3710"/>
                  <a:pt x="41559" y="3666"/>
                </a:cubicBezTo>
                <a:cubicBezTo>
                  <a:pt x="41494" y="3469"/>
                  <a:pt x="41425" y="3274"/>
                  <a:pt x="41349" y="3077"/>
                </a:cubicBezTo>
                <a:close/>
                <a:moveTo>
                  <a:pt x="42028" y="5479"/>
                </a:moveTo>
                <a:cubicBezTo>
                  <a:pt x="41997" y="5313"/>
                  <a:pt x="41838" y="5204"/>
                  <a:pt x="41672" y="5234"/>
                </a:cubicBezTo>
                <a:cubicBezTo>
                  <a:pt x="41506" y="5265"/>
                  <a:pt x="41397" y="5424"/>
                  <a:pt x="41429" y="5590"/>
                </a:cubicBezTo>
                <a:cubicBezTo>
                  <a:pt x="41458" y="5758"/>
                  <a:pt x="41485" y="5927"/>
                  <a:pt x="41515" y="6095"/>
                </a:cubicBezTo>
                <a:lnTo>
                  <a:pt x="41527" y="6181"/>
                </a:lnTo>
                <a:cubicBezTo>
                  <a:pt x="41582" y="6531"/>
                  <a:pt x="42087" y="6529"/>
                  <a:pt x="42133" y="6171"/>
                </a:cubicBezTo>
                <a:cubicBezTo>
                  <a:pt x="42135" y="6143"/>
                  <a:pt x="42135" y="6118"/>
                  <a:pt x="42133" y="6093"/>
                </a:cubicBezTo>
                <a:lnTo>
                  <a:pt x="42118" y="6001"/>
                </a:lnTo>
                <a:cubicBezTo>
                  <a:pt x="42091" y="5827"/>
                  <a:pt x="42062" y="5653"/>
                  <a:pt x="42030" y="5479"/>
                </a:cubicBezTo>
                <a:close/>
                <a:moveTo>
                  <a:pt x="42343" y="7937"/>
                </a:moveTo>
                <a:lnTo>
                  <a:pt x="42355" y="8096"/>
                </a:lnTo>
                <a:lnTo>
                  <a:pt x="42370" y="8350"/>
                </a:lnTo>
                <a:lnTo>
                  <a:pt x="42380" y="8553"/>
                </a:lnTo>
                <a:cubicBezTo>
                  <a:pt x="42382" y="8589"/>
                  <a:pt x="42378" y="8627"/>
                  <a:pt x="42366" y="8660"/>
                </a:cubicBezTo>
                <a:cubicBezTo>
                  <a:pt x="42255" y="8983"/>
                  <a:pt x="41789" y="8920"/>
                  <a:pt x="41770" y="8581"/>
                </a:cubicBezTo>
                <a:lnTo>
                  <a:pt x="41760" y="8384"/>
                </a:lnTo>
                <a:lnTo>
                  <a:pt x="41745" y="8136"/>
                </a:lnTo>
                <a:lnTo>
                  <a:pt x="41733" y="7977"/>
                </a:lnTo>
                <a:cubicBezTo>
                  <a:pt x="41718" y="7807"/>
                  <a:pt x="41846" y="7656"/>
                  <a:pt x="42018" y="7646"/>
                </a:cubicBezTo>
                <a:cubicBezTo>
                  <a:pt x="42188" y="7633"/>
                  <a:pt x="42334" y="7765"/>
                  <a:pt x="42343" y="7937"/>
                </a:cubicBezTo>
                <a:close/>
                <a:moveTo>
                  <a:pt x="42382" y="10414"/>
                </a:moveTo>
                <a:cubicBezTo>
                  <a:pt x="42389" y="10303"/>
                  <a:pt x="42334" y="10198"/>
                  <a:pt x="42240" y="10140"/>
                </a:cubicBezTo>
                <a:cubicBezTo>
                  <a:pt x="42041" y="10018"/>
                  <a:pt x="41785" y="10152"/>
                  <a:pt x="41773" y="10383"/>
                </a:cubicBezTo>
                <a:lnTo>
                  <a:pt x="41766" y="10515"/>
                </a:lnTo>
                <a:lnTo>
                  <a:pt x="41754" y="10741"/>
                </a:lnTo>
                <a:lnTo>
                  <a:pt x="41737" y="10980"/>
                </a:lnTo>
                <a:cubicBezTo>
                  <a:pt x="41705" y="11307"/>
                  <a:pt x="42154" y="11454"/>
                  <a:pt x="42317" y="11137"/>
                </a:cubicBezTo>
                <a:cubicBezTo>
                  <a:pt x="42332" y="11106"/>
                  <a:pt x="42343" y="11070"/>
                  <a:pt x="42345" y="11035"/>
                </a:cubicBezTo>
                <a:lnTo>
                  <a:pt x="42364" y="10779"/>
                </a:lnTo>
                <a:lnTo>
                  <a:pt x="42378" y="10546"/>
                </a:lnTo>
                <a:lnTo>
                  <a:pt x="42382" y="10414"/>
                </a:lnTo>
                <a:close/>
                <a:moveTo>
                  <a:pt x="42099" y="12883"/>
                </a:moveTo>
                <a:cubicBezTo>
                  <a:pt x="42167" y="12529"/>
                  <a:pt x="41670" y="12368"/>
                  <a:pt x="41519" y="12705"/>
                </a:cubicBezTo>
                <a:cubicBezTo>
                  <a:pt x="41511" y="12726"/>
                  <a:pt x="41504" y="12745"/>
                  <a:pt x="41500" y="12766"/>
                </a:cubicBezTo>
                <a:lnTo>
                  <a:pt x="41473" y="12908"/>
                </a:lnTo>
                <a:lnTo>
                  <a:pt x="41431" y="13116"/>
                </a:lnTo>
                <a:lnTo>
                  <a:pt x="41379" y="13350"/>
                </a:lnTo>
                <a:cubicBezTo>
                  <a:pt x="41303" y="13638"/>
                  <a:pt x="41657" y="13851"/>
                  <a:pt x="41877" y="13652"/>
                </a:cubicBezTo>
                <a:cubicBezTo>
                  <a:pt x="41923" y="13610"/>
                  <a:pt x="41957" y="13556"/>
                  <a:pt x="41972" y="13495"/>
                </a:cubicBezTo>
                <a:lnTo>
                  <a:pt x="42026" y="13244"/>
                </a:lnTo>
                <a:lnTo>
                  <a:pt x="42072" y="13028"/>
                </a:lnTo>
                <a:lnTo>
                  <a:pt x="42097" y="12883"/>
                </a:lnTo>
                <a:close/>
                <a:moveTo>
                  <a:pt x="41441" y="15285"/>
                </a:moveTo>
                <a:cubicBezTo>
                  <a:pt x="41557" y="14975"/>
                  <a:pt x="41159" y="14721"/>
                  <a:pt x="40924" y="14979"/>
                </a:cubicBezTo>
                <a:cubicBezTo>
                  <a:pt x="40901" y="15008"/>
                  <a:pt x="40882" y="15040"/>
                  <a:pt x="40869" y="15073"/>
                </a:cubicBezTo>
                <a:lnTo>
                  <a:pt x="40798" y="15262"/>
                </a:lnTo>
                <a:lnTo>
                  <a:pt x="40727" y="15446"/>
                </a:lnTo>
                <a:lnTo>
                  <a:pt x="40651" y="15626"/>
                </a:lnTo>
                <a:cubicBezTo>
                  <a:pt x="40523" y="15928"/>
                  <a:pt x="40903" y="16199"/>
                  <a:pt x="41148" y="15964"/>
                </a:cubicBezTo>
                <a:cubicBezTo>
                  <a:pt x="41175" y="15937"/>
                  <a:pt x="41198" y="15903"/>
                  <a:pt x="41213" y="15867"/>
                </a:cubicBezTo>
                <a:lnTo>
                  <a:pt x="41295" y="15670"/>
                </a:lnTo>
                <a:lnTo>
                  <a:pt x="41368" y="15480"/>
                </a:lnTo>
                <a:lnTo>
                  <a:pt x="41441" y="15283"/>
                </a:lnTo>
                <a:close/>
                <a:moveTo>
                  <a:pt x="41213" y="15870"/>
                </a:moveTo>
                <a:lnTo>
                  <a:pt x="40653" y="15626"/>
                </a:lnTo>
                <a:close/>
                <a:moveTo>
                  <a:pt x="40383" y="17546"/>
                </a:moveTo>
                <a:cubicBezTo>
                  <a:pt x="40555" y="17242"/>
                  <a:pt x="40184" y="16938"/>
                  <a:pt x="39924" y="17156"/>
                </a:cubicBezTo>
                <a:cubicBezTo>
                  <a:pt x="39897" y="17177"/>
                  <a:pt x="39876" y="17204"/>
                  <a:pt x="39859" y="17234"/>
                </a:cubicBezTo>
                <a:lnTo>
                  <a:pt x="39788" y="17353"/>
                </a:lnTo>
                <a:lnTo>
                  <a:pt x="39689" y="17515"/>
                </a:lnTo>
                <a:lnTo>
                  <a:pt x="39589" y="17676"/>
                </a:lnTo>
                <a:lnTo>
                  <a:pt x="39545" y="17743"/>
                </a:lnTo>
                <a:cubicBezTo>
                  <a:pt x="39375" y="17999"/>
                  <a:pt x="39658" y="18328"/>
                  <a:pt x="39947" y="18179"/>
                </a:cubicBezTo>
                <a:cubicBezTo>
                  <a:pt x="39991" y="18154"/>
                  <a:pt x="40029" y="18120"/>
                  <a:pt x="40056" y="18078"/>
                </a:cubicBezTo>
                <a:lnTo>
                  <a:pt x="40104" y="18005"/>
                </a:lnTo>
                <a:lnTo>
                  <a:pt x="40209" y="17835"/>
                </a:lnTo>
                <a:lnTo>
                  <a:pt x="40312" y="17666"/>
                </a:lnTo>
                <a:lnTo>
                  <a:pt x="40383" y="17546"/>
                </a:lnTo>
                <a:close/>
                <a:moveTo>
                  <a:pt x="38939" y="19577"/>
                </a:moveTo>
                <a:cubicBezTo>
                  <a:pt x="39163" y="19309"/>
                  <a:pt x="38839" y="18927"/>
                  <a:pt x="38533" y="19128"/>
                </a:cubicBezTo>
                <a:cubicBezTo>
                  <a:pt x="38510" y="19143"/>
                  <a:pt x="38491" y="19160"/>
                  <a:pt x="38474" y="19181"/>
                </a:cubicBezTo>
                <a:lnTo>
                  <a:pt x="38346" y="19327"/>
                </a:lnTo>
                <a:lnTo>
                  <a:pt x="38222" y="19468"/>
                </a:lnTo>
                <a:lnTo>
                  <a:pt x="38078" y="19625"/>
                </a:lnTo>
                <a:cubicBezTo>
                  <a:pt x="37851" y="19860"/>
                  <a:pt x="38111" y="20247"/>
                  <a:pt x="38426" y="20113"/>
                </a:cubicBezTo>
                <a:cubicBezTo>
                  <a:pt x="38461" y="20097"/>
                  <a:pt x="38493" y="20076"/>
                  <a:pt x="38520" y="20046"/>
                </a:cubicBezTo>
                <a:lnTo>
                  <a:pt x="38675" y="19879"/>
                </a:lnTo>
                <a:lnTo>
                  <a:pt x="38805" y="19734"/>
                </a:lnTo>
                <a:lnTo>
                  <a:pt x="38939" y="19579"/>
                </a:lnTo>
                <a:close/>
                <a:moveTo>
                  <a:pt x="37160" y="21325"/>
                </a:moveTo>
                <a:cubicBezTo>
                  <a:pt x="37281" y="21216"/>
                  <a:pt x="37296" y="21029"/>
                  <a:pt x="37193" y="20903"/>
                </a:cubicBezTo>
                <a:cubicBezTo>
                  <a:pt x="37089" y="20776"/>
                  <a:pt x="36902" y="20755"/>
                  <a:pt x="36772" y="20853"/>
                </a:cubicBezTo>
                <a:lnTo>
                  <a:pt x="36581" y="21008"/>
                </a:lnTo>
                <a:lnTo>
                  <a:pt x="36435" y="21126"/>
                </a:lnTo>
                <a:lnTo>
                  <a:pt x="36303" y="21226"/>
                </a:lnTo>
                <a:cubicBezTo>
                  <a:pt x="36166" y="21329"/>
                  <a:pt x="36139" y="21522"/>
                  <a:pt x="36242" y="21656"/>
                </a:cubicBezTo>
                <a:cubicBezTo>
                  <a:pt x="36345" y="21792"/>
                  <a:pt x="36537" y="21817"/>
                  <a:pt x="36672" y="21712"/>
                </a:cubicBezTo>
                <a:lnTo>
                  <a:pt x="36810" y="21608"/>
                </a:lnTo>
                <a:lnTo>
                  <a:pt x="36963" y="21486"/>
                </a:lnTo>
                <a:lnTo>
                  <a:pt x="37160" y="21327"/>
                </a:lnTo>
                <a:close/>
                <a:moveTo>
                  <a:pt x="35125" y="22758"/>
                </a:moveTo>
                <a:cubicBezTo>
                  <a:pt x="35270" y="22674"/>
                  <a:pt x="35318" y="22486"/>
                  <a:pt x="35234" y="22341"/>
                </a:cubicBezTo>
                <a:cubicBezTo>
                  <a:pt x="35148" y="22197"/>
                  <a:pt x="34961" y="22146"/>
                  <a:pt x="34817" y="22232"/>
                </a:cubicBezTo>
                <a:lnTo>
                  <a:pt x="34697" y="22303"/>
                </a:lnTo>
                <a:lnTo>
                  <a:pt x="34530" y="22400"/>
                </a:lnTo>
                <a:lnTo>
                  <a:pt x="34293" y="22530"/>
                </a:lnTo>
                <a:cubicBezTo>
                  <a:pt x="34146" y="22609"/>
                  <a:pt x="34090" y="22796"/>
                  <a:pt x="34171" y="22945"/>
                </a:cubicBezTo>
                <a:cubicBezTo>
                  <a:pt x="34251" y="23093"/>
                  <a:pt x="34435" y="23148"/>
                  <a:pt x="34584" y="23068"/>
                </a:cubicBezTo>
                <a:lnTo>
                  <a:pt x="34658" y="23029"/>
                </a:lnTo>
                <a:lnTo>
                  <a:pt x="34832" y="22930"/>
                </a:lnTo>
                <a:lnTo>
                  <a:pt x="35005" y="22829"/>
                </a:lnTo>
                <a:lnTo>
                  <a:pt x="35123" y="22758"/>
                </a:lnTo>
                <a:close/>
                <a:moveTo>
                  <a:pt x="32912" y="23881"/>
                </a:moveTo>
                <a:cubicBezTo>
                  <a:pt x="33226" y="23745"/>
                  <a:pt x="33115" y="23274"/>
                  <a:pt x="32769" y="23295"/>
                </a:cubicBezTo>
                <a:cubicBezTo>
                  <a:pt x="32736" y="23299"/>
                  <a:pt x="32704" y="23305"/>
                  <a:pt x="32675" y="23318"/>
                </a:cubicBezTo>
                <a:lnTo>
                  <a:pt x="32413" y="23429"/>
                </a:lnTo>
                <a:lnTo>
                  <a:pt x="32229" y="23502"/>
                </a:lnTo>
                <a:lnTo>
                  <a:pt x="32118" y="23546"/>
                </a:lnTo>
                <a:cubicBezTo>
                  <a:pt x="31797" y="23674"/>
                  <a:pt x="31895" y="24150"/>
                  <a:pt x="32243" y="24137"/>
                </a:cubicBezTo>
                <a:cubicBezTo>
                  <a:pt x="32275" y="24135"/>
                  <a:pt x="32306" y="24129"/>
                  <a:pt x="32338" y="24116"/>
                </a:cubicBezTo>
                <a:lnTo>
                  <a:pt x="32455" y="24070"/>
                </a:lnTo>
                <a:lnTo>
                  <a:pt x="32646" y="23993"/>
                </a:lnTo>
                <a:close/>
                <a:moveTo>
                  <a:pt x="30579" y="24716"/>
                </a:moveTo>
                <a:cubicBezTo>
                  <a:pt x="30739" y="24667"/>
                  <a:pt x="30831" y="24500"/>
                  <a:pt x="30783" y="24338"/>
                </a:cubicBezTo>
                <a:cubicBezTo>
                  <a:pt x="30736" y="24179"/>
                  <a:pt x="30569" y="24085"/>
                  <a:pt x="30410" y="24129"/>
                </a:cubicBezTo>
                <a:lnTo>
                  <a:pt x="30311" y="24158"/>
                </a:lnTo>
                <a:lnTo>
                  <a:pt x="30114" y="24215"/>
                </a:lnTo>
                <a:lnTo>
                  <a:pt x="29829" y="24292"/>
                </a:lnTo>
                <a:cubicBezTo>
                  <a:pt x="29510" y="24376"/>
                  <a:pt x="29527" y="24848"/>
                  <a:pt x="29873" y="24892"/>
                </a:cubicBezTo>
                <a:cubicBezTo>
                  <a:pt x="29909" y="24896"/>
                  <a:pt x="29946" y="24894"/>
                  <a:pt x="29982" y="24885"/>
                </a:cubicBezTo>
                <a:lnTo>
                  <a:pt x="30280" y="24804"/>
                </a:lnTo>
                <a:lnTo>
                  <a:pt x="30481" y="24745"/>
                </a:lnTo>
                <a:lnTo>
                  <a:pt x="30579" y="24718"/>
                </a:lnTo>
                <a:close/>
                <a:moveTo>
                  <a:pt x="28171" y="25292"/>
                </a:moveTo>
                <a:cubicBezTo>
                  <a:pt x="28509" y="25227"/>
                  <a:pt x="28505" y="24745"/>
                  <a:pt x="28165" y="24688"/>
                </a:cubicBezTo>
                <a:cubicBezTo>
                  <a:pt x="28131" y="24682"/>
                  <a:pt x="28098" y="24682"/>
                  <a:pt x="28064" y="24688"/>
                </a:cubicBezTo>
                <a:lnTo>
                  <a:pt x="27872" y="24724"/>
                </a:lnTo>
                <a:lnTo>
                  <a:pt x="27662" y="24760"/>
                </a:lnTo>
                <a:lnTo>
                  <a:pt x="27467" y="24793"/>
                </a:lnTo>
                <a:cubicBezTo>
                  <a:pt x="27149" y="24841"/>
                  <a:pt x="27111" y="25298"/>
                  <a:pt x="27442" y="25390"/>
                </a:cubicBezTo>
                <a:cubicBezTo>
                  <a:pt x="27482" y="25401"/>
                  <a:pt x="27524" y="25403"/>
                  <a:pt x="27564" y="25397"/>
                </a:cubicBezTo>
                <a:lnTo>
                  <a:pt x="27765" y="25361"/>
                </a:lnTo>
                <a:lnTo>
                  <a:pt x="27978" y="25325"/>
                </a:lnTo>
                <a:lnTo>
                  <a:pt x="28171" y="25290"/>
                </a:lnTo>
                <a:close/>
                <a:moveTo>
                  <a:pt x="25726" y="25629"/>
                </a:moveTo>
                <a:cubicBezTo>
                  <a:pt x="25893" y="25615"/>
                  <a:pt x="26017" y="25466"/>
                  <a:pt x="26002" y="25298"/>
                </a:cubicBezTo>
                <a:cubicBezTo>
                  <a:pt x="25988" y="25131"/>
                  <a:pt x="25841" y="25005"/>
                  <a:pt x="25673" y="25019"/>
                </a:cubicBezTo>
                <a:lnTo>
                  <a:pt x="25529" y="25034"/>
                </a:lnTo>
                <a:lnTo>
                  <a:pt x="25313" y="25051"/>
                </a:lnTo>
                <a:lnTo>
                  <a:pt x="25072" y="25070"/>
                </a:lnTo>
                <a:cubicBezTo>
                  <a:pt x="24753" y="25091"/>
                  <a:pt x="24674" y="25529"/>
                  <a:pt x="24975" y="25657"/>
                </a:cubicBezTo>
                <a:cubicBezTo>
                  <a:pt x="25017" y="25675"/>
                  <a:pt x="25063" y="25682"/>
                  <a:pt x="25109" y="25680"/>
                </a:cubicBezTo>
                <a:lnTo>
                  <a:pt x="25361" y="25661"/>
                </a:lnTo>
                <a:lnTo>
                  <a:pt x="25583" y="25642"/>
                </a:lnTo>
                <a:lnTo>
                  <a:pt x="25726" y="25629"/>
                </a:lnTo>
                <a:close/>
                <a:moveTo>
                  <a:pt x="23259" y="25753"/>
                </a:moveTo>
                <a:cubicBezTo>
                  <a:pt x="23424" y="25749"/>
                  <a:pt x="23557" y="25613"/>
                  <a:pt x="23554" y="25447"/>
                </a:cubicBezTo>
                <a:cubicBezTo>
                  <a:pt x="23554" y="25281"/>
                  <a:pt x="23422" y="25147"/>
                  <a:pt x="23257" y="25143"/>
                </a:cubicBezTo>
                <a:lnTo>
                  <a:pt x="23106" y="25143"/>
                </a:lnTo>
                <a:lnTo>
                  <a:pt x="22884" y="25143"/>
                </a:lnTo>
                <a:lnTo>
                  <a:pt x="22653" y="25141"/>
                </a:lnTo>
                <a:cubicBezTo>
                  <a:pt x="22312" y="25141"/>
                  <a:pt x="22224" y="25598"/>
                  <a:pt x="22530" y="25728"/>
                </a:cubicBezTo>
                <a:cubicBezTo>
                  <a:pt x="22565" y="25742"/>
                  <a:pt x="22603" y="25751"/>
                  <a:pt x="22643" y="25751"/>
                </a:cubicBezTo>
                <a:lnTo>
                  <a:pt x="22882" y="25753"/>
                </a:lnTo>
                <a:lnTo>
                  <a:pt x="23110" y="25753"/>
                </a:lnTo>
                <a:close/>
                <a:moveTo>
                  <a:pt x="20794" y="25682"/>
                </a:moveTo>
                <a:cubicBezTo>
                  <a:pt x="20962" y="25694"/>
                  <a:pt x="21109" y="25569"/>
                  <a:pt x="21121" y="25399"/>
                </a:cubicBezTo>
                <a:cubicBezTo>
                  <a:pt x="21134" y="25231"/>
                  <a:pt x="21006" y="25084"/>
                  <a:pt x="20838" y="25072"/>
                </a:cubicBezTo>
                <a:lnTo>
                  <a:pt x="20629" y="25057"/>
                </a:lnTo>
                <a:lnTo>
                  <a:pt x="20402" y="25040"/>
                </a:lnTo>
                <a:lnTo>
                  <a:pt x="20233" y="25026"/>
                </a:lnTo>
                <a:cubicBezTo>
                  <a:pt x="20063" y="25007"/>
                  <a:pt x="19912" y="25133"/>
                  <a:pt x="19897" y="25302"/>
                </a:cubicBezTo>
                <a:cubicBezTo>
                  <a:pt x="19883" y="25474"/>
                  <a:pt x="20011" y="25623"/>
                  <a:pt x="20180" y="25634"/>
                </a:cubicBezTo>
                <a:lnTo>
                  <a:pt x="20354" y="25648"/>
                </a:lnTo>
                <a:lnTo>
                  <a:pt x="20585" y="25667"/>
                </a:lnTo>
                <a:lnTo>
                  <a:pt x="20794" y="25682"/>
                </a:lnTo>
                <a:close/>
                <a:moveTo>
                  <a:pt x="18342" y="25426"/>
                </a:moveTo>
                <a:cubicBezTo>
                  <a:pt x="18510" y="25449"/>
                  <a:pt x="18665" y="25334"/>
                  <a:pt x="18688" y="25166"/>
                </a:cubicBezTo>
                <a:cubicBezTo>
                  <a:pt x="18713" y="24998"/>
                  <a:pt x="18596" y="24846"/>
                  <a:pt x="18430" y="24820"/>
                </a:cubicBezTo>
                <a:lnTo>
                  <a:pt x="18124" y="24776"/>
                </a:lnTo>
                <a:lnTo>
                  <a:pt x="17831" y="24730"/>
                </a:lnTo>
                <a:cubicBezTo>
                  <a:pt x="17668" y="24709"/>
                  <a:pt x="17519" y="24822"/>
                  <a:pt x="17491" y="24984"/>
                </a:cubicBezTo>
                <a:cubicBezTo>
                  <a:pt x="17464" y="25147"/>
                  <a:pt x="17571" y="25302"/>
                  <a:pt x="17732" y="25334"/>
                </a:cubicBezTo>
                <a:lnTo>
                  <a:pt x="18034" y="25380"/>
                </a:lnTo>
                <a:lnTo>
                  <a:pt x="18342" y="25426"/>
                </a:lnTo>
                <a:close/>
                <a:moveTo>
                  <a:pt x="15915" y="24994"/>
                </a:moveTo>
                <a:cubicBezTo>
                  <a:pt x="16081" y="25032"/>
                  <a:pt x="16242" y="24927"/>
                  <a:pt x="16278" y="24762"/>
                </a:cubicBezTo>
                <a:cubicBezTo>
                  <a:pt x="16316" y="24598"/>
                  <a:pt x="16211" y="24435"/>
                  <a:pt x="16045" y="24399"/>
                </a:cubicBezTo>
                <a:lnTo>
                  <a:pt x="15842" y="24355"/>
                </a:lnTo>
                <a:lnTo>
                  <a:pt x="15616" y="24303"/>
                </a:lnTo>
                <a:lnTo>
                  <a:pt x="15454" y="24265"/>
                </a:lnTo>
                <a:cubicBezTo>
                  <a:pt x="15140" y="24194"/>
                  <a:pt x="14937" y="24590"/>
                  <a:pt x="15197" y="24804"/>
                </a:cubicBezTo>
                <a:cubicBezTo>
                  <a:pt x="15232" y="24831"/>
                  <a:pt x="15272" y="24850"/>
                  <a:pt x="15314" y="24860"/>
                </a:cubicBezTo>
                <a:lnTo>
                  <a:pt x="15480" y="24898"/>
                </a:lnTo>
                <a:lnTo>
                  <a:pt x="15712" y="24950"/>
                </a:lnTo>
                <a:lnTo>
                  <a:pt x="15915" y="24994"/>
                </a:lnTo>
                <a:close/>
                <a:moveTo>
                  <a:pt x="13526" y="24397"/>
                </a:moveTo>
                <a:cubicBezTo>
                  <a:pt x="13845" y="24489"/>
                  <a:pt x="14063" y="24072"/>
                  <a:pt x="13799" y="23863"/>
                </a:cubicBezTo>
                <a:cubicBezTo>
                  <a:pt x="13767" y="23837"/>
                  <a:pt x="13734" y="23821"/>
                  <a:pt x="13696" y="23810"/>
                </a:cubicBezTo>
                <a:lnTo>
                  <a:pt x="13350" y="23708"/>
                </a:lnTo>
                <a:lnTo>
                  <a:pt x="13118" y="23636"/>
                </a:lnTo>
                <a:cubicBezTo>
                  <a:pt x="12818" y="23540"/>
                  <a:pt x="12581" y="23917"/>
                  <a:pt x="12812" y="24146"/>
                </a:cubicBezTo>
                <a:cubicBezTo>
                  <a:pt x="12845" y="24179"/>
                  <a:pt x="12887" y="24204"/>
                  <a:pt x="12933" y="24219"/>
                </a:cubicBezTo>
                <a:lnTo>
                  <a:pt x="13176" y="24292"/>
                </a:lnTo>
                <a:lnTo>
                  <a:pt x="13526" y="24395"/>
                </a:lnTo>
                <a:close/>
                <a:moveTo>
                  <a:pt x="11183" y="23634"/>
                </a:moveTo>
                <a:cubicBezTo>
                  <a:pt x="11496" y="23747"/>
                  <a:pt x="11743" y="23347"/>
                  <a:pt x="11491" y="23119"/>
                </a:cubicBezTo>
                <a:cubicBezTo>
                  <a:pt x="11462" y="23093"/>
                  <a:pt x="11429" y="23073"/>
                  <a:pt x="11393" y="23060"/>
                </a:cubicBezTo>
                <a:lnTo>
                  <a:pt x="11123" y="22959"/>
                </a:lnTo>
                <a:lnTo>
                  <a:pt x="10827" y="22848"/>
                </a:lnTo>
                <a:cubicBezTo>
                  <a:pt x="10538" y="22731"/>
                  <a:pt x="10272" y="23087"/>
                  <a:pt x="10490" y="23339"/>
                </a:cubicBezTo>
                <a:cubicBezTo>
                  <a:pt x="10521" y="23372"/>
                  <a:pt x="10561" y="23399"/>
                  <a:pt x="10605" y="23416"/>
                </a:cubicBezTo>
                <a:lnTo>
                  <a:pt x="10907" y="23531"/>
                </a:lnTo>
                <a:lnTo>
                  <a:pt x="11183" y="23634"/>
                </a:lnTo>
                <a:close/>
                <a:moveTo>
                  <a:pt x="8897" y="22706"/>
                </a:moveTo>
                <a:cubicBezTo>
                  <a:pt x="9203" y="22844"/>
                  <a:pt x="9477" y="22458"/>
                  <a:pt x="9243" y="22215"/>
                </a:cubicBezTo>
                <a:cubicBezTo>
                  <a:pt x="9218" y="22188"/>
                  <a:pt x="9186" y="22165"/>
                  <a:pt x="9150" y="22150"/>
                </a:cubicBezTo>
                <a:lnTo>
                  <a:pt x="8945" y="22056"/>
                </a:lnTo>
                <a:lnTo>
                  <a:pt x="8731" y="21958"/>
                </a:lnTo>
                <a:lnTo>
                  <a:pt x="8599" y="21897"/>
                </a:lnTo>
                <a:cubicBezTo>
                  <a:pt x="8448" y="21826"/>
                  <a:pt x="8266" y="21891"/>
                  <a:pt x="8193" y="22041"/>
                </a:cubicBezTo>
                <a:cubicBezTo>
                  <a:pt x="8121" y="22194"/>
                  <a:pt x="8186" y="22377"/>
                  <a:pt x="8337" y="22450"/>
                </a:cubicBezTo>
                <a:lnTo>
                  <a:pt x="8474" y="22513"/>
                </a:lnTo>
                <a:lnTo>
                  <a:pt x="8692" y="22614"/>
                </a:lnTo>
                <a:close/>
                <a:moveTo>
                  <a:pt x="6686" y="21616"/>
                </a:moveTo>
                <a:cubicBezTo>
                  <a:pt x="6992" y="21777"/>
                  <a:pt x="7289" y="21394"/>
                  <a:pt x="7057" y="21140"/>
                </a:cubicBezTo>
                <a:cubicBezTo>
                  <a:pt x="7034" y="21115"/>
                  <a:pt x="7009" y="21096"/>
                  <a:pt x="6979" y="21079"/>
                </a:cubicBezTo>
                <a:lnTo>
                  <a:pt x="6841" y="21004"/>
                </a:lnTo>
                <a:lnTo>
                  <a:pt x="6636" y="20891"/>
                </a:lnTo>
                <a:lnTo>
                  <a:pt x="6449" y="20786"/>
                </a:lnTo>
                <a:cubicBezTo>
                  <a:pt x="6302" y="20702"/>
                  <a:pt x="6116" y="20755"/>
                  <a:pt x="6032" y="20901"/>
                </a:cubicBezTo>
                <a:cubicBezTo>
                  <a:pt x="5950" y="21048"/>
                  <a:pt x="6001" y="21235"/>
                  <a:pt x="6147" y="21316"/>
                </a:cubicBezTo>
                <a:lnTo>
                  <a:pt x="6338" y="21423"/>
                </a:lnTo>
                <a:lnTo>
                  <a:pt x="6548" y="21541"/>
                </a:lnTo>
                <a:lnTo>
                  <a:pt x="6686" y="21614"/>
                </a:lnTo>
                <a:close/>
                <a:moveTo>
                  <a:pt x="4565" y="20361"/>
                </a:moveTo>
                <a:cubicBezTo>
                  <a:pt x="4812" y="20524"/>
                  <a:pt x="5131" y="20260"/>
                  <a:pt x="5014" y="19986"/>
                </a:cubicBezTo>
                <a:cubicBezTo>
                  <a:pt x="4990" y="19929"/>
                  <a:pt x="4949" y="19881"/>
                  <a:pt x="4898" y="19847"/>
                </a:cubicBezTo>
                <a:lnTo>
                  <a:pt x="4632" y="19673"/>
                </a:lnTo>
                <a:lnTo>
                  <a:pt x="4393" y="19516"/>
                </a:lnTo>
                <a:cubicBezTo>
                  <a:pt x="4255" y="19422"/>
                  <a:pt x="4064" y="19457"/>
                  <a:pt x="3970" y="19596"/>
                </a:cubicBezTo>
                <a:cubicBezTo>
                  <a:pt x="3873" y="19736"/>
                  <a:pt x="3909" y="19925"/>
                  <a:pt x="4049" y="20021"/>
                </a:cubicBezTo>
                <a:lnTo>
                  <a:pt x="4295" y="20185"/>
                </a:lnTo>
                <a:lnTo>
                  <a:pt x="4565" y="20361"/>
                </a:lnTo>
                <a:close/>
                <a:moveTo>
                  <a:pt x="2547" y="18938"/>
                </a:moveTo>
                <a:cubicBezTo>
                  <a:pt x="2813" y="19143"/>
                  <a:pt x="3173" y="18827"/>
                  <a:pt x="2991" y="18531"/>
                </a:cubicBezTo>
                <a:cubicBezTo>
                  <a:pt x="2972" y="18502"/>
                  <a:pt x="2947" y="18475"/>
                  <a:pt x="2920" y="18454"/>
                </a:cubicBezTo>
                <a:lnTo>
                  <a:pt x="2735" y="18311"/>
                </a:lnTo>
                <a:lnTo>
                  <a:pt x="2553" y="18166"/>
                </a:lnTo>
                <a:lnTo>
                  <a:pt x="2446" y="18081"/>
                </a:lnTo>
                <a:cubicBezTo>
                  <a:pt x="2184" y="17871"/>
                  <a:pt x="1820" y="18177"/>
                  <a:pt x="1991" y="18475"/>
                </a:cubicBezTo>
                <a:cubicBezTo>
                  <a:pt x="2010" y="18504"/>
                  <a:pt x="2033" y="18531"/>
                  <a:pt x="2061" y="18554"/>
                </a:cubicBezTo>
                <a:lnTo>
                  <a:pt x="2172" y="18642"/>
                </a:lnTo>
                <a:lnTo>
                  <a:pt x="2358" y="1879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55863730" name="Google Shape;215;p12"/>
          <p:cNvSpPr/>
          <p:nvPr/>
        </p:nvSpPr>
        <p:spPr bwMode="auto">
          <a:xfrm flipH="1">
            <a:off x="-732453" y="2098950"/>
            <a:ext cx="2738953" cy="3792521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416587203" name="Google Shape;216;p12"/>
          <p:cNvGrpSpPr/>
          <p:nvPr/>
        </p:nvGrpSpPr>
        <p:grpSpPr bwMode="auto">
          <a:xfrm rot="5770332" flipH="1">
            <a:off x="483641" y="3905736"/>
            <a:ext cx="306762" cy="476337"/>
            <a:chOff x="4452729" y="352000"/>
            <a:chExt cx="225596" cy="350301"/>
          </a:xfrm>
        </p:grpSpPr>
        <p:sp>
          <p:nvSpPr>
            <p:cNvPr id="217" name="Google Shape;217;p12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8" name="Google Shape;218;p12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9" name="Google Shape;219;p12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365437667" name="Google Shape;220;p12"/>
          <p:cNvSpPr/>
          <p:nvPr/>
        </p:nvSpPr>
        <p:spPr bwMode="auto">
          <a:xfrm>
            <a:off x="7894950" y="4363725"/>
            <a:ext cx="881175" cy="411625"/>
          </a:xfrm>
          <a:custGeom>
            <a:avLst/>
            <a:gdLst/>
            <a:ahLst/>
            <a:cxnLst/>
            <a:rect l="l" t="t" r="r" b="b"/>
            <a:pathLst>
              <a:path w="35247" h="16465" fill="norm" stroke="1" extrusionOk="0">
                <a:moveTo>
                  <a:pt x="15" y="16119"/>
                </a:moveTo>
                <a:cubicBezTo>
                  <a:pt x="61" y="15932"/>
                  <a:pt x="332" y="15423"/>
                  <a:pt x="399" y="15293"/>
                </a:cubicBezTo>
                <a:cubicBezTo>
                  <a:pt x="713" y="14673"/>
                  <a:pt x="1036" y="14056"/>
                  <a:pt x="1363" y="13442"/>
                </a:cubicBezTo>
                <a:cubicBezTo>
                  <a:pt x="2325" y="11625"/>
                  <a:pt x="3303" y="9815"/>
                  <a:pt x="4299" y="8014"/>
                </a:cubicBezTo>
                <a:cubicBezTo>
                  <a:pt x="5303" y="6187"/>
                  <a:pt x="6315" y="4362"/>
                  <a:pt x="7354" y="2555"/>
                </a:cubicBezTo>
                <a:cubicBezTo>
                  <a:pt x="7700" y="1956"/>
                  <a:pt x="8050" y="1352"/>
                  <a:pt x="8415" y="763"/>
                </a:cubicBezTo>
                <a:cubicBezTo>
                  <a:pt x="8520" y="594"/>
                  <a:pt x="8629" y="422"/>
                  <a:pt x="8744" y="258"/>
                </a:cubicBezTo>
                <a:cubicBezTo>
                  <a:pt x="8815" y="160"/>
                  <a:pt x="8918" y="0"/>
                  <a:pt x="9058" y="23"/>
                </a:cubicBezTo>
                <a:cubicBezTo>
                  <a:pt x="9601" y="105"/>
                  <a:pt x="10156" y="281"/>
                  <a:pt x="10672" y="468"/>
                </a:cubicBezTo>
                <a:cubicBezTo>
                  <a:pt x="11284" y="688"/>
                  <a:pt x="11888" y="943"/>
                  <a:pt x="12485" y="1201"/>
                </a:cubicBezTo>
                <a:cubicBezTo>
                  <a:pt x="13438" y="1618"/>
                  <a:pt x="14394" y="2075"/>
                  <a:pt x="15362" y="2448"/>
                </a:cubicBezTo>
                <a:cubicBezTo>
                  <a:pt x="20975" y="4607"/>
                  <a:pt x="26170" y="7572"/>
                  <a:pt x="31598" y="10121"/>
                </a:cubicBezTo>
                <a:cubicBezTo>
                  <a:pt x="32658" y="10619"/>
                  <a:pt x="33727" y="11099"/>
                  <a:pt x="34806" y="11554"/>
                </a:cubicBezTo>
                <a:cubicBezTo>
                  <a:pt x="35247" y="11736"/>
                  <a:pt x="34985" y="12459"/>
                  <a:pt x="34544" y="12353"/>
                </a:cubicBezTo>
                <a:cubicBezTo>
                  <a:pt x="32342" y="12541"/>
                  <a:pt x="30139" y="12791"/>
                  <a:pt x="27943" y="13057"/>
                </a:cubicBezTo>
                <a:cubicBezTo>
                  <a:pt x="25374" y="13365"/>
                  <a:pt x="22806" y="13700"/>
                  <a:pt x="20239" y="14042"/>
                </a:cubicBezTo>
                <a:cubicBezTo>
                  <a:pt x="15595" y="14664"/>
                  <a:pt x="10953" y="15326"/>
                  <a:pt x="6305" y="15909"/>
                </a:cubicBezTo>
                <a:cubicBezTo>
                  <a:pt x="4804" y="16098"/>
                  <a:pt x="3285" y="16290"/>
                  <a:pt x="1776" y="16406"/>
                </a:cubicBezTo>
                <a:cubicBezTo>
                  <a:pt x="1390" y="16435"/>
                  <a:pt x="986" y="16464"/>
                  <a:pt x="598" y="16456"/>
                </a:cubicBezTo>
                <a:cubicBezTo>
                  <a:pt x="424" y="16452"/>
                  <a:pt x="51" y="16454"/>
                  <a:pt x="7" y="16230"/>
                </a:cubicBezTo>
                <a:cubicBezTo>
                  <a:pt x="1" y="16194"/>
                  <a:pt x="3" y="16156"/>
                  <a:pt x="15" y="16121"/>
                </a:cubicBezTo>
                <a:close/>
                <a:moveTo>
                  <a:pt x="28243" y="9282"/>
                </a:moveTo>
                <a:cubicBezTo>
                  <a:pt x="27067" y="8660"/>
                  <a:pt x="25891" y="8033"/>
                  <a:pt x="24701" y="7436"/>
                </a:cubicBezTo>
                <a:cubicBezTo>
                  <a:pt x="24621" y="7778"/>
                  <a:pt x="24533" y="8117"/>
                  <a:pt x="24479" y="8463"/>
                </a:cubicBezTo>
                <a:cubicBezTo>
                  <a:pt x="24395" y="8999"/>
                  <a:pt x="23580" y="8826"/>
                  <a:pt x="23663" y="8293"/>
                </a:cubicBezTo>
                <a:cubicBezTo>
                  <a:pt x="23731" y="7876"/>
                  <a:pt x="23842" y="7467"/>
                  <a:pt x="23934" y="7057"/>
                </a:cubicBezTo>
                <a:cubicBezTo>
                  <a:pt x="23211" y="6705"/>
                  <a:pt x="22481" y="6365"/>
                  <a:pt x="21742" y="6047"/>
                </a:cubicBezTo>
                <a:cubicBezTo>
                  <a:pt x="21431" y="5912"/>
                  <a:pt x="21121" y="5778"/>
                  <a:pt x="20811" y="5644"/>
                </a:cubicBezTo>
                <a:cubicBezTo>
                  <a:pt x="20713" y="5906"/>
                  <a:pt x="20688" y="5988"/>
                  <a:pt x="20692" y="6363"/>
                </a:cubicBezTo>
                <a:cubicBezTo>
                  <a:pt x="20696" y="6501"/>
                  <a:pt x="20625" y="6633"/>
                  <a:pt x="20507" y="6709"/>
                </a:cubicBezTo>
                <a:cubicBezTo>
                  <a:pt x="20239" y="6881"/>
                  <a:pt x="19862" y="6717"/>
                  <a:pt x="19858" y="6376"/>
                </a:cubicBezTo>
                <a:cubicBezTo>
                  <a:pt x="19853" y="6024"/>
                  <a:pt x="19883" y="5632"/>
                  <a:pt x="20029" y="5303"/>
                </a:cubicBezTo>
                <a:cubicBezTo>
                  <a:pt x="19120" y="4904"/>
                  <a:pt x="18212" y="4508"/>
                  <a:pt x="17297" y="4123"/>
                </a:cubicBezTo>
                <a:cubicBezTo>
                  <a:pt x="17198" y="4351"/>
                  <a:pt x="17118" y="4584"/>
                  <a:pt x="17091" y="4831"/>
                </a:cubicBezTo>
                <a:cubicBezTo>
                  <a:pt x="17030" y="5370"/>
                  <a:pt x="16215" y="5208"/>
                  <a:pt x="16274" y="4674"/>
                </a:cubicBezTo>
                <a:cubicBezTo>
                  <a:pt x="16310" y="4370"/>
                  <a:pt x="16408" y="4083"/>
                  <a:pt x="16530" y="3802"/>
                </a:cubicBezTo>
                <a:cubicBezTo>
                  <a:pt x="16180" y="3657"/>
                  <a:pt x="15828" y="3517"/>
                  <a:pt x="15475" y="3379"/>
                </a:cubicBezTo>
                <a:cubicBezTo>
                  <a:pt x="14817" y="3119"/>
                  <a:pt x="14157" y="2867"/>
                  <a:pt x="13499" y="2607"/>
                </a:cubicBezTo>
                <a:cubicBezTo>
                  <a:pt x="13476" y="2781"/>
                  <a:pt x="13464" y="2957"/>
                  <a:pt x="13466" y="3134"/>
                </a:cubicBezTo>
                <a:cubicBezTo>
                  <a:pt x="13468" y="3674"/>
                  <a:pt x="12636" y="3685"/>
                  <a:pt x="12632" y="3146"/>
                </a:cubicBezTo>
                <a:cubicBezTo>
                  <a:pt x="12632" y="2857"/>
                  <a:pt x="12655" y="2572"/>
                  <a:pt x="12707" y="2289"/>
                </a:cubicBezTo>
                <a:cubicBezTo>
                  <a:pt x="12529" y="2216"/>
                  <a:pt x="12351" y="2142"/>
                  <a:pt x="12173" y="2065"/>
                </a:cubicBezTo>
                <a:cubicBezTo>
                  <a:pt x="11787" y="1899"/>
                  <a:pt x="11408" y="1717"/>
                  <a:pt x="11024" y="1543"/>
                </a:cubicBezTo>
                <a:cubicBezTo>
                  <a:pt x="10856" y="1828"/>
                  <a:pt x="10750" y="2142"/>
                  <a:pt x="10649" y="2459"/>
                </a:cubicBezTo>
                <a:cubicBezTo>
                  <a:pt x="10546" y="2788"/>
                  <a:pt x="10112" y="2857"/>
                  <a:pt x="9907" y="2599"/>
                </a:cubicBezTo>
                <a:cubicBezTo>
                  <a:pt x="9827" y="2499"/>
                  <a:pt x="9804" y="2364"/>
                  <a:pt x="9846" y="2243"/>
                </a:cubicBezTo>
                <a:cubicBezTo>
                  <a:pt x="9957" y="1889"/>
                  <a:pt x="10075" y="1537"/>
                  <a:pt x="10253" y="1214"/>
                </a:cubicBezTo>
                <a:cubicBezTo>
                  <a:pt x="9920" y="1082"/>
                  <a:pt x="9576" y="977"/>
                  <a:pt x="9226" y="897"/>
                </a:cubicBezTo>
                <a:cubicBezTo>
                  <a:pt x="8736" y="1847"/>
                  <a:pt x="8228" y="2792"/>
                  <a:pt x="7728" y="3735"/>
                </a:cubicBezTo>
                <a:cubicBezTo>
                  <a:pt x="6870" y="5347"/>
                  <a:pt x="6009" y="6956"/>
                  <a:pt x="5146" y="8564"/>
                </a:cubicBezTo>
                <a:cubicBezTo>
                  <a:pt x="4391" y="9968"/>
                  <a:pt x="3630" y="11370"/>
                  <a:pt x="2865" y="12770"/>
                </a:cubicBezTo>
                <a:cubicBezTo>
                  <a:pt x="2381" y="13654"/>
                  <a:pt x="1897" y="14545"/>
                  <a:pt x="1396" y="15421"/>
                </a:cubicBezTo>
                <a:cubicBezTo>
                  <a:pt x="1541" y="15389"/>
                  <a:pt x="1690" y="15362"/>
                  <a:pt x="1830" y="15335"/>
                </a:cubicBezTo>
                <a:cubicBezTo>
                  <a:pt x="2270" y="15251"/>
                  <a:pt x="2715" y="15182"/>
                  <a:pt x="3157" y="15115"/>
                </a:cubicBezTo>
                <a:cubicBezTo>
                  <a:pt x="4450" y="14918"/>
                  <a:pt x="5751" y="14748"/>
                  <a:pt x="7049" y="14580"/>
                </a:cubicBezTo>
                <a:cubicBezTo>
                  <a:pt x="10624" y="14115"/>
                  <a:pt x="14201" y="13673"/>
                  <a:pt x="17772" y="13178"/>
                </a:cubicBezTo>
                <a:cubicBezTo>
                  <a:pt x="21429" y="12669"/>
                  <a:pt x="25097" y="12269"/>
                  <a:pt x="28773" y="11950"/>
                </a:cubicBezTo>
                <a:cubicBezTo>
                  <a:pt x="29886" y="11854"/>
                  <a:pt x="30996" y="11768"/>
                  <a:pt x="32107" y="11678"/>
                </a:cubicBezTo>
                <a:cubicBezTo>
                  <a:pt x="32390" y="11655"/>
                  <a:pt x="32675" y="11632"/>
                  <a:pt x="32956" y="11607"/>
                </a:cubicBezTo>
                <a:cubicBezTo>
                  <a:pt x="32740" y="11512"/>
                  <a:pt x="32522" y="11416"/>
                  <a:pt x="32306" y="11317"/>
                </a:cubicBezTo>
                <a:cubicBezTo>
                  <a:pt x="31195" y="10812"/>
                  <a:pt x="30099" y="10259"/>
                  <a:pt x="29016" y="9691"/>
                </a:cubicBezTo>
                <a:cubicBezTo>
                  <a:pt x="28932" y="9997"/>
                  <a:pt x="28775" y="10293"/>
                  <a:pt x="28630" y="10565"/>
                </a:cubicBezTo>
                <a:cubicBezTo>
                  <a:pt x="28377" y="11043"/>
                  <a:pt x="27645" y="10649"/>
                  <a:pt x="27897" y="10173"/>
                </a:cubicBezTo>
                <a:cubicBezTo>
                  <a:pt x="27962" y="10049"/>
                  <a:pt x="28316" y="9450"/>
                  <a:pt x="28241" y="9282"/>
                </a:cubicBezTo>
                <a:close/>
                <a:moveTo>
                  <a:pt x="19015" y="9672"/>
                </a:moveTo>
                <a:cubicBezTo>
                  <a:pt x="17663" y="8857"/>
                  <a:pt x="16305" y="8056"/>
                  <a:pt x="14939" y="7266"/>
                </a:cubicBezTo>
                <a:cubicBezTo>
                  <a:pt x="13931" y="6688"/>
                  <a:pt x="12917" y="6118"/>
                  <a:pt x="11888" y="5579"/>
                </a:cubicBezTo>
                <a:cubicBezTo>
                  <a:pt x="11471" y="5363"/>
                  <a:pt x="11049" y="5150"/>
                  <a:pt x="10624" y="4951"/>
                </a:cubicBezTo>
                <a:cubicBezTo>
                  <a:pt x="10320" y="4810"/>
                  <a:pt x="9999" y="4668"/>
                  <a:pt x="9679" y="4563"/>
                </a:cubicBezTo>
                <a:cubicBezTo>
                  <a:pt x="9668" y="4561"/>
                  <a:pt x="9654" y="4557"/>
                  <a:pt x="9641" y="4557"/>
                </a:cubicBezTo>
                <a:cubicBezTo>
                  <a:pt x="9536" y="4546"/>
                  <a:pt x="9431" y="4580"/>
                  <a:pt x="9352" y="4649"/>
                </a:cubicBezTo>
                <a:cubicBezTo>
                  <a:pt x="9348" y="4653"/>
                  <a:pt x="9343" y="4655"/>
                  <a:pt x="9339" y="4657"/>
                </a:cubicBezTo>
                <a:cubicBezTo>
                  <a:pt x="8958" y="4927"/>
                  <a:pt x="8505" y="5770"/>
                  <a:pt x="8293" y="6183"/>
                </a:cubicBezTo>
                <a:cubicBezTo>
                  <a:pt x="7855" y="7042"/>
                  <a:pt x="7480" y="7935"/>
                  <a:pt x="7176" y="8853"/>
                </a:cubicBezTo>
                <a:cubicBezTo>
                  <a:pt x="6906" y="9655"/>
                  <a:pt x="6671" y="10513"/>
                  <a:pt x="6558" y="11353"/>
                </a:cubicBezTo>
                <a:cubicBezTo>
                  <a:pt x="6525" y="11613"/>
                  <a:pt x="6701" y="11862"/>
                  <a:pt x="6977" y="11852"/>
                </a:cubicBezTo>
                <a:cubicBezTo>
                  <a:pt x="10972" y="11690"/>
                  <a:pt x="14878" y="10492"/>
                  <a:pt x="18889" y="10481"/>
                </a:cubicBezTo>
                <a:cubicBezTo>
                  <a:pt x="19369" y="10481"/>
                  <a:pt x="19424" y="9836"/>
                  <a:pt x="19017" y="9672"/>
                </a:cubicBezTo>
                <a:close/>
                <a:moveTo>
                  <a:pt x="9681" y="5269"/>
                </a:moveTo>
                <a:cubicBezTo>
                  <a:pt x="8681" y="6927"/>
                  <a:pt x="7690" y="9087"/>
                  <a:pt x="7382" y="11011"/>
                </a:cubicBezTo>
                <a:cubicBezTo>
                  <a:pt x="9974" y="10607"/>
                  <a:pt x="12579" y="10284"/>
                  <a:pt x="15193" y="10072"/>
                </a:cubicBezTo>
                <a:cubicBezTo>
                  <a:pt x="15916" y="10014"/>
                  <a:pt x="16636" y="9968"/>
                  <a:pt x="17359" y="9919"/>
                </a:cubicBezTo>
                <a:cubicBezTo>
                  <a:pt x="17445" y="9913"/>
                  <a:pt x="17655" y="9903"/>
                  <a:pt x="17850" y="9888"/>
                </a:cubicBezTo>
                <a:lnTo>
                  <a:pt x="17741" y="9825"/>
                </a:lnTo>
                <a:cubicBezTo>
                  <a:pt x="17406" y="9626"/>
                  <a:pt x="17068" y="9429"/>
                  <a:pt x="16731" y="9234"/>
                </a:cubicBezTo>
                <a:cubicBezTo>
                  <a:pt x="15750" y="8668"/>
                  <a:pt x="14767" y="8107"/>
                  <a:pt x="13782" y="7551"/>
                </a:cubicBezTo>
                <a:cubicBezTo>
                  <a:pt x="12933" y="7071"/>
                  <a:pt x="12080" y="6594"/>
                  <a:pt x="11227" y="6118"/>
                </a:cubicBezTo>
                <a:cubicBezTo>
                  <a:pt x="10714" y="5833"/>
                  <a:pt x="10201" y="5544"/>
                  <a:pt x="9681" y="52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97244835" name="Google Shape;221;p12"/>
          <p:cNvSpPr/>
          <p:nvPr/>
        </p:nvSpPr>
        <p:spPr bwMode="auto">
          <a:xfrm>
            <a:off x="7037800" y="3717400"/>
            <a:ext cx="1392974" cy="961896"/>
          </a:xfrm>
          <a:custGeom>
            <a:avLst/>
            <a:gdLst/>
            <a:ahLst/>
            <a:cxnLst/>
            <a:rect l="l" t="t" r="r" b="b"/>
            <a:pathLst>
              <a:path w="44593" h="30793" fill="norm" stroke="1" extrusionOk="0">
                <a:moveTo>
                  <a:pt x="44488" y="547"/>
                </a:moveTo>
                <a:cubicBezTo>
                  <a:pt x="44593" y="227"/>
                  <a:pt x="44176" y="0"/>
                  <a:pt x="43960" y="260"/>
                </a:cubicBezTo>
                <a:cubicBezTo>
                  <a:pt x="43937" y="290"/>
                  <a:pt x="43920" y="321"/>
                  <a:pt x="43908" y="357"/>
                </a:cubicBezTo>
                <a:lnTo>
                  <a:pt x="43864" y="491"/>
                </a:lnTo>
                <a:lnTo>
                  <a:pt x="43820" y="621"/>
                </a:lnTo>
                <a:lnTo>
                  <a:pt x="43774" y="753"/>
                </a:lnTo>
                <a:lnTo>
                  <a:pt x="43709" y="925"/>
                </a:lnTo>
                <a:cubicBezTo>
                  <a:pt x="43591" y="1250"/>
                  <a:pt x="44019" y="1495"/>
                  <a:pt x="44239" y="1218"/>
                </a:cubicBezTo>
                <a:cubicBezTo>
                  <a:pt x="44258" y="1193"/>
                  <a:pt x="44272" y="1166"/>
                  <a:pt x="44283" y="1138"/>
                </a:cubicBezTo>
                <a:lnTo>
                  <a:pt x="44348" y="960"/>
                </a:lnTo>
                <a:lnTo>
                  <a:pt x="44396" y="824"/>
                </a:lnTo>
                <a:lnTo>
                  <a:pt x="44442" y="688"/>
                </a:lnTo>
                <a:lnTo>
                  <a:pt x="44488" y="552"/>
                </a:lnTo>
                <a:close/>
                <a:moveTo>
                  <a:pt x="541" y="26840"/>
                </a:moveTo>
                <a:cubicBezTo>
                  <a:pt x="409" y="26731"/>
                  <a:pt x="214" y="26752"/>
                  <a:pt x="107" y="26889"/>
                </a:cubicBezTo>
                <a:cubicBezTo>
                  <a:pt x="0" y="27023"/>
                  <a:pt x="25" y="27218"/>
                  <a:pt x="164" y="27320"/>
                </a:cubicBezTo>
                <a:lnTo>
                  <a:pt x="350" y="27467"/>
                </a:lnTo>
                <a:lnTo>
                  <a:pt x="507" y="27587"/>
                </a:lnTo>
                <a:lnTo>
                  <a:pt x="654" y="27698"/>
                </a:lnTo>
                <a:cubicBezTo>
                  <a:pt x="926" y="27897"/>
                  <a:pt x="1272" y="27578"/>
                  <a:pt x="1094" y="27291"/>
                </a:cubicBezTo>
                <a:cubicBezTo>
                  <a:pt x="1075" y="27257"/>
                  <a:pt x="1050" y="27230"/>
                  <a:pt x="1019" y="27207"/>
                </a:cubicBezTo>
                <a:lnTo>
                  <a:pt x="876" y="27100"/>
                </a:lnTo>
                <a:lnTo>
                  <a:pt x="723" y="26983"/>
                </a:lnTo>
                <a:close/>
                <a:moveTo>
                  <a:pt x="2515" y="28213"/>
                </a:moveTo>
                <a:cubicBezTo>
                  <a:pt x="2217" y="28041"/>
                  <a:pt x="1909" y="28402"/>
                  <a:pt x="2121" y="28668"/>
                </a:cubicBezTo>
                <a:cubicBezTo>
                  <a:pt x="2144" y="28695"/>
                  <a:pt x="2169" y="28718"/>
                  <a:pt x="2201" y="28737"/>
                </a:cubicBezTo>
                <a:lnTo>
                  <a:pt x="2387" y="28848"/>
                </a:lnTo>
                <a:lnTo>
                  <a:pt x="2544" y="28938"/>
                </a:lnTo>
                <a:lnTo>
                  <a:pt x="2741" y="29047"/>
                </a:lnTo>
                <a:cubicBezTo>
                  <a:pt x="3024" y="29200"/>
                  <a:pt x="3326" y="28869"/>
                  <a:pt x="3127" y="28592"/>
                </a:cubicBezTo>
                <a:cubicBezTo>
                  <a:pt x="3102" y="28559"/>
                  <a:pt x="3068" y="28532"/>
                  <a:pt x="3031" y="28511"/>
                </a:cubicBezTo>
                <a:lnTo>
                  <a:pt x="2848" y="28406"/>
                </a:lnTo>
                <a:lnTo>
                  <a:pt x="2697" y="28322"/>
                </a:lnTo>
                <a:lnTo>
                  <a:pt x="2515" y="28213"/>
                </a:lnTo>
                <a:close/>
                <a:moveTo>
                  <a:pt x="4653" y="29282"/>
                </a:moveTo>
                <a:cubicBezTo>
                  <a:pt x="4493" y="29217"/>
                  <a:pt x="4313" y="29295"/>
                  <a:pt x="4252" y="29454"/>
                </a:cubicBezTo>
                <a:cubicBezTo>
                  <a:pt x="4189" y="29613"/>
                  <a:pt x="4269" y="29791"/>
                  <a:pt x="4430" y="29852"/>
                </a:cubicBezTo>
                <a:lnTo>
                  <a:pt x="4565" y="29904"/>
                </a:lnTo>
                <a:lnTo>
                  <a:pt x="4720" y="29963"/>
                </a:lnTo>
                <a:lnTo>
                  <a:pt x="4875" y="30020"/>
                </a:lnTo>
                <a:lnTo>
                  <a:pt x="5011" y="30068"/>
                </a:lnTo>
                <a:cubicBezTo>
                  <a:pt x="5172" y="30133"/>
                  <a:pt x="5355" y="30049"/>
                  <a:pt x="5411" y="29886"/>
                </a:cubicBezTo>
                <a:cubicBezTo>
                  <a:pt x="5470" y="29722"/>
                  <a:pt x="5380" y="29542"/>
                  <a:pt x="5212" y="29492"/>
                </a:cubicBezTo>
                <a:lnTo>
                  <a:pt x="5082" y="29445"/>
                </a:lnTo>
                <a:lnTo>
                  <a:pt x="4936" y="29391"/>
                </a:lnTo>
                <a:lnTo>
                  <a:pt x="4787" y="29334"/>
                </a:lnTo>
                <a:lnTo>
                  <a:pt x="4651" y="29282"/>
                </a:lnTo>
                <a:close/>
                <a:moveTo>
                  <a:pt x="6937" y="29965"/>
                </a:moveTo>
                <a:cubicBezTo>
                  <a:pt x="6621" y="29904"/>
                  <a:pt x="6434" y="30311"/>
                  <a:pt x="6700" y="30514"/>
                </a:cubicBezTo>
                <a:cubicBezTo>
                  <a:pt x="6736" y="30539"/>
                  <a:pt x="6778" y="30556"/>
                  <a:pt x="6820" y="30565"/>
                </a:cubicBezTo>
                <a:lnTo>
                  <a:pt x="7012" y="30602"/>
                </a:lnTo>
                <a:lnTo>
                  <a:pt x="7163" y="30627"/>
                </a:lnTo>
                <a:lnTo>
                  <a:pt x="7312" y="30653"/>
                </a:lnTo>
                <a:lnTo>
                  <a:pt x="7436" y="30671"/>
                </a:lnTo>
                <a:cubicBezTo>
                  <a:pt x="7800" y="30715"/>
                  <a:pt x="7926" y="30210"/>
                  <a:pt x="7582" y="30080"/>
                </a:cubicBezTo>
                <a:cubicBezTo>
                  <a:pt x="7562" y="30074"/>
                  <a:pt x="7543" y="30068"/>
                  <a:pt x="7522" y="30066"/>
                </a:cubicBezTo>
                <a:lnTo>
                  <a:pt x="7406" y="30049"/>
                </a:lnTo>
                <a:lnTo>
                  <a:pt x="7262" y="30026"/>
                </a:lnTo>
                <a:lnTo>
                  <a:pt x="7119" y="29999"/>
                </a:lnTo>
                <a:lnTo>
                  <a:pt x="6935" y="29965"/>
                </a:lnTo>
                <a:close/>
                <a:moveTo>
                  <a:pt x="9301" y="30181"/>
                </a:moveTo>
                <a:cubicBezTo>
                  <a:pt x="8961" y="30192"/>
                  <a:pt x="8886" y="30665"/>
                  <a:pt x="9213" y="30778"/>
                </a:cubicBezTo>
                <a:cubicBezTo>
                  <a:pt x="9246" y="30787"/>
                  <a:pt x="9280" y="30793"/>
                  <a:pt x="9314" y="30791"/>
                </a:cubicBezTo>
                <a:lnTo>
                  <a:pt x="9391" y="30791"/>
                </a:lnTo>
                <a:lnTo>
                  <a:pt x="9538" y="30787"/>
                </a:lnTo>
                <a:lnTo>
                  <a:pt x="9684" y="30782"/>
                </a:lnTo>
                <a:lnTo>
                  <a:pt x="9829" y="30774"/>
                </a:lnTo>
                <a:lnTo>
                  <a:pt x="9938" y="30768"/>
                </a:lnTo>
                <a:cubicBezTo>
                  <a:pt x="10250" y="30747"/>
                  <a:pt x="10338" y="30311"/>
                  <a:pt x="10030" y="30179"/>
                </a:cubicBezTo>
                <a:cubicBezTo>
                  <a:pt x="9986" y="30162"/>
                  <a:pt x="9940" y="30154"/>
                  <a:pt x="9896" y="30158"/>
                </a:cubicBezTo>
                <a:lnTo>
                  <a:pt x="9793" y="30164"/>
                </a:lnTo>
                <a:lnTo>
                  <a:pt x="9655" y="30171"/>
                </a:lnTo>
                <a:lnTo>
                  <a:pt x="9517" y="30177"/>
                </a:lnTo>
                <a:lnTo>
                  <a:pt x="9381" y="30181"/>
                </a:lnTo>
                <a:lnTo>
                  <a:pt x="9301" y="30181"/>
                </a:lnTo>
                <a:close/>
                <a:moveTo>
                  <a:pt x="11661" y="29900"/>
                </a:moveTo>
                <a:cubicBezTo>
                  <a:pt x="11346" y="29971"/>
                  <a:pt x="11342" y="30433"/>
                  <a:pt x="11675" y="30497"/>
                </a:cubicBezTo>
                <a:cubicBezTo>
                  <a:pt x="11717" y="30506"/>
                  <a:pt x="11757" y="30504"/>
                  <a:pt x="11797" y="30495"/>
                </a:cubicBezTo>
                <a:lnTo>
                  <a:pt x="11960" y="30458"/>
                </a:lnTo>
                <a:lnTo>
                  <a:pt x="12101" y="30422"/>
                </a:lnTo>
                <a:lnTo>
                  <a:pt x="12239" y="30386"/>
                </a:lnTo>
                <a:lnTo>
                  <a:pt x="12407" y="30340"/>
                </a:lnTo>
                <a:cubicBezTo>
                  <a:pt x="12568" y="30294"/>
                  <a:pt x="12662" y="30124"/>
                  <a:pt x="12614" y="29963"/>
                </a:cubicBezTo>
                <a:cubicBezTo>
                  <a:pt x="12568" y="29800"/>
                  <a:pt x="12398" y="29707"/>
                  <a:pt x="12237" y="29753"/>
                </a:cubicBezTo>
                <a:lnTo>
                  <a:pt x="12082" y="29795"/>
                </a:lnTo>
                <a:lnTo>
                  <a:pt x="11950" y="29831"/>
                </a:lnTo>
                <a:lnTo>
                  <a:pt x="11820" y="29862"/>
                </a:lnTo>
                <a:lnTo>
                  <a:pt x="11663" y="29900"/>
                </a:lnTo>
                <a:close/>
                <a:moveTo>
                  <a:pt x="13920" y="29148"/>
                </a:moveTo>
                <a:cubicBezTo>
                  <a:pt x="13622" y="29282"/>
                  <a:pt x="13712" y="29733"/>
                  <a:pt x="14050" y="29733"/>
                </a:cubicBezTo>
                <a:cubicBezTo>
                  <a:pt x="14092" y="29733"/>
                  <a:pt x="14132" y="29722"/>
                  <a:pt x="14169" y="29705"/>
                </a:cubicBezTo>
                <a:lnTo>
                  <a:pt x="14253" y="29670"/>
                </a:lnTo>
                <a:lnTo>
                  <a:pt x="14385" y="29609"/>
                </a:lnTo>
                <a:lnTo>
                  <a:pt x="14515" y="29548"/>
                </a:lnTo>
                <a:lnTo>
                  <a:pt x="14645" y="29487"/>
                </a:lnTo>
                <a:lnTo>
                  <a:pt x="14737" y="29441"/>
                </a:lnTo>
                <a:cubicBezTo>
                  <a:pt x="14888" y="29366"/>
                  <a:pt x="14949" y="29181"/>
                  <a:pt x="14873" y="29030"/>
                </a:cubicBezTo>
                <a:cubicBezTo>
                  <a:pt x="14798" y="28880"/>
                  <a:pt x="14614" y="28819"/>
                  <a:pt x="14463" y="28894"/>
                </a:cubicBezTo>
                <a:lnTo>
                  <a:pt x="14253" y="28997"/>
                </a:lnTo>
                <a:lnTo>
                  <a:pt x="14130" y="29056"/>
                </a:lnTo>
                <a:lnTo>
                  <a:pt x="13922" y="29148"/>
                </a:lnTo>
                <a:close/>
                <a:moveTo>
                  <a:pt x="16016" y="27995"/>
                </a:moveTo>
                <a:cubicBezTo>
                  <a:pt x="15875" y="28089"/>
                  <a:pt x="15835" y="28278"/>
                  <a:pt x="15930" y="28419"/>
                </a:cubicBezTo>
                <a:cubicBezTo>
                  <a:pt x="16024" y="28559"/>
                  <a:pt x="16213" y="28597"/>
                  <a:pt x="16353" y="28504"/>
                </a:cubicBezTo>
                <a:lnTo>
                  <a:pt x="16510" y="28400"/>
                </a:lnTo>
                <a:lnTo>
                  <a:pt x="16630" y="28316"/>
                </a:lnTo>
                <a:lnTo>
                  <a:pt x="16749" y="28234"/>
                </a:lnTo>
                <a:lnTo>
                  <a:pt x="16864" y="28150"/>
                </a:lnTo>
                <a:cubicBezTo>
                  <a:pt x="17147" y="27945"/>
                  <a:pt x="16921" y="27503"/>
                  <a:pt x="16586" y="27614"/>
                </a:cubicBezTo>
                <a:cubicBezTo>
                  <a:pt x="16558" y="27624"/>
                  <a:pt x="16531" y="27637"/>
                  <a:pt x="16508" y="27656"/>
                </a:cubicBezTo>
                <a:lnTo>
                  <a:pt x="16282" y="27815"/>
                </a:lnTo>
                <a:cubicBezTo>
                  <a:pt x="16192" y="27876"/>
                  <a:pt x="16104" y="27937"/>
                  <a:pt x="16014" y="27997"/>
                </a:cubicBezTo>
                <a:close/>
                <a:moveTo>
                  <a:pt x="17908" y="26526"/>
                </a:moveTo>
                <a:cubicBezTo>
                  <a:pt x="17659" y="26755"/>
                  <a:pt x="17906" y="27161"/>
                  <a:pt x="18229" y="27035"/>
                </a:cubicBezTo>
                <a:cubicBezTo>
                  <a:pt x="18262" y="27021"/>
                  <a:pt x="18292" y="27002"/>
                  <a:pt x="18317" y="26979"/>
                </a:cubicBezTo>
                <a:cubicBezTo>
                  <a:pt x="18472" y="26840"/>
                  <a:pt x="18621" y="26700"/>
                  <a:pt x="18772" y="26558"/>
                </a:cubicBezTo>
                <a:cubicBezTo>
                  <a:pt x="18893" y="26440"/>
                  <a:pt x="18897" y="26245"/>
                  <a:pt x="18780" y="26124"/>
                </a:cubicBezTo>
                <a:cubicBezTo>
                  <a:pt x="18663" y="26002"/>
                  <a:pt x="18470" y="26000"/>
                  <a:pt x="18348" y="26115"/>
                </a:cubicBezTo>
                <a:cubicBezTo>
                  <a:pt x="18204" y="26256"/>
                  <a:pt x="18057" y="26392"/>
                  <a:pt x="17908" y="26526"/>
                </a:cubicBezTo>
                <a:close/>
                <a:moveTo>
                  <a:pt x="19587" y="24808"/>
                </a:moveTo>
                <a:cubicBezTo>
                  <a:pt x="19520" y="24885"/>
                  <a:pt x="19497" y="24992"/>
                  <a:pt x="19526" y="25088"/>
                </a:cubicBezTo>
                <a:cubicBezTo>
                  <a:pt x="19591" y="25323"/>
                  <a:pt x="19893" y="25390"/>
                  <a:pt x="20052" y="25204"/>
                </a:cubicBezTo>
                <a:cubicBezTo>
                  <a:pt x="20186" y="25049"/>
                  <a:pt x="20318" y="24889"/>
                  <a:pt x="20448" y="24730"/>
                </a:cubicBezTo>
                <a:cubicBezTo>
                  <a:pt x="20658" y="24468"/>
                  <a:pt x="20356" y="24108"/>
                  <a:pt x="20060" y="24273"/>
                </a:cubicBezTo>
                <a:cubicBezTo>
                  <a:pt x="20027" y="24290"/>
                  <a:pt x="19998" y="24315"/>
                  <a:pt x="19972" y="24347"/>
                </a:cubicBezTo>
                <a:cubicBezTo>
                  <a:pt x="19847" y="24504"/>
                  <a:pt x="19719" y="24655"/>
                  <a:pt x="19587" y="24808"/>
                </a:cubicBezTo>
                <a:close/>
                <a:moveTo>
                  <a:pt x="21050" y="22896"/>
                </a:moveTo>
                <a:cubicBezTo>
                  <a:pt x="20962" y="23035"/>
                  <a:pt x="20999" y="23221"/>
                  <a:pt x="21136" y="23313"/>
                </a:cubicBezTo>
                <a:cubicBezTo>
                  <a:pt x="21274" y="23406"/>
                  <a:pt x="21460" y="23372"/>
                  <a:pt x="21557" y="23238"/>
                </a:cubicBezTo>
                <a:cubicBezTo>
                  <a:pt x="21672" y="23068"/>
                  <a:pt x="21785" y="22894"/>
                  <a:pt x="21896" y="22720"/>
                </a:cubicBezTo>
                <a:cubicBezTo>
                  <a:pt x="22081" y="22431"/>
                  <a:pt x="21718" y="22104"/>
                  <a:pt x="21446" y="22320"/>
                </a:cubicBezTo>
                <a:cubicBezTo>
                  <a:pt x="21421" y="22339"/>
                  <a:pt x="21400" y="22364"/>
                  <a:pt x="21381" y="22393"/>
                </a:cubicBezTo>
                <a:cubicBezTo>
                  <a:pt x="21272" y="22561"/>
                  <a:pt x="21163" y="22729"/>
                  <a:pt x="21050" y="22896"/>
                </a:cubicBezTo>
                <a:close/>
                <a:moveTo>
                  <a:pt x="22290" y="20832"/>
                </a:moveTo>
                <a:cubicBezTo>
                  <a:pt x="22209" y="20981"/>
                  <a:pt x="22267" y="21169"/>
                  <a:pt x="22418" y="21249"/>
                </a:cubicBezTo>
                <a:cubicBezTo>
                  <a:pt x="22569" y="21327"/>
                  <a:pt x="22756" y="21268"/>
                  <a:pt x="22833" y="21115"/>
                </a:cubicBezTo>
                <a:cubicBezTo>
                  <a:pt x="22927" y="20933"/>
                  <a:pt x="23024" y="20748"/>
                  <a:pt x="23114" y="20566"/>
                </a:cubicBezTo>
                <a:cubicBezTo>
                  <a:pt x="23258" y="20264"/>
                  <a:pt x="22890" y="19983"/>
                  <a:pt x="22638" y="20201"/>
                </a:cubicBezTo>
                <a:cubicBezTo>
                  <a:pt x="22609" y="20226"/>
                  <a:pt x="22584" y="20260"/>
                  <a:pt x="22567" y="20295"/>
                </a:cubicBezTo>
                <a:cubicBezTo>
                  <a:pt x="22477" y="20476"/>
                  <a:pt x="22385" y="20654"/>
                  <a:pt x="22290" y="20832"/>
                </a:cubicBezTo>
                <a:close/>
                <a:moveTo>
                  <a:pt x="23302" y="18644"/>
                </a:moveTo>
                <a:cubicBezTo>
                  <a:pt x="23183" y="18944"/>
                  <a:pt x="23558" y="19208"/>
                  <a:pt x="23803" y="18973"/>
                </a:cubicBezTo>
                <a:cubicBezTo>
                  <a:pt x="23833" y="18944"/>
                  <a:pt x="23856" y="18908"/>
                  <a:pt x="23873" y="18868"/>
                </a:cubicBezTo>
                <a:cubicBezTo>
                  <a:pt x="23948" y="18678"/>
                  <a:pt x="24021" y="18485"/>
                  <a:pt x="24093" y="18292"/>
                </a:cubicBezTo>
                <a:cubicBezTo>
                  <a:pt x="24206" y="17986"/>
                  <a:pt x="23820" y="17730"/>
                  <a:pt x="23577" y="17984"/>
                </a:cubicBezTo>
                <a:cubicBezTo>
                  <a:pt x="23552" y="18011"/>
                  <a:pt x="23533" y="18045"/>
                  <a:pt x="23518" y="18082"/>
                </a:cubicBezTo>
                <a:cubicBezTo>
                  <a:pt x="23449" y="18271"/>
                  <a:pt x="23378" y="18458"/>
                  <a:pt x="23302" y="18644"/>
                </a:cubicBezTo>
                <a:close/>
                <a:moveTo>
                  <a:pt x="24072" y="16362"/>
                </a:moveTo>
                <a:cubicBezTo>
                  <a:pt x="24023" y="16527"/>
                  <a:pt x="24120" y="16697"/>
                  <a:pt x="24285" y="16741"/>
                </a:cubicBezTo>
                <a:cubicBezTo>
                  <a:pt x="24451" y="16785"/>
                  <a:pt x="24621" y="16687"/>
                  <a:pt x="24661" y="16519"/>
                </a:cubicBezTo>
                <a:cubicBezTo>
                  <a:pt x="24715" y="16320"/>
                  <a:pt x="24765" y="16121"/>
                  <a:pt x="24816" y="15920"/>
                </a:cubicBezTo>
                <a:cubicBezTo>
                  <a:pt x="24853" y="15756"/>
                  <a:pt x="24753" y="15591"/>
                  <a:pt x="24589" y="15553"/>
                </a:cubicBezTo>
                <a:cubicBezTo>
                  <a:pt x="24424" y="15513"/>
                  <a:pt x="24260" y="15614"/>
                  <a:pt x="24220" y="15779"/>
                </a:cubicBezTo>
                <a:cubicBezTo>
                  <a:pt x="24174" y="15974"/>
                  <a:pt x="24124" y="16169"/>
                  <a:pt x="24072" y="16362"/>
                </a:cubicBezTo>
                <a:close/>
                <a:moveTo>
                  <a:pt x="24564" y="14010"/>
                </a:moveTo>
                <a:cubicBezTo>
                  <a:pt x="24524" y="14333"/>
                  <a:pt x="24941" y="14486"/>
                  <a:pt x="25119" y="14222"/>
                </a:cubicBezTo>
                <a:cubicBezTo>
                  <a:pt x="25147" y="14184"/>
                  <a:pt x="25163" y="14140"/>
                  <a:pt x="25170" y="14094"/>
                </a:cubicBezTo>
                <a:cubicBezTo>
                  <a:pt x="25199" y="13889"/>
                  <a:pt x="25224" y="13686"/>
                  <a:pt x="25247" y="13478"/>
                </a:cubicBezTo>
                <a:cubicBezTo>
                  <a:pt x="25254" y="13428"/>
                  <a:pt x="25245" y="13375"/>
                  <a:pt x="25228" y="13327"/>
                </a:cubicBezTo>
                <a:cubicBezTo>
                  <a:pt x="25279" y="13166"/>
                  <a:pt x="25184" y="12994"/>
                  <a:pt x="25023" y="12948"/>
                </a:cubicBezTo>
                <a:cubicBezTo>
                  <a:pt x="24987" y="12937"/>
                  <a:pt x="24952" y="12933"/>
                  <a:pt x="24918" y="12935"/>
                </a:cubicBezTo>
                <a:cubicBezTo>
                  <a:pt x="24721" y="12946"/>
                  <a:pt x="24516" y="12956"/>
                  <a:pt x="24319" y="12956"/>
                </a:cubicBezTo>
                <a:cubicBezTo>
                  <a:pt x="23988" y="12969"/>
                  <a:pt x="23902" y="13415"/>
                  <a:pt x="24208" y="13547"/>
                </a:cubicBezTo>
                <a:cubicBezTo>
                  <a:pt x="24248" y="13562"/>
                  <a:pt x="24287" y="13568"/>
                  <a:pt x="24329" y="13568"/>
                </a:cubicBezTo>
                <a:cubicBezTo>
                  <a:pt x="24426" y="13568"/>
                  <a:pt x="24526" y="13564"/>
                  <a:pt x="24623" y="13560"/>
                </a:cubicBezTo>
                <a:cubicBezTo>
                  <a:pt x="24606" y="13711"/>
                  <a:pt x="24585" y="13860"/>
                  <a:pt x="24564" y="14010"/>
                </a:cubicBezTo>
                <a:close/>
                <a:moveTo>
                  <a:pt x="24742" y="11617"/>
                </a:moveTo>
                <a:cubicBezTo>
                  <a:pt x="24742" y="11946"/>
                  <a:pt x="25197" y="12045"/>
                  <a:pt x="25329" y="11734"/>
                </a:cubicBezTo>
                <a:cubicBezTo>
                  <a:pt x="25346" y="11697"/>
                  <a:pt x="25352" y="11657"/>
                  <a:pt x="25352" y="11617"/>
                </a:cubicBezTo>
                <a:lnTo>
                  <a:pt x="25352" y="11468"/>
                </a:lnTo>
                <a:cubicBezTo>
                  <a:pt x="25350" y="11311"/>
                  <a:pt x="25348" y="11154"/>
                  <a:pt x="25342" y="10997"/>
                </a:cubicBezTo>
                <a:cubicBezTo>
                  <a:pt x="25331" y="10670"/>
                  <a:pt x="24874" y="10586"/>
                  <a:pt x="24751" y="10898"/>
                </a:cubicBezTo>
                <a:cubicBezTo>
                  <a:pt x="24736" y="10936"/>
                  <a:pt x="24730" y="10976"/>
                  <a:pt x="24732" y="11018"/>
                </a:cubicBezTo>
                <a:cubicBezTo>
                  <a:pt x="24740" y="11215"/>
                  <a:pt x="24742" y="11420"/>
                  <a:pt x="24742" y="11617"/>
                </a:cubicBezTo>
                <a:close/>
                <a:moveTo>
                  <a:pt x="24585" y="9226"/>
                </a:moveTo>
                <a:cubicBezTo>
                  <a:pt x="24640" y="9574"/>
                  <a:pt x="25145" y="9574"/>
                  <a:pt x="25191" y="9213"/>
                </a:cubicBezTo>
                <a:cubicBezTo>
                  <a:pt x="25193" y="9188"/>
                  <a:pt x="25193" y="9163"/>
                  <a:pt x="25189" y="9136"/>
                </a:cubicBezTo>
                <a:cubicBezTo>
                  <a:pt x="25159" y="8928"/>
                  <a:pt x="25124" y="8721"/>
                  <a:pt x="25080" y="8515"/>
                </a:cubicBezTo>
                <a:cubicBezTo>
                  <a:pt x="25008" y="8186"/>
                  <a:pt x="24535" y="8199"/>
                  <a:pt x="24480" y="8530"/>
                </a:cubicBezTo>
                <a:cubicBezTo>
                  <a:pt x="24472" y="8568"/>
                  <a:pt x="24474" y="8606"/>
                  <a:pt x="24482" y="8643"/>
                </a:cubicBezTo>
                <a:cubicBezTo>
                  <a:pt x="24522" y="8836"/>
                  <a:pt x="24556" y="9029"/>
                  <a:pt x="24585" y="9226"/>
                </a:cubicBezTo>
                <a:close/>
                <a:moveTo>
                  <a:pt x="23854" y="7090"/>
                </a:moveTo>
                <a:cubicBezTo>
                  <a:pt x="24055" y="7344"/>
                  <a:pt x="24472" y="7143"/>
                  <a:pt x="24384" y="6814"/>
                </a:cubicBezTo>
                <a:cubicBezTo>
                  <a:pt x="24373" y="6774"/>
                  <a:pt x="24355" y="6738"/>
                  <a:pt x="24327" y="6707"/>
                </a:cubicBezTo>
                <a:cubicBezTo>
                  <a:pt x="24181" y="6518"/>
                  <a:pt x="24002" y="6357"/>
                  <a:pt x="23801" y="6227"/>
                </a:cubicBezTo>
                <a:cubicBezTo>
                  <a:pt x="23512" y="6053"/>
                  <a:pt x="23189" y="6411"/>
                  <a:pt x="23405" y="6682"/>
                </a:cubicBezTo>
                <a:cubicBezTo>
                  <a:pt x="23426" y="6709"/>
                  <a:pt x="23453" y="6732"/>
                  <a:pt x="23483" y="6749"/>
                </a:cubicBezTo>
                <a:cubicBezTo>
                  <a:pt x="23623" y="6841"/>
                  <a:pt x="23749" y="6956"/>
                  <a:pt x="23854" y="7090"/>
                </a:cubicBezTo>
                <a:close/>
                <a:moveTo>
                  <a:pt x="21974" y="6707"/>
                </a:moveTo>
                <a:cubicBezTo>
                  <a:pt x="22303" y="6587"/>
                  <a:pt x="22209" y="6103"/>
                  <a:pt x="21859" y="6114"/>
                </a:cubicBezTo>
                <a:cubicBezTo>
                  <a:pt x="21829" y="6116"/>
                  <a:pt x="21800" y="6122"/>
                  <a:pt x="21771" y="6133"/>
                </a:cubicBezTo>
                <a:cubicBezTo>
                  <a:pt x="21567" y="6204"/>
                  <a:pt x="21368" y="6288"/>
                  <a:pt x="21175" y="6382"/>
                </a:cubicBezTo>
                <a:cubicBezTo>
                  <a:pt x="21022" y="6455"/>
                  <a:pt x="20957" y="6640"/>
                  <a:pt x="21033" y="6793"/>
                </a:cubicBezTo>
                <a:cubicBezTo>
                  <a:pt x="21108" y="6946"/>
                  <a:pt x="21293" y="7009"/>
                  <a:pt x="21446" y="6931"/>
                </a:cubicBezTo>
                <a:cubicBezTo>
                  <a:pt x="21618" y="6845"/>
                  <a:pt x="21794" y="6772"/>
                  <a:pt x="21974" y="6707"/>
                </a:cubicBezTo>
                <a:close/>
                <a:moveTo>
                  <a:pt x="19979" y="7887"/>
                </a:moveTo>
                <a:cubicBezTo>
                  <a:pt x="20033" y="7839"/>
                  <a:pt x="20071" y="7774"/>
                  <a:pt x="20081" y="7700"/>
                </a:cubicBezTo>
                <a:cubicBezTo>
                  <a:pt x="20121" y="7419"/>
                  <a:pt x="19792" y="7239"/>
                  <a:pt x="19578" y="7424"/>
                </a:cubicBezTo>
                <a:cubicBezTo>
                  <a:pt x="19413" y="7566"/>
                  <a:pt x="19258" y="7717"/>
                  <a:pt x="19113" y="7880"/>
                </a:cubicBezTo>
                <a:cubicBezTo>
                  <a:pt x="19002" y="8006"/>
                  <a:pt x="19013" y="8199"/>
                  <a:pt x="19140" y="8310"/>
                </a:cubicBezTo>
                <a:cubicBezTo>
                  <a:pt x="19266" y="8423"/>
                  <a:pt x="19459" y="8411"/>
                  <a:pt x="19570" y="8285"/>
                </a:cubicBezTo>
                <a:cubicBezTo>
                  <a:pt x="19698" y="8142"/>
                  <a:pt x="19834" y="8010"/>
                  <a:pt x="19979" y="7887"/>
                </a:cubicBezTo>
                <a:close/>
                <a:moveTo>
                  <a:pt x="18983" y="9723"/>
                </a:moveTo>
                <a:cubicBezTo>
                  <a:pt x="18977" y="9551"/>
                  <a:pt x="18832" y="9419"/>
                  <a:pt x="18660" y="9427"/>
                </a:cubicBezTo>
                <a:cubicBezTo>
                  <a:pt x="18491" y="9438"/>
                  <a:pt x="18361" y="9584"/>
                  <a:pt x="18373" y="9756"/>
                </a:cubicBezTo>
                <a:cubicBezTo>
                  <a:pt x="18386" y="9987"/>
                  <a:pt x="18430" y="10217"/>
                  <a:pt x="18507" y="10435"/>
                </a:cubicBezTo>
                <a:cubicBezTo>
                  <a:pt x="18627" y="10768"/>
                  <a:pt x="19124" y="10674"/>
                  <a:pt x="19101" y="10309"/>
                </a:cubicBezTo>
                <a:cubicBezTo>
                  <a:pt x="19098" y="10284"/>
                  <a:pt x="19092" y="10261"/>
                  <a:pt x="19084" y="10236"/>
                </a:cubicBezTo>
                <a:cubicBezTo>
                  <a:pt x="19027" y="10070"/>
                  <a:pt x="18994" y="9899"/>
                  <a:pt x="18983" y="9723"/>
                </a:cubicBezTo>
                <a:close/>
                <a:moveTo>
                  <a:pt x="20039" y="11613"/>
                </a:moveTo>
                <a:cubicBezTo>
                  <a:pt x="19796" y="11382"/>
                  <a:pt x="19402" y="11649"/>
                  <a:pt x="19553" y="11973"/>
                </a:cubicBezTo>
                <a:cubicBezTo>
                  <a:pt x="19570" y="12003"/>
                  <a:pt x="19589" y="12028"/>
                  <a:pt x="19614" y="12051"/>
                </a:cubicBezTo>
                <a:cubicBezTo>
                  <a:pt x="19763" y="12200"/>
                  <a:pt x="19922" y="12340"/>
                  <a:pt x="20086" y="12476"/>
                </a:cubicBezTo>
                <a:cubicBezTo>
                  <a:pt x="20213" y="12590"/>
                  <a:pt x="20410" y="12575"/>
                  <a:pt x="20521" y="12443"/>
                </a:cubicBezTo>
                <a:cubicBezTo>
                  <a:pt x="20633" y="12311"/>
                  <a:pt x="20612" y="12114"/>
                  <a:pt x="20475" y="12007"/>
                </a:cubicBezTo>
                <a:cubicBezTo>
                  <a:pt x="20327" y="11881"/>
                  <a:pt x="20180" y="11751"/>
                  <a:pt x="20039" y="11613"/>
                </a:cubicBezTo>
                <a:close/>
                <a:moveTo>
                  <a:pt x="21963" y="12759"/>
                </a:moveTo>
                <a:cubicBezTo>
                  <a:pt x="21630" y="12686"/>
                  <a:pt x="21444" y="13126"/>
                  <a:pt x="21733" y="13315"/>
                </a:cubicBezTo>
                <a:cubicBezTo>
                  <a:pt x="21762" y="13333"/>
                  <a:pt x="21794" y="13346"/>
                  <a:pt x="21827" y="13354"/>
                </a:cubicBezTo>
                <a:cubicBezTo>
                  <a:pt x="22035" y="13403"/>
                  <a:pt x="22244" y="13438"/>
                  <a:pt x="22454" y="13470"/>
                </a:cubicBezTo>
                <a:cubicBezTo>
                  <a:pt x="22785" y="13510"/>
                  <a:pt x="22936" y="13078"/>
                  <a:pt x="22653" y="12904"/>
                </a:cubicBezTo>
                <a:cubicBezTo>
                  <a:pt x="22617" y="12883"/>
                  <a:pt x="22579" y="12870"/>
                  <a:pt x="22538" y="12864"/>
                </a:cubicBezTo>
                <a:cubicBezTo>
                  <a:pt x="22345" y="12837"/>
                  <a:pt x="22152" y="12803"/>
                  <a:pt x="21963" y="12759"/>
                </a:cubicBezTo>
                <a:close/>
                <a:moveTo>
                  <a:pt x="26712" y="12751"/>
                </a:moveTo>
                <a:cubicBezTo>
                  <a:pt x="26379" y="12803"/>
                  <a:pt x="26362" y="13275"/>
                  <a:pt x="26689" y="13352"/>
                </a:cubicBezTo>
                <a:cubicBezTo>
                  <a:pt x="26727" y="13361"/>
                  <a:pt x="26765" y="13361"/>
                  <a:pt x="26802" y="13357"/>
                </a:cubicBezTo>
                <a:cubicBezTo>
                  <a:pt x="27006" y="13327"/>
                  <a:pt x="27211" y="13294"/>
                  <a:pt x="27414" y="13258"/>
                </a:cubicBezTo>
                <a:cubicBezTo>
                  <a:pt x="27739" y="13197"/>
                  <a:pt x="27754" y="12738"/>
                  <a:pt x="27425" y="12659"/>
                </a:cubicBezTo>
                <a:cubicBezTo>
                  <a:pt x="27387" y="12650"/>
                  <a:pt x="27347" y="12650"/>
                  <a:pt x="27307" y="12657"/>
                </a:cubicBezTo>
                <a:cubicBezTo>
                  <a:pt x="27110" y="12692"/>
                  <a:pt x="26911" y="12724"/>
                  <a:pt x="26712" y="12751"/>
                </a:cubicBezTo>
                <a:close/>
                <a:moveTo>
                  <a:pt x="29080" y="12286"/>
                </a:moveTo>
                <a:cubicBezTo>
                  <a:pt x="28917" y="12328"/>
                  <a:pt x="28818" y="12493"/>
                  <a:pt x="28860" y="12657"/>
                </a:cubicBezTo>
                <a:cubicBezTo>
                  <a:pt x="28900" y="12818"/>
                  <a:pt x="29066" y="12919"/>
                  <a:pt x="29229" y="12879"/>
                </a:cubicBezTo>
                <a:cubicBezTo>
                  <a:pt x="29428" y="12828"/>
                  <a:pt x="29627" y="12778"/>
                  <a:pt x="29826" y="12724"/>
                </a:cubicBezTo>
                <a:cubicBezTo>
                  <a:pt x="30170" y="12623"/>
                  <a:pt x="30099" y="12124"/>
                  <a:pt x="29738" y="12124"/>
                </a:cubicBezTo>
                <a:cubicBezTo>
                  <a:pt x="29713" y="12124"/>
                  <a:pt x="29688" y="12128"/>
                  <a:pt x="29665" y="12135"/>
                </a:cubicBezTo>
                <a:cubicBezTo>
                  <a:pt x="29470" y="12187"/>
                  <a:pt x="29275" y="12237"/>
                  <a:pt x="29080" y="12286"/>
                </a:cubicBezTo>
                <a:close/>
                <a:moveTo>
                  <a:pt x="31396" y="11602"/>
                </a:moveTo>
                <a:cubicBezTo>
                  <a:pt x="31076" y="11718"/>
                  <a:pt x="31151" y="12198"/>
                  <a:pt x="31501" y="12198"/>
                </a:cubicBezTo>
                <a:cubicBezTo>
                  <a:pt x="31535" y="12196"/>
                  <a:pt x="31566" y="12191"/>
                  <a:pt x="31595" y="12181"/>
                </a:cubicBezTo>
                <a:cubicBezTo>
                  <a:pt x="31790" y="12114"/>
                  <a:pt x="31985" y="12045"/>
                  <a:pt x="32178" y="11973"/>
                </a:cubicBezTo>
                <a:cubicBezTo>
                  <a:pt x="32482" y="11862"/>
                  <a:pt x="32425" y="11403"/>
                  <a:pt x="32086" y="11380"/>
                </a:cubicBezTo>
                <a:cubicBezTo>
                  <a:pt x="32044" y="11380"/>
                  <a:pt x="32004" y="11387"/>
                  <a:pt x="31966" y="11399"/>
                </a:cubicBezTo>
                <a:cubicBezTo>
                  <a:pt x="31776" y="11470"/>
                  <a:pt x="31587" y="11537"/>
                  <a:pt x="31396" y="11602"/>
                </a:cubicBezTo>
                <a:close/>
                <a:moveTo>
                  <a:pt x="33645" y="10718"/>
                </a:moveTo>
                <a:cubicBezTo>
                  <a:pt x="33343" y="10852"/>
                  <a:pt x="33444" y="11311"/>
                  <a:pt x="33783" y="11301"/>
                </a:cubicBezTo>
                <a:cubicBezTo>
                  <a:pt x="33823" y="11299"/>
                  <a:pt x="33859" y="11290"/>
                  <a:pt x="33894" y="11273"/>
                </a:cubicBezTo>
                <a:cubicBezTo>
                  <a:pt x="34083" y="11190"/>
                  <a:pt x="34269" y="11104"/>
                  <a:pt x="34456" y="11014"/>
                </a:cubicBezTo>
                <a:cubicBezTo>
                  <a:pt x="34756" y="10869"/>
                  <a:pt x="34642" y="10412"/>
                  <a:pt x="34299" y="10435"/>
                </a:cubicBezTo>
                <a:cubicBezTo>
                  <a:pt x="34261" y="10437"/>
                  <a:pt x="34225" y="10448"/>
                  <a:pt x="34192" y="10464"/>
                </a:cubicBezTo>
                <a:cubicBezTo>
                  <a:pt x="34010" y="10550"/>
                  <a:pt x="33827" y="10634"/>
                  <a:pt x="33645" y="10718"/>
                </a:cubicBezTo>
                <a:close/>
                <a:moveTo>
                  <a:pt x="35797" y="9626"/>
                </a:moveTo>
                <a:cubicBezTo>
                  <a:pt x="35510" y="9790"/>
                  <a:pt x="35651" y="10238"/>
                  <a:pt x="35996" y="10194"/>
                </a:cubicBezTo>
                <a:cubicBezTo>
                  <a:pt x="36034" y="10188"/>
                  <a:pt x="36070" y="10175"/>
                  <a:pt x="36101" y="10156"/>
                </a:cubicBezTo>
                <a:cubicBezTo>
                  <a:pt x="36279" y="10054"/>
                  <a:pt x="36459" y="9951"/>
                  <a:pt x="36636" y="9842"/>
                </a:cubicBezTo>
                <a:cubicBezTo>
                  <a:pt x="36776" y="9754"/>
                  <a:pt x="36820" y="9567"/>
                  <a:pt x="36732" y="9425"/>
                </a:cubicBezTo>
                <a:cubicBezTo>
                  <a:pt x="36646" y="9282"/>
                  <a:pt x="36459" y="9236"/>
                  <a:pt x="36317" y="9320"/>
                </a:cubicBezTo>
                <a:cubicBezTo>
                  <a:pt x="36145" y="9425"/>
                  <a:pt x="35971" y="9526"/>
                  <a:pt x="35797" y="9626"/>
                </a:cubicBezTo>
                <a:close/>
                <a:moveTo>
                  <a:pt x="37824" y="8325"/>
                </a:moveTo>
                <a:cubicBezTo>
                  <a:pt x="37558" y="8520"/>
                  <a:pt x="37744" y="8945"/>
                  <a:pt x="38079" y="8868"/>
                </a:cubicBezTo>
                <a:cubicBezTo>
                  <a:pt x="38117" y="8857"/>
                  <a:pt x="38153" y="8840"/>
                  <a:pt x="38184" y="8817"/>
                </a:cubicBezTo>
                <a:cubicBezTo>
                  <a:pt x="38350" y="8696"/>
                  <a:pt x="38515" y="8574"/>
                  <a:pt x="38681" y="8448"/>
                </a:cubicBezTo>
                <a:cubicBezTo>
                  <a:pt x="38893" y="8283"/>
                  <a:pt x="38800" y="7939"/>
                  <a:pt x="38534" y="7903"/>
                </a:cubicBezTo>
                <a:cubicBezTo>
                  <a:pt x="38452" y="7893"/>
                  <a:pt x="38371" y="7914"/>
                  <a:pt x="38308" y="7964"/>
                </a:cubicBezTo>
                <a:cubicBezTo>
                  <a:pt x="38147" y="8088"/>
                  <a:pt x="37985" y="8207"/>
                  <a:pt x="37824" y="8325"/>
                </a:cubicBezTo>
                <a:close/>
                <a:moveTo>
                  <a:pt x="39683" y="6801"/>
                </a:moveTo>
                <a:cubicBezTo>
                  <a:pt x="39561" y="6916"/>
                  <a:pt x="39555" y="7109"/>
                  <a:pt x="39670" y="7233"/>
                </a:cubicBezTo>
                <a:cubicBezTo>
                  <a:pt x="39785" y="7356"/>
                  <a:pt x="39980" y="7363"/>
                  <a:pt x="40102" y="7245"/>
                </a:cubicBezTo>
                <a:cubicBezTo>
                  <a:pt x="40255" y="7105"/>
                  <a:pt x="40406" y="6960"/>
                  <a:pt x="40552" y="6814"/>
                </a:cubicBezTo>
                <a:cubicBezTo>
                  <a:pt x="40666" y="6694"/>
                  <a:pt x="40663" y="6504"/>
                  <a:pt x="40544" y="6386"/>
                </a:cubicBezTo>
                <a:cubicBezTo>
                  <a:pt x="40427" y="6271"/>
                  <a:pt x="40236" y="6269"/>
                  <a:pt x="40117" y="6384"/>
                </a:cubicBezTo>
                <a:cubicBezTo>
                  <a:pt x="39976" y="6527"/>
                  <a:pt x="39831" y="6665"/>
                  <a:pt x="39685" y="6799"/>
                </a:cubicBezTo>
                <a:close/>
                <a:moveTo>
                  <a:pt x="41326" y="5051"/>
                </a:moveTo>
                <a:cubicBezTo>
                  <a:pt x="41219" y="5181"/>
                  <a:pt x="41240" y="5374"/>
                  <a:pt x="41370" y="5481"/>
                </a:cubicBezTo>
                <a:cubicBezTo>
                  <a:pt x="41502" y="5586"/>
                  <a:pt x="41695" y="5567"/>
                  <a:pt x="41799" y="5435"/>
                </a:cubicBezTo>
                <a:cubicBezTo>
                  <a:pt x="41931" y="5273"/>
                  <a:pt x="42059" y="5110"/>
                  <a:pt x="42183" y="4942"/>
                </a:cubicBezTo>
                <a:cubicBezTo>
                  <a:pt x="42388" y="4661"/>
                  <a:pt x="42040" y="4311"/>
                  <a:pt x="41757" y="4515"/>
                </a:cubicBezTo>
                <a:cubicBezTo>
                  <a:pt x="41732" y="4531"/>
                  <a:pt x="41711" y="4555"/>
                  <a:pt x="41692" y="4580"/>
                </a:cubicBezTo>
                <a:cubicBezTo>
                  <a:pt x="41573" y="4739"/>
                  <a:pt x="41449" y="4896"/>
                  <a:pt x="41326" y="5051"/>
                </a:cubicBezTo>
                <a:close/>
                <a:moveTo>
                  <a:pt x="42686" y="3081"/>
                </a:moveTo>
                <a:cubicBezTo>
                  <a:pt x="42518" y="3370"/>
                  <a:pt x="42874" y="3683"/>
                  <a:pt x="43143" y="3469"/>
                </a:cubicBezTo>
                <a:cubicBezTo>
                  <a:pt x="43172" y="3448"/>
                  <a:pt x="43195" y="3419"/>
                  <a:pt x="43214" y="3387"/>
                </a:cubicBezTo>
                <a:lnTo>
                  <a:pt x="43287" y="3257"/>
                </a:lnTo>
                <a:lnTo>
                  <a:pt x="43424" y="3014"/>
                </a:lnTo>
                <a:lnTo>
                  <a:pt x="43516" y="2840"/>
                </a:lnTo>
                <a:cubicBezTo>
                  <a:pt x="43673" y="2534"/>
                  <a:pt x="43281" y="2232"/>
                  <a:pt x="43023" y="2490"/>
                </a:cubicBezTo>
                <a:cubicBezTo>
                  <a:pt x="43004" y="2511"/>
                  <a:pt x="42988" y="2534"/>
                  <a:pt x="42973" y="2559"/>
                </a:cubicBezTo>
                <a:lnTo>
                  <a:pt x="42887" y="2723"/>
                </a:lnTo>
                <a:lnTo>
                  <a:pt x="42757" y="295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4200790" name="Google Shape;222;p12"/>
          <p:cNvSpPr/>
          <p:nvPr/>
        </p:nvSpPr>
        <p:spPr bwMode="auto">
          <a:xfrm>
            <a:off x="7846867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82532631" name="Google Shape;223;p12"/>
          <p:cNvSpPr/>
          <p:nvPr/>
        </p:nvSpPr>
        <p:spPr bwMode="auto">
          <a:xfrm rot="-10132641">
            <a:off x="8447753" y="1968921"/>
            <a:ext cx="193297" cy="19487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75711488" name="Google Shape;224;p12"/>
          <p:cNvSpPr/>
          <p:nvPr/>
        </p:nvSpPr>
        <p:spPr bwMode="auto">
          <a:xfrm rot="5770332" flipH="1">
            <a:off x="6313772" y="6493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25182230" name="Google Shape;225;p12"/>
          <p:cNvSpPr/>
          <p:nvPr/>
        </p:nvSpPr>
        <p:spPr bwMode="auto">
          <a:xfrm rot="3807597" flipH="1">
            <a:off x="7906681" y="364460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46585966" name="Google Shape;226;p12"/>
          <p:cNvSpPr/>
          <p:nvPr/>
        </p:nvSpPr>
        <p:spPr bwMode="auto">
          <a:xfrm rot="5770332" flipH="1">
            <a:off x="1930047" y="16080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530593036" name="Google Shape;227;p12"/>
          <p:cNvGrpSpPr/>
          <p:nvPr/>
        </p:nvGrpSpPr>
        <p:grpSpPr bwMode="auto">
          <a:xfrm>
            <a:off x="713213" y="2098938"/>
            <a:ext cx="342125" cy="362875"/>
            <a:chOff x="2638525" y="4006350"/>
            <a:chExt cx="342125" cy="362875"/>
          </a:xfrm>
        </p:grpSpPr>
        <p:sp>
          <p:nvSpPr>
            <p:cNvPr id="228" name="Google Shape;228;p12"/>
            <p:cNvSpPr/>
            <p:nvPr/>
          </p:nvSpPr>
          <p:spPr bwMode="auto"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fill="norm" stroke="1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9" name="Google Shape;229;p12"/>
            <p:cNvSpPr/>
            <p:nvPr/>
          </p:nvSpPr>
          <p:spPr bwMode="auto"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fill="norm" stroke="1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0" name="Google Shape;230;p12"/>
            <p:cNvSpPr/>
            <p:nvPr/>
          </p:nvSpPr>
          <p:spPr bwMode="auto"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fill="norm" stroke="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1" name="Google Shape;231;p12"/>
            <p:cNvSpPr/>
            <p:nvPr/>
          </p:nvSpPr>
          <p:spPr bwMode="auto"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fill="norm" stroke="1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2" name="Google Shape;232;p12"/>
            <p:cNvSpPr/>
            <p:nvPr/>
          </p:nvSpPr>
          <p:spPr bwMode="auto"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fill="norm" stroke="1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560964" name="Google Shape;234;p13"/>
          <p:cNvSpPr/>
          <p:nvPr/>
        </p:nvSpPr>
        <p:spPr bwMode="auto"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347853" name="Google Shape;235;p13"/>
          <p:cNvSpPr txBox="1"/>
          <p:nvPr>
            <p:ph type="title"/>
          </p:nvPr>
        </p:nvSpPr>
        <p:spPr bwMode="auto">
          <a:xfrm>
            <a:off x="4299650" y="1089150"/>
            <a:ext cx="2849100" cy="1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961739480" name="Google Shape;236;p13"/>
          <p:cNvSpPr txBox="1"/>
          <p:nvPr>
            <p:ph type="body" idx="1"/>
          </p:nvPr>
        </p:nvSpPr>
        <p:spPr bwMode="auto">
          <a:xfrm>
            <a:off x="4299650" y="2415550"/>
            <a:ext cx="3819600" cy="18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18032691" name="Google Shape;237;p13"/>
          <p:cNvSpPr/>
          <p:nvPr/>
        </p:nvSpPr>
        <p:spPr bwMode="auto"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fill="norm" stroke="1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20183714" name="Google Shape;238;p13"/>
          <p:cNvSpPr/>
          <p:nvPr/>
        </p:nvSpPr>
        <p:spPr bwMode="auto"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25647405" name="Google Shape;239;p13"/>
          <p:cNvSpPr/>
          <p:nvPr/>
        </p:nvSpPr>
        <p:spPr bwMode="auto"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95574687" name="Google Shape;240;p13"/>
          <p:cNvSpPr/>
          <p:nvPr/>
        </p:nvSpPr>
        <p:spPr bwMode="auto"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03645853" name="Google Shape;241;p13"/>
          <p:cNvSpPr/>
          <p:nvPr/>
        </p:nvSpPr>
        <p:spPr bwMode="auto"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95290274" name="Google Shape;243;p14"/>
          <p:cNvGrpSpPr/>
          <p:nvPr/>
        </p:nvGrpSpPr>
        <p:grpSpPr bwMode="auto"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244" name="Google Shape;244;p14"/>
            <p:cNvSpPr/>
            <p:nvPr/>
          </p:nvSpPr>
          <p:spPr bwMode="auto"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fill="norm" stroke="1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5" name="Google Shape;245;p14"/>
            <p:cNvSpPr/>
            <p:nvPr/>
          </p:nvSpPr>
          <p:spPr bwMode="auto"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fill="norm" stroke="1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67794804" name="Google Shape;246;p14"/>
          <p:cNvSpPr txBox="1"/>
          <p:nvPr>
            <p:ph type="title" hasCustomPrompt="1"/>
          </p:nvPr>
        </p:nvSpPr>
        <p:spPr bwMode="auto">
          <a:xfrm>
            <a:off x="311700" y="15633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391319186" name="Google Shape;247;p14"/>
          <p:cNvSpPr txBox="1"/>
          <p:nvPr>
            <p:ph type="body" idx="1"/>
          </p:nvPr>
        </p:nvSpPr>
        <p:spPr bwMode="auto">
          <a:xfrm>
            <a:off x="311700" y="3380825"/>
            <a:ext cx="8520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946964666" name="Google Shape;248;p14"/>
          <p:cNvGrpSpPr/>
          <p:nvPr/>
        </p:nvGrpSpPr>
        <p:grpSpPr bwMode="auto"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249" name="Google Shape;249;p14"/>
            <p:cNvSpPr/>
            <p:nvPr/>
          </p:nvSpPr>
          <p:spPr bwMode="auto"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fill="norm" stroke="1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0" name="Google Shape;250;p14"/>
            <p:cNvSpPr/>
            <p:nvPr/>
          </p:nvSpPr>
          <p:spPr bwMode="auto"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fill="norm" stroke="1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" name="Google Shape;251;p14"/>
            <p:cNvSpPr/>
            <p:nvPr/>
          </p:nvSpPr>
          <p:spPr bwMode="auto"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fill="norm" stroke="1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2" name="Google Shape;252;p14"/>
            <p:cNvSpPr/>
            <p:nvPr/>
          </p:nvSpPr>
          <p:spPr bwMode="auto"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fill="norm" stroke="1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002852569" name="Google Shape;253;p14"/>
          <p:cNvSpPr/>
          <p:nvPr/>
        </p:nvSpPr>
        <p:spPr bwMode="auto"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875161297" name="Google Shape;254;p14"/>
          <p:cNvGrpSpPr/>
          <p:nvPr/>
        </p:nvGrpSpPr>
        <p:grpSpPr bwMode="auto"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255" name="Google Shape;255;p14"/>
            <p:cNvGrpSpPr/>
            <p:nvPr/>
          </p:nvGrpSpPr>
          <p:grpSpPr bwMode="auto">
            <a:xfrm>
              <a:off x="6465175" y="710275"/>
              <a:ext cx="927550" cy="2213550"/>
              <a:chOff x="3190375" y="3050699"/>
              <a:chExt cx="927550" cy="2213550"/>
            </a:xfrm>
          </p:grpSpPr>
          <p:sp>
            <p:nvSpPr>
              <p:cNvPr id="256" name="Google Shape;256;p14"/>
              <p:cNvSpPr/>
              <p:nvPr/>
            </p:nvSpPr>
            <p:spPr bwMode="auto"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fill="norm" stroke="1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 bwMode="auto">
              <a:xfrm>
                <a:off x="3190375" y="3050699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fill="norm" stroke="1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8" name="Google Shape;258;p14"/>
              <p:cNvSpPr/>
              <p:nvPr/>
            </p:nvSpPr>
            <p:spPr bwMode="auto"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fill="norm" stroke="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9" name="Google Shape;259;p14"/>
              <p:cNvSpPr/>
              <p:nvPr/>
            </p:nvSpPr>
            <p:spPr bwMode="auto"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fill="norm" stroke="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60" name="Google Shape;260;p14"/>
              <p:cNvSpPr/>
              <p:nvPr/>
            </p:nvSpPr>
            <p:spPr bwMode="auto"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fill="norm" stroke="1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61" name="Google Shape;261;p14"/>
              <p:cNvSpPr/>
              <p:nvPr/>
            </p:nvSpPr>
            <p:spPr bwMode="auto"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fill="norm" stroke="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62" name="Google Shape;262;p14"/>
              <p:cNvSpPr/>
              <p:nvPr/>
            </p:nvSpPr>
            <p:spPr bwMode="auto">
              <a:xfrm>
                <a:off x="3597850" y="3431300"/>
                <a:ext cx="206699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fill="norm" stroke="1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263" name="Google Shape;263;p14"/>
            <p:cNvSpPr/>
            <p:nvPr/>
          </p:nvSpPr>
          <p:spPr bwMode="auto"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fill="norm" stroke="1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763244159" name="Google Shape;264;p14"/>
          <p:cNvSpPr/>
          <p:nvPr/>
        </p:nvSpPr>
        <p:spPr bwMode="auto"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fill="norm" stroke="1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93863339" name="Google Shape;265;p14"/>
          <p:cNvSpPr/>
          <p:nvPr/>
        </p:nvSpPr>
        <p:spPr bwMode="auto"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7638568" name="Google Shape;266;p14"/>
          <p:cNvSpPr/>
          <p:nvPr/>
        </p:nvSpPr>
        <p:spPr bwMode="auto">
          <a:xfrm rot="-2700000">
            <a:off x="8069270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74928816" name="Google Shape;267;p14"/>
          <p:cNvSpPr/>
          <p:nvPr/>
        </p:nvSpPr>
        <p:spPr bwMode="auto"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31413576" name="Google Shape;268;p14"/>
          <p:cNvSpPr/>
          <p:nvPr/>
        </p:nvSpPr>
        <p:spPr bwMode="auto"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59081696" name="Google Shape;269;p14"/>
          <p:cNvSpPr/>
          <p:nvPr/>
        </p:nvSpPr>
        <p:spPr bwMode="auto">
          <a:xfrm rot="2527599">
            <a:off x="7584927" y="496776"/>
            <a:ext cx="227864" cy="593777"/>
          </a:xfrm>
          <a:custGeom>
            <a:avLst/>
            <a:gdLst/>
            <a:ahLst/>
            <a:cxnLst/>
            <a:rect l="l" t="t" r="r" b="b"/>
            <a:pathLst>
              <a:path w="10049" h="26186" fill="norm" stroke="1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00032820" name="Google Shape;270;p14"/>
          <p:cNvSpPr/>
          <p:nvPr/>
        </p:nvSpPr>
        <p:spPr bwMode="auto"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fill="norm" stroke="1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883555745" name="Google Shape;271;p14"/>
          <p:cNvGrpSpPr/>
          <p:nvPr/>
        </p:nvGrpSpPr>
        <p:grpSpPr bwMode="auto"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72" name="Google Shape;272;p14"/>
            <p:cNvSpPr/>
            <p:nvPr/>
          </p:nvSpPr>
          <p:spPr bwMode="auto"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fill="norm" stroke="1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73" name="Google Shape;273;p14"/>
            <p:cNvSpPr/>
            <p:nvPr/>
          </p:nvSpPr>
          <p:spPr bwMode="auto"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fill="norm" stroke="1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74" name="Google Shape;274;p14"/>
            <p:cNvSpPr/>
            <p:nvPr/>
          </p:nvSpPr>
          <p:spPr bwMode="auto"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fill="norm" stroke="1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75" name="Google Shape;275;p14"/>
            <p:cNvSpPr/>
            <p:nvPr/>
          </p:nvSpPr>
          <p:spPr bwMode="auto"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fill="norm" stroke="1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405856526" name="Google Shape;276;p14"/>
          <p:cNvGrpSpPr/>
          <p:nvPr/>
        </p:nvGrpSpPr>
        <p:grpSpPr bwMode="auto">
          <a:xfrm>
            <a:off x="1017724" y="1155388"/>
            <a:ext cx="1363600" cy="754474"/>
            <a:chOff x="3068550" y="1094025"/>
            <a:chExt cx="1363600" cy="754474"/>
          </a:xfrm>
        </p:grpSpPr>
        <p:sp>
          <p:nvSpPr>
            <p:cNvPr id="277" name="Google Shape;277;p14"/>
            <p:cNvSpPr/>
            <p:nvPr/>
          </p:nvSpPr>
          <p:spPr bwMode="auto">
            <a:xfrm>
              <a:off x="3070250" y="1094025"/>
              <a:ext cx="1361900" cy="754474"/>
            </a:xfrm>
            <a:custGeom>
              <a:avLst/>
              <a:gdLst/>
              <a:ahLst/>
              <a:cxnLst/>
              <a:rect l="l" t="t" r="r" b="b"/>
              <a:pathLst>
                <a:path w="54476" h="30179" fill="norm" stroke="1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78" name="Google Shape;278;p14"/>
            <p:cNvSpPr/>
            <p:nvPr/>
          </p:nvSpPr>
          <p:spPr bwMode="auto"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fill="norm" stroke="1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79" name="Google Shape;279;p14"/>
            <p:cNvSpPr/>
            <p:nvPr/>
          </p:nvSpPr>
          <p:spPr bwMode="auto"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fill="norm" stroke="1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80" name="Google Shape;280;p14"/>
            <p:cNvSpPr/>
            <p:nvPr/>
          </p:nvSpPr>
          <p:spPr bwMode="auto"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fill="norm" stroke="1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81" name="Google Shape;281;p14"/>
            <p:cNvSpPr/>
            <p:nvPr/>
          </p:nvSpPr>
          <p:spPr bwMode="auto"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fill="norm" stroke="1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82" name="Google Shape;282;p14"/>
            <p:cNvSpPr/>
            <p:nvPr/>
          </p:nvSpPr>
          <p:spPr bwMode="auto">
            <a:xfrm>
              <a:off x="3665899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fill="norm" stroke="1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83" name="Google Shape;283;p14"/>
            <p:cNvSpPr/>
            <p:nvPr/>
          </p:nvSpPr>
          <p:spPr bwMode="auto"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fill="norm" stroke="1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84" name="Google Shape;284;p14"/>
            <p:cNvSpPr/>
            <p:nvPr/>
          </p:nvSpPr>
          <p:spPr bwMode="auto"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fill="norm" stroke="1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85" name="Google Shape;285;p14"/>
            <p:cNvSpPr/>
            <p:nvPr/>
          </p:nvSpPr>
          <p:spPr bwMode="auto"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fill="norm" stroke="1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86" name="Google Shape;286;p14"/>
            <p:cNvSpPr/>
            <p:nvPr/>
          </p:nvSpPr>
          <p:spPr bwMode="auto"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fill="norm" stroke="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 1" preserve="0" showMasterPhAnim="0" showMasterSp="1" userDrawn="1">
  <p:cSld name="CUSTOM_2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0772736" name="Google Shape;288;p15"/>
          <p:cNvSpPr txBox="1"/>
          <p:nvPr>
            <p:ph type="title"/>
          </p:nvPr>
        </p:nvSpPr>
        <p:spPr bwMode="auto">
          <a:xfrm>
            <a:off x="1147080" y="1584038"/>
            <a:ext cx="42600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endParaRPr/>
          </a:p>
        </p:txBody>
      </p:sp>
      <p:sp>
        <p:nvSpPr>
          <p:cNvPr id="985781329" name="Google Shape;289;p15"/>
          <p:cNvSpPr txBox="1"/>
          <p:nvPr>
            <p:ph type="subTitle" idx="1"/>
          </p:nvPr>
        </p:nvSpPr>
        <p:spPr bwMode="auto">
          <a:xfrm flipH="1">
            <a:off x="1146895" y="2854688"/>
            <a:ext cx="4260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159740196" name="Google Shape;290;p15"/>
          <p:cNvSpPr/>
          <p:nvPr/>
        </p:nvSpPr>
        <p:spPr bwMode="auto">
          <a:xfrm>
            <a:off x="8060113" y="3836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74309836" name="Google Shape;291;p15"/>
          <p:cNvSpPr/>
          <p:nvPr/>
        </p:nvSpPr>
        <p:spPr bwMode="auto">
          <a:xfrm>
            <a:off x="7496247" y="356311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6704501" name="Google Shape;292;p15"/>
          <p:cNvSpPr/>
          <p:nvPr/>
        </p:nvSpPr>
        <p:spPr bwMode="auto">
          <a:xfrm rot="899988">
            <a:off x="357957" y="465982"/>
            <a:ext cx="258601" cy="22800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840705" name="Google Shape;293;p15"/>
          <p:cNvSpPr/>
          <p:nvPr/>
        </p:nvSpPr>
        <p:spPr bwMode="auto">
          <a:xfrm rot="900410">
            <a:off x="651269" y="330016"/>
            <a:ext cx="99480" cy="8769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31558834" name="Google Shape;294;p15"/>
          <p:cNvSpPr/>
          <p:nvPr/>
        </p:nvSpPr>
        <p:spPr bwMode="auto">
          <a:xfrm rot="-5400000">
            <a:off x="7569630" y="2141925"/>
            <a:ext cx="1682516" cy="4438681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36365435" name="Google Shape;295;p15"/>
          <p:cNvSpPr/>
          <p:nvPr/>
        </p:nvSpPr>
        <p:spPr bwMode="auto">
          <a:xfrm>
            <a:off x="8219115" y="350893"/>
            <a:ext cx="423309" cy="377209"/>
          </a:xfrm>
          <a:custGeom>
            <a:avLst/>
            <a:gdLst/>
            <a:ahLst/>
            <a:cxnLst/>
            <a:rect l="l" t="t" r="r" b="b"/>
            <a:pathLst>
              <a:path w="15445" h="13763" fill="norm" stroke="1" extrusionOk="0">
                <a:moveTo>
                  <a:pt x="6998" y="10441"/>
                </a:moveTo>
                <a:cubicBezTo>
                  <a:pt x="6776" y="10923"/>
                  <a:pt x="6508" y="11394"/>
                  <a:pt x="6150" y="11780"/>
                </a:cubicBezTo>
                <a:cubicBezTo>
                  <a:pt x="5561" y="12411"/>
                  <a:pt x="4836" y="12528"/>
                  <a:pt x="4331" y="11946"/>
                </a:cubicBezTo>
                <a:cubicBezTo>
                  <a:pt x="3932" y="12933"/>
                  <a:pt x="3203" y="13763"/>
                  <a:pt x="2025" y="13679"/>
                </a:cubicBezTo>
                <a:cubicBezTo>
                  <a:pt x="1723" y="13658"/>
                  <a:pt x="1434" y="13555"/>
                  <a:pt x="1189" y="13379"/>
                </a:cubicBezTo>
                <a:cubicBezTo>
                  <a:pt x="254" y="12713"/>
                  <a:pt x="1" y="11053"/>
                  <a:pt x="370" y="10024"/>
                </a:cubicBezTo>
                <a:cubicBezTo>
                  <a:pt x="847" y="8691"/>
                  <a:pt x="2381" y="6690"/>
                  <a:pt x="3962" y="7794"/>
                </a:cubicBezTo>
                <a:cubicBezTo>
                  <a:pt x="4605" y="8243"/>
                  <a:pt x="4743" y="9005"/>
                  <a:pt x="4456" y="9559"/>
                </a:cubicBezTo>
                <a:cubicBezTo>
                  <a:pt x="4626" y="9594"/>
                  <a:pt x="4766" y="9728"/>
                  <a:pt x="4754" y="9953"/>
                </a:cubicBezTo>
                <a:cubicBezTo>
                  <a:pt x="4733" y="10265"/>
                  <a:pt x="4693" y="10577"/>
                  <a:pt x="4634" y="10885"/>
                </a:cubicBezTo>
                <a:cubicBezTo>
                  <a:pt x="4649" y="11019"/>
                  <a:pt x="4693" y="11149"/>
                  <a:pt x="4762" y="11269"/>
                </a:cubicBezTo>
                <a:cubicBezTo>
                  <a:pt x="5215" y="11346"/>
                  <a:pt x="5632" y="11281"/>
                  <a:pt x="5844" y="10820"/>
                </a:cubicBezTo>
                <a:cubicBezTo>
                  <a:pt x="5846" y="10814"/>
                  <a:pt x="5848" y="10808"/>
                  <a:pt x="5852" y="10801"/>
                </a:cubicBezTo>
                <a:cubicBezTo>
                  <a:pt x="5957" y="10623"/>
                  <a:pt x="6057" y="10441"/>
                  <a:pt x="6148" y="10254"/>
                </a:cubicBezTo>
                <a:cubicBezTo>
                  <a:pt x="6315" y="9909"/>
                  <a:pt x="6474" y="9559"/>
                  <a:pt x="6630" y="9207"/>
                </a:cubicBezTo>
                <a:cubicBezTo>
                  <a:pt x="6523" y="8769"/>
                  <a:pt x="6433" y="8326"/>
                  <a:pt x="6355" y="7884"/>
                </a:cubicBezTo>
                <a:cubicBezTo>
                  <a:pt x="6194" y="6970"/>
                  <a:pt x="6080" y="6044"/>
                  <a:pt x="6007" y="5120"/>
                </a:cubicBezTo>
                <a:cubicBezTo>
                  <a:pt x="5961" y="4560"/>
                  <a:pt x="5909" y="3898"/>
                  <a:pt x="5942" y="3336"/>
                </a:cubicBezTo>
                <a:cubicBezTo>
                  <a:pt x="5974" y="2848"/>
                  <a:pt x="6053" y="2364"/>
                  <a:pt x="6183" y="1895"/>
                </a:cubicBezTo>
                <a:cubicBezTo>
                  <a:pt x="6420" y="1037"/>
                  <a:pt x="6965" y="0"/>
                  <a:pt x="8015" y="555"/>
                </a:cubicBezTo>
                <a:cubicBezTo>
                  <a:pt x="9163" y="1163"/>
                  <a:pt x="9115" y="3613"/>
                  <a:pt x="9021" y="4728"/>
                </a:cubicBezTo>
                <a:cubicBezTo>
                  <a:pt x="8954" y="5501"/>
                  <a:pt x="8729" y="6239"/>
                  <a:pt x="8449" y="6958"/>
                </a:cubicBezTo>
                <a:cubicBezTo>
                  <a:pt x="8855" y="6623"/>
                  <a:pt x="9425" y="6602"/>
                  <a:pt x="10020" y="7178"/>
                </a:cubicBezTo>
                <a:cubicBezTo>
                  <a:pt x="10119" y="7274"/>
                  <a:pt x="10205" y="7383"/>
                  <a:pt x="10276" y="7503"/>
                </a:cubicBezTo>
                <a:cubicBezTo>
                  <a:pt x="10486" y="7214"/>
                  <a:pt x="10733" y="6952"/>
                  <a:pt x="11079" y="6824"/>
                </a:cubicBezTo>
                <a:cubicBezTo>
                  <a:pt x="11877" y="6524"/>
                  <a:pt x="12682" y="6564"/>
                  <a:pt x="13413" y="6991"/>
                </a:cubicBezTo>
                <a:cubicBezTo>
                  <a:pt x="14074" y="6924"/>
                  <a:pt x="14430" y="7362"/>
                  <a:pt x="14333" y="8031"/>
                </a:cubicBezTo>
                <a:cubicBezTo>
                  <a:pt x="14287" y="8343"/>
                  <a:pt x="13860" y="8450"/>
                  <a:pt x="13654" y="8222"/>
                </a:cubicBezTo>
                <a:cubicBezTo>
                  <a:pt x="13537" y="8090"/>
                  <a:pt x="13405" y="7972"/>
                  <a:pt x="13260" y="7869"/>
                </a:cubicBezTo>
                <a:cubicBezTo>
                  <a:pt x="13015" y="7985"/>
                  <a:pt x="12569" y="8261"/>
                  <a:pt x="12470" y="8410"/>
                </a:cubicBezTo>
                <a:cubicBezTo>
                  <a:pt x="12254" y="8762"/>
                  <a:pt x="11951" y="9276"/>
                  <a:pt x="12003" y="9703"/>
                </a:cubicBezTo>
                <a:cubicBezTo>
                  <a:pt x="12066" y="10208"/>
                  <a:pt x="12663" y="10692"/>
                  <a:pt x="13147" y="10386"/>
                </a:cubicBezTo>
                <a:cubicBezTo>
                  <a:pt x="14004" y="9846"/>
                  <a:pt x="14577" y="8607"/>
                  <a:pt x="14623" y="7616"/>
                </a:cubicBezTo>
                <a:cubicBezTo>
                  <a:pt x="14648" y="7098"/>
                  <a:pt x="15444" y="7113"/>
                  <a:pt x="15421" y="7633"/>
                </a:cubicBezTo>
                <a:cubicBezTo>
                  <a:pt x="15365" y="8834"/>
                  <a:pt x="14734" y="10164"/>
                  <a:pt x="13789" y="10919"/>
                </a:cubicBezTo>
                <a:cubicBezTo>
                  <a:pt x="12873" y="11646"/>
                  <a:pt x="11630" y="11143"/>
                  <a:pt x="11257" y="10091"/>
                </a:cubicBezTo>
                <a:cubicBezTo>
                  <a:pt x="10919" y="9137"/>
                  <a:pt x="11569" y="8046"/>
                  <a:pt x="12357" y="7448"/>
                </a:cubicBezTo>
                <a:cubicBezTo>
                  <a:pt x="11798" y="7323"/>
                  <a:pt x="11249" y="7448"/>
                  <a:pt x="10901" y="7993"/>
                </a:cubicBezTo>
                <a:cubicBezTo>
                  <a:pt x="10798" y="8152"/>
                  <a:pt x="10710" y="8320"/>
                  <a:pt x="10620" y="8486"/>
                </a:cubicBezTo>
                <a:cubicBezTo>
                  <a:pt x="10792" y="9483"/>
                  <a:pt x="10632" y="11099"/>
                  <a:pt x="9884" y="11822"/>
                </a:cubicBezTo>
                <a:cubicBezTo>
                  <a:pt x="9524" y="12170"/>
                  <a:pt x="9046" y="12480"/>
                  <a:pt x="8524" y="12371"/>
                </a:cubicBezTo>
                <a:cubicBezTo>
                  <a:pt x="7761" y="12210"/>
                  <a:pt x="7279" y="11225"/>
                  <a:pt x="6996" y="10443"/>
                </a:cubicBezTo>
                <a:close/>
                <a:moveTo>
                  <a:pt x="3899" y="10097"/>
                </a:moveTo>
                <a:cubicBezTo>
                  <a:pt x="3742" y="10171"/>
                  <a:pt x="3574" y="10215"/>
                  <a:pt x="3402" y="10229"/>
                </a:cubicBezTo>
                <a:cubicBezTo>
                  <a:pt x="2882" y="10275"/>
                  <a:pt x="2853" y="9479"/>
                  <a:pt x="3369" y="9433"/>
                </a:cubicBezTo>
                <a:cubicBezTo>
                  <a:pt x="3519" y="9420"/>
                  <a:pt x="3679" y="9368"/>
                  <a:pt x="3748" y="9223"/>
                </a:cubicBezTo>
                <a:cubicBezTo>
                  <a:pt x="3869" y="8974"/>
                  <a:pt x="3691" y="8626"/>
                  <a:pt x="3507" y="8454"/>
                </a:cubicBezTo>
                <a:cubicBezTo>
                  <a:pt x="3320" y="8284"/>
                  <a:pt x="3084" y="8219"/>
                  <a:pt x="2838" y="8303"/>
                </a:cubicBezTo>
                <a:cubicBezTo>
                  <a:pt x="2306" y="8490"/>
                  <a:pt x="1868" y="8884"/>
                  <a:pt x="1575" y="9360"/>
                </a:cubicBezTo>
                <a:cubicBezTo>
                  <a:pt x="1145" y="10053"/>
                  <a:pt x="873" y="10879"/>
                  <a:pt x="1086" y="11694"/>
                </a:cubicBezTo>
                <a:cubicBezTo>
                  <a:pt x="1382" y="12836"/>
                  <a:pt x="2625" y="13383"/>
                  <a:pt x="3312" y="12191"/>
                </a:cubicBezTo>
                <a:cubicBezTo>
                  <a:pt x="3576" y="11728"/>
                  <a:pt x="3760" y="11225"/>
                  <a:pt x="3859" y="10701"/>
                </a:cubicBezTo>
                <a:cubicBezTo>
                  <a:pt x="3846" y="10500"/>
                  <a:pt x="3859" y="10296"/>
                  <a:pt x="3899" y="10097"/>
                </a:cubicBezTo>
                <a:close/>
                <a:moveTo>
                  <a:pt x="7841" y="8385"/>
                </a:moveTo>
                <a:cubicBezTo>
                  <a:pt x="7818" y="8442"/>
                  <a:pt x="7793" y="8498"/>
                  <a:pt x="7768" y="8555"/>
                </a:cubicBezTo>
                <a:cubicBezTo>
                  <a:pt x="7663" y="8796"/>
                  <a:pt x="7566" y="9041"/>
                  <a:pt x="7470" y="9288"/>
                </a:cubicBezTo>
                <a:lnTo>
                  <a:pt x="7581" y="9739"/>
                </a:lnTo>
                <a:cubicBezTo>
                  <a:pt x="7711" y="10277"/>
                  <a:pt x="7874" y="11051"/>
                  <a:pt x="8310" y="11426"/>
                </a:cubicBezTo>
                <a:cubicBezTo>
                  <a:pt x="8459" y="11554"/>
                  <a:pt x="8648" y="11667"/>
                  <a:pt x="8851" y="11617"/>
                </a:cubicBezTo>
                <a:cubicBezTo>
                  <a:pt x="9402" y="11485"/>
                  <a:pt x="9763" y="10336"/>
                  <a:pt x="9798" y="9844"/>
                </a:cubicBezTo>
                <a:cubicBezTo>
                  <a:pt x="9807" y="9741"/>
                  <a:pt x="9813" y="9636"/>
                  <a:pt x="9817" y="9533"/>
                </a:cubicBezTo>
                <a:cubicBezTo>
                  <a:pt x="9226" y="9965"/>
                  <a:pt x="8407" y="10083"/>
                  <a:pt x="8025" y="9290"/>
                </a:cubicBezTo>
                <a:cubicBezTo>
                  <a:pt x="7904" y="9028"/>
                  <a:pt x="7841" y="8743"/>
                  <a:pt x="7841" y="8456"/>
                </a:cubicBezTo>
                <a:lnTo>
                  <a:pt x="7841" y="8385"/>
                </a:lnTo>
                <a:close/>
                <a:moveTo>
                  <a:pt x="9727" y="8383"/>
                </a:moveTo>
                <a:cubicBezTo>
                  <a:pt x="9702" y="8280"/>
                  <a:pt x="9670" y="8178"/>
                  <a:pt x="9629" y="8081"/>
                </a:cubicBezTo>
                <a:cubicBezTo>
                  <a:pt x="9626" y="8073"/>
                  <a:pt x="9624" y="8066"/>
                  <a:pt x="9622" y="8058"/>
                </a:cubicBezTo>
                <a:cubicBezTo>
                  <a:pt x="9591" y="7947"/>
                  <a:pt x="9536" y="7819"/>
                  <a:pt x="9434" y="7756"/>
                </a:cubicBezTo>
                <a:cubicBezTo>
                  <a:pt x="9226" y="7633"/>
                  <a:pt x="8864" y="7794"/>
                  <a:pt x="8654" y="7903"/>
                </a:cubicBezTo>
                <a:cubicBezTo>
                  <a:pt x="8581" y="8052"/>
                  <a:pt x="8509" y="8255"/>
                  <a:pt x="8576" y="8408"/>
                </a:cubicBezTo>
                <a:cubicBezTo>
                  <a:pt x="8685" y="8666"/>
                  <a:pt x="9163" y="8754"/>
                  <a:pt x="9452" y="8785"/>
                </a:cubicBezTo>
                <a:cubicBezTo>
                  <a:pt x="9553" y="8657"/>
                  <a:pt x="9645" y="8523"/>
                  <a:pt x="9729" y="8383"/>
                </a:cubicBezTo>
                <a:close/>
                <a:moveTo>
                  <a:pt x="7158" y="7978"/>
                </a:moveTo>
                <a:cubicBezTo>
                  <a:pt x="7164" y="7962"/>
                  <a:pt x="7172" y="7943"/>
                  <a:pt x="7179" y="7928"/>
                </a:cubicBezTo>
                <a:cubicBezTo>
                  <a:pt x="7832" y="6386"/>
                  <a:pt x="8428" y="4803"/>
                  <a:pt x="8203" y="3098"/>
                </a:cubicBezTo>
                <a:cubicBezTo>
                  <a:pt x="8132" y="2571"/>
                  <a:pt x="8057" y="1880"/>
                  <a:pt x="7759" y="1431"/>
                </a:cubicBezTo>
                <a:cubicBezTo>
                  <a:pt x="7715" y="1364"/>
                  <a:pt x="7598" y="1203"/>
                  <a:pt x="7499" y="1213"/>
                </a:cubicBezTo>
                <a:cubicBezTo>
                  <a:pt x="7296" y="1234"/>
                  <a:pt x="7072" y="1779"/>
                  <a:pt x="7013" y="1941"/>
                </a:cubicBezTo>
                <a:cubicBezTo>
                  <a:pt x="6919" y="2194"/>
                  <a:pt x="6803" y="2574"/>
                  <a:pt x="6778" y="2844"/>
                </a:cubicBezTo>
                <a:cubicBezTo>
                  <a:pt x="6659" y="4160"/>
                  <a:pt x="6671" y="5591"/>
                  <a:pt x="6925" y="6891"/>
                </a:cubicBezTo>
                <a:cubicBezTo>
                  <a:pt x="6998" y="7255"/>
                  <a:pt x="7076" y="7616"/>
                  <a:pt x="7158" y="79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7738511" name="Google Shape;296;p15"/>
          <p:cNvSpPr/>
          <p:nvPr/>
        </p:nvSpPr>
        <p:spPr bwMode="auto">
          <a:xfrm>
            <a:off x="7613800" y="1658336"/>
            <a:ext cx="816963" cy="755981"/>
          </a:xfrm>
          <a:custGeom>
            <a:avLst/>
            <a:gdLst/>
            <a:ahLst/>
            <a:cxnLst/>
            <a:rect l="l" t="t" r="r" b="b"/>
            <a:pathLst>
              <a:path w="29808" h="27583" fill="norm" stroke="1" extrusionOk="0">
                <a:moveTo>
                  <a:pt x="16819" y="4188"/>
                </a:moveTo>
                <a:cubicBezTo>
                  <a:pt x="18627" y="3811"/>
                  <a:pt x="20450" y="3392"/>
                  <a:pt x="22301" y="3304"/>
                </a:cubicBezTo>
                <a:cubicBezTo>
                  <a:pt x="23563" y="3245"/>
                  <a:pt x="24483" y="3373"/>
                  <a:pt x="25000" y="4615"/>
                </a:cubicBezTo>
                <a:cubicBezTo>
                  <a:pt x="25998" y="6636"/>
                  <a:pt x="26572" y="8861"/>
                  <a:pt x="27161" y="11026"/>
                </a:cubicBezTo>
                <a:cubicBezTo>
                  <a:pt x="27746" y="13170"/>
                  <a:pt x="28467" y="15276"/>
                  <a:pt x="29053" y="17420"/>
                </a:cubicBezTo>
                <a:cubicBezTo>
                  <a:pt x="29372" y="18590"/>
                  <a:pt x="29808" y="20497"/>
                  <a:pt x="28829" y="21461"/>
                </a:cubicBezTo>
                <a:cubicBezTo>
                  <a:pt x="25352" y="24885"/>
                  <a:pt x="12342" y="27092"/>
                  <a:pt x="7392" y="27450"/>
                </a:cubicBezTo>
                <a:cubicBezTo>
                  <a:pt x="5562" y="27582"/>
                  <a:pt x="4764" y="26836"/>
                  <a:pt x="4271" y="25133"/>
                </a:cubicBezTo>
                <a:cubicBezTo>
                  <a:pt x="3957" y="24047"/>
                  <a:pt x="3580" y="22972"/>
                  <a:pt x="3215" y="21903"/>
                </a:cubicBezTo>
                <a:cubicBezTo>
                  <a:pt x="2777" y="20620"/>
                  <a:pt x="2339" y="19338"/>
                  <a:pt x="1939" y="18043"/>
                </a:cubicBezTo>
                <a:cubicBezTo>
                  <a:pt x="1201" y="15658"/>
                  <a:pt x="0" y="11475"/>
                  <a:pt x="858" y="9046"/>
                </a:cubicBezTo>
                <a:cubicBezTo>
                  <a:pt x="1545" y="7101"/>
                  <a:pt x="3752" y="6219"/>
                  <a:pt x="5627" y="5766"/>
                </a:cubicBezTo>
                <a:cubicBezTo>
                  <a:pt x="5317" y="4924"/>
                  <a:pt x="5782" y="3624"/>
                  <a:pt x="6244" y="2972"/>
                </a:cubicBezTo>
                <a:cubicBezTo>
                  <a:pt x="7187" y="1637"/>
                  <a:pt x="8805" y="898"/>
                  <a:pt x="10351" y="522"/>
                </a:cubicBezTo>
                <a:cubicBezTo>
                  <a:pt x="11751" y="181"/>
                  <a:pt x="13409" y="1"/>
                  <a:pt x="14733" y="696"/>
                </a:cubicBezTo>
                <a:cubicBezTo>
                  <a:pt x="16152" y="1445"/>
                  <a:pt x="16695" y="2685"/>
                  <a:pt x="16819" y="4188"/>
                </a:cubicBezTo>
                <a:close/>
                <a:moveTo>
                  <a:pt x="5646" y="16549"/>
                </a:moveTo>
                <a:cubicBezTo>
                  <a:pt x="5078" y="16903"/>
                  <a:pt x="5032" y="17986"/>
                  <a:pt x="5175" y="18562"/>
                </a:cubicBezTo>
                <a:cubicBezTo>
                  <a:pt x="5374" y="19357"/>
                  <a:pt x="6174" y="20235"/>
                  <a:pt x="7025" y="19667"/>
                </a:cubicBezTo>
                <a:cubicBezTo>
                  <a:pt x="7576" y="19298"/>
                  <a:pt x="7637" y="18399"/>
                  <a:pt x="7478" y="17816"/>
                </a:cubicBezTo>
                <a:cubicBezTo>
                  <a:pt x="7279" y="17079"/>
                  <a:pt x="6782" y="16603"/>
                  <a:pt x="5988" y="16664"/>
                </a:cubicBezTo>
                <a:cubicBezTo>
                  <a:pt x="5862" y="16676"/>
                  <a:pt x="5736" y="16634"/>
                  <a:pt x="5644" y="16549"/>
                </a:cubicBezTo>
                <a:close/>
                <a:moveTo>
                  <a:pt x="17770" y="15308"/>
                </a:moveTo>
                <a:cubicBezTo>
                  <a:pt x="16884" y="15343"/>
                  <a:pt x="16640" y="15997"/>
                  <a:pt x="16622" y="16817"/>
                </a:cubicBezTo>
                <a:cubicBezTo>
                  <a:pt x="16601" y="17883"/>
                  <a:pt x="17032" y="18380"/>
                  <a:pt x="18103" y="18051"/>
                </a:cubicBezTo>
                <a:cubicBezTo>
                  <a:pt x="18956" y="17489"/>
                  <a:pt x="19382" y="15264"/>
                  <a:pt x="17917" y="15325"/>
                </a:cubicBezTo>
                <a:cubicBezTo>
                  <a:pt x="17866" y="15327"/>
                  <a:pt x="17818" y="15320"/>
                  <a:pt x="17770" y="15308"/>
                </a:cubicBezTo>
                <a:close/>
                <a:moveTo>
                  <a:pt x="21922" y="15105"/>
                </a:moveTo>
                <a:cubicBezTo>
                  <a:pt x="21343" y="12223"/>
                  <a:pt x="19849" y="9268"/>
                  <a:pt x="20788" y="6294"/>
                </a:cubicBezTo>
                <a:cubicBezTo>
                  <a:pt x="21025" y="5554"/>
                  <a:pt x="21555" y="4741"/>
                  <a:pt x="22194" y="4192"/>
                </a:cubicBezTo>
                <a:cubicBezTo>
                  <a:pt x="21192" y="4203"/>
                  <a:pt x="20136" y="4513"/>
                  <a:pt x="19185" y="4691"/>
                </a:cubicBezTo>
                <a:cubicBezTo>
                  <a:pt x="15653" y="5347"/>
                  <a:pt x="12158" y="6064"/>
                  <a:pt x="8574" y="6397"/>
                </a:cubicBezTo>
                <a:cubicBezTo>
                  <a:pt x="6656" y="6577"/>
                  <a:pt x="4559" y="6663"/>
                  <a:pt x="2966" y="7887"/>
                </a:cubicBezTo>
                <a:cubicBezTo>
                  <a:pt x="2706" y="8088"/>
                  <a:pt x="2475" y="8327"/>
                  <a:pt x="2287" y="8595"/>
                </a:cubicBezTo>
                <a:cubicBezTo>
                  <a:pt x="1413" y="9830"/>
                  <a:pt x="1375" y="11600"/>
                  <a:pt x="1551" y="13047"/>
                </a:cubicBezTo>
                <a:cubicBezTo>
                  <a:pt x="1698" y="14254"/>
                  <a:pt x="2019" y="15496"/>
                  <a:pt x="2448" y="16634"/>
                </a:cubicBezTo>
                <a:cubicBezTo>
                  <a:pt x="2553" y="16911"/>
                  <a:pt x="3054" y="18143"/>
                  <a:pt x="3310" y="18349"/>
                </a:cubicBezTo>
                <a:cubicBezTo>
                  <a:pt x="3599" y="18342"/>
                  <a:pt x="3890" y="18317"/>
                  <a:pt x="4177" y="18277"/>
                </a:cubicBezTo>
                <a:cubicBezTo>
                  <a:pt x="4171" y="18175"/>
                  <a:pt x="4171" y="18070"/>
                  <a:pt x="4177" y="17967"/>
                </a:cubicBezTo>
                <a:cubicBezTo>
                  <a:pt x="4198" y="17693"/>
                  <a:pt x="4248" y="17420"/>
                  <a:pt x="4330" y="17156"/>
                </a:cubicBezTo>
                <a:cubicBezTo>
                  <a:pt x="4684" y="16016"/>
                  <a:pt x="5585" y="15136"/>
                  <a:pt x="6828" y="15712"/>
                </a:cubicBezTo>
                <a:cubicBezTo>
                  <a:pt x="6914" y="15750"/>
                  <a:pt x="6985" y="15813"/>
                  <a:pt x="7034" y="15893"/>
                </a:cubicBezTo>
                <a:cubicBezTo>
                  <a:pt x="7671" y="16167"/>
                  <a:pt x="8115" y="16727"/>
                  <a:pt x="8333" y="17378"/>
                </a:cubicBezTo>
                <a:cubicBezTo>
                  <a:pt x="8821" y="17364"/>
                  <a:pt x="9366" y="17276"/>
                  <a:pt x="9836" y="17198"/>
                </a:cubicBezTo>
                <a:cubicBezTo>
                  <a:pt x="10603" y="17072"/>
                  <a:pt x="11366" y="16919"/>
                  <a:pt x="12124" y="16762"/>
                </a:cubicBezTo>
                <a:cubicBezTo>
                  <a:pt x="13275" y="16523"/>
                  <a:pt x="14423" y="16255"/>
                  <a:pt x="15576" y="16025"/>
                </a:cubicBezTo>
                <a:cubicBezTo>
                  <a:pt x="15932" y="14646"/>
                  <a:pt x="16953" y="14078"/>
                  <a:pt x="18388" y="14396"/>
                </a:cubicBezTo>
                <a:cubicBezTo>
                  <a:pt x="18420" y="14402"/>
                  <a:pt x="18447" y="14415"/>
                  <a:pt x="18472" y="14434"/>
                </a:cubicBezTo>
                <a:cubicBezTo>
                  <a:pt x="19053" y="14579"/>
                  <a:pt x="19451" y="14989"/>
                  <a:pt x="19656" y="15532"/>
                </a:cubicBezTo>
                <a:cubicBezTo>
                  <a:pt x="20432" y="15536"/>
                  <a:pt x="21201" y="15392"/>
                  <a:pt x="21920" y="15105"/>
                </a:cubicBezTo>
                <a:close/>
                <a:moveTo>
                  <a:pt x="7708" y="12785"/>
                </a:moveTo>
                <a:cubicBezTo>
                  <a:pt x="8126" y="12778"/>
                  <a:pt x="8587" y="12724"/>
                  <a:pt x="9002" y="12684"/>
                </a:cubicBezTo>
                <a:cubicBezTo>
                  <a:pt x="9737" y="12615"/>
                  <a:pt x="10473" y="12531"/>
                  <a:pt x="11208" y="12437"/>
                </a:cubicBezTo>
                <a:cubicBezTo>
                  <a:pt x="12028" y="12330"/>
                  <a:pt x="12872" y="12208"/>
                  <a:pt x="13679" y="12024"/>
                </a:cubicBezTo>
                <a:cubicBezTo>
                  <a:pt x="13973" y="11955"/>
                  <a:pt x="15027" y="11751"/>
                  <a:pt x="14849" y="11263"/>
                </a:cubicBezTo>
                <a:cubicBezTo>
                  <a:pt x="14654" y="10739"/>
                  <a:pt x="14580" y="10211"/>
                  <a:pt x="14513" y="9660"/>
                </a:cubicBezTo>
                <a:cubicBezTo>
                  <a:pt x="14476" y="9354"/>
                  <a:pt x="14446" y="8773"/>
                  <a:pt x="14132" y="8620"/>
                </a:cubicBezTo>
                <a:cubicBezTo>
                  <a:pt x="14061" y="8585"/>
                  <a:pt x="13983" y="8570"/>
                  <a:pt x="13906" y="8578"/>
                </a:cubicBezTo>
                <a:cubicBezTo>
                  <a:pt x="12751" y="8681"/>
                  <a:pt x="11554" y="8855"/>
                  <a:pt x="10410" y="9035"/>
                </a:cubicBezTo>
                <a:cubicBezTo>
                  <a:pt x="9595" y="9163"/>
                  <a:pt x="8754" y="9306"/>
                  <a:pt x="7956" y="9509"/>
                </a:cubicBezTo>
                <a:cubicBezTo>
                  <a:pt x="7646" y="9589"/>
                  <a:pt x="6669" y="9802"/>
                  <a:pt x="6723" y="10257"/>
                </a:cubicBezTo>
                <a:cubicBezTo>
                  <a:pt x="6742" y="10395"/>
                  <a:pt x="6782" y="10557"/>
                  <a:pt x="6811" y="10693"/>
                </a:cubicBezTo>
                <a:cubicBezTo>
                  <a:pt x="6872" y="10957"/>
                  <a:pt x="6935" y="11221"/>
                  <a:pt x="7004" y="11481"/>
                </a:cubicBezTo>
                <a:cubicBezTo>
                  <a:pt x="7076" y="11756"/>
                  <a:pt x="7161" y="12028"/>
                  <a:pt x="7262" y="12294"/>
                </a:cubicBezTo>
                <a:cubicBezTo>
                  <a:pt x="7338" y="12481"/>
                  <a:pt x="7465" y="12787"/>
                  <a:pt x="7708" y="12785"/>
                </a:cubicBezTo>
                <a:close/>
                <a:moveTo>
                  <a:pt x="13734" y="10938"/>
                </a:moveTo>
                <a:cubicBezTo>
                  <a:pt x="13595" y="10513"/>
                  <a:pt x="13478" y="10060"/>
                  <a:pt x="13455" y="9612"/>
                </a:cubicBezTo>
                <a:cubicBezTo>
                  <a:pt x="12604" y="9844"/>
                  <a:pt x="11757" y="10033"/>
                  <a:pt x="10883" y="10188"/>
                </a:cubicBezTo>
                <a:cubicBezTo>
                  <a:pt x="9850" y="10374"/>
                  <a:pt x="8819" y="10534"/>
                  <a:pt x="7788" y="10735"/>
                </a:cubicBezTo>
                <a:cubicBezTo>
                  <a:pt x="7893" y="11098"/>
                  <a:pt x="8002" y="11456"/>
                  <a:pt x="8138" y="11808"/>
                </a:cubicBezTo>
                <a:cubicBezTo>
                  <a:pt x="10016" y="11624"/>
                  <a:pt x="11883" y="11305"/>
                  <a:pt x="13734" y="10938"/>
                </a:cubicBezTo>
                <a:close/>
                <a:moveTo>
                  <a:pt x="13044" y="4875"/>
                </a:moveTo>
                <a:cubicBezTo>
                  <a:pt x="12835" y="3714"/>
                  <a:pt x="11837" y="2677"/>
                  <a:pt x="10584" y="3109"/>
                </a:cubicBezTo>
                <a:cubicBezTo>
                  <a:pt x="9561" y="3461"/>
                  <a:pt x="9410" y="4416"/>
                  <a:pt x="9467" y="5357"/>
                </a:cubicBezTo>
                <a:cubicBezTo>
                  <a:pt x="10661" y="5221"/>
                  <a:pt x="11856" y="5062"/>
                  <a:pt x="13044" y="4875"/>
                </a:cubicBezTo>
                <a:close/>
                <a:moveTo>
                  <a:pt x="13970" y="4724"/>
                </a:moveTo>
                <a:cubicBezTo>
                  <a:pt x="14612" y="4618"/>
                  <a:pt x="15249" y="4500"/>
                  <a:pt x="15884" y="4377"/>
                </a:cubicBezTo>
                <a:cubicBezTo>
                  <a:pt x="15783" y="3029"/>
                  <a:pt x="15299" y="1753"/>
                  <a:pt x="13859" y="1365"/>
                </a:cubicBezTo>
                <a:cubicBezTo>
                  <a:pt x="12885" y="1103"/>
                  <a:pt x="11858" y="1126"/>
                  <a:pt x="10881" y="1365"/>
                </a:cubicBezTo>
                <a:cubicBezTo>
                  <a:pt x="9919" y="1598"/>
                  <a:pt x="8893" y="1925"/>
                  <a:pt x="8067" y="2488"/>
                </a:cubicBezTo>
                <a:cubicBezTo>
                  <a:pt x="7136" y="3125"/>
                  <a:pt x="6210" y="4408"/>
                  <a:pt x="6648" y="5573"/>
                </a:cubicBezTo>
                <a:cubicBezTo>
                  <a:pt x="7270" y="5496"/>
                  <a:pt x="7901" y="5470"/>
                  <a:pt x="8528" y="5433"/>
                </a:cubicBezTo>
                <a:cubicBezTo>
                  <a:pt x="8444" y="3788"/>
                  <a:pt x="9022" y="2396"/>
                  <a:pt x="10839" y="2096"/>
                </a:cubicBezTo>
                <a:cubicBezTo>
                  <a:pt x="12531" y="1816"/>
                  <a:pt x="13692" y="3197"/>
                  <a:pt x="13970" y="4724"/>
                </a:cubicBezTo>
                <a:close/>
                <a:moveTo>
                  <a:pt x="18525" y="20447"/>
                </a:moveTo>
                <a:cubicBezTo>
                  <a:pt x="18587" y="20411"/>
                  <a:pt x="18657" y="20386"/>
                  <a:pt x="18730" y="20369"/>
                </a:cubicBezTo>
                <a:cubicBezTo>
                  <a:pt x="18770" y="20361"/>
                  <a:pt x="18812" y="20352"/>
                  <a:pt x="18851" y="20346"/>
                </a:cubicBezTo>
                <a:cubicBezTo>
                  <a:pt x="18692" y="19889"/>
                  <a:pt x="18531" y="19436"/>
                  <a:pt x="18388" y="18975"/>
                </a:cubicBezTo>
                <a:cubicBezTo>
                  <a:pt x="18292" y="19015"/>
                  <a:pt x="18191" y="19045"/>
                  <a:pt x="18089" y="19065"/>
                </a:cubicBezTo>
                <a:cubicBezTo>
                  <a:pt x="18271" y="19514"/>
                  <a:pt x="18418" y="19975"/>
                  <a:pt x="18525" y="20447"/>
                </a:cubicBezTo>
                <a:close/>
                <a:moveTo>
                  <a:pt x="7419" y="22184"/>
                </a:moveTo>
                <a:cubicBezTo>
                  <a:pt x="7340" y="21662"/>
                  <a:pt x="7176" y="21157"/>
                  <a:pt x="6935" y="20688"/>
                </a:cubicBezTo>
                <a:cubicBezTo>
                  <a:pt x="6931" y="20688"/>
                  <a:pt x="6929" y="20688"/>
                  <a:pt x="6925" y="20690"/>
                </a:cubicBezTo>
                <a:cubicBezTo>
                  <a:pt x="6992" y="21111"/>
                  <a:pt x="7063" y="21530"/>
                  <a:pt x="7136" y="21951"/>
                </a:cubicBezTo>
                <a:cubicBezTo>
                  <a:pt x="7151" y="22029"/>
                  <a:pt x="7178" y="22163"/>
                  <a:pt x="7201" y="22295"/>
                </a:cubicBezTo>
                <a:cubicBezTo>
                  <a:pt x="7235" y="22276"/>
                  <a:pt x="7268" y="22257"/>
                  <a:pt x="7291" y="22247"/>
                </a:cubicBezTo>
                <a:cubicBezTo>
                  <a:pt x="7331" y="22224"/>
                  <a:pt x="7375" y="22203"/>
                  <a:pt x="7419" y="22184"/>
                </a:cubicBezTo>
                <a:close/>
                <a:moveTo>
                  <a:pt x="5940" y="20625"/>
                </a:moveTo>
                <a:cubicBezTo>
                  <a:pt x="5254" y="20407"/>
                  <a:pt x="4707" y="19851"/>
                  <a:pt x="4414" y="19202"/>
                </a:cubicBezTo>
                <a:cubicBezTo>
                  <a:pt x="4148" y="19244"/>
                  <a:pt x="3880" y="19269"/>
                  <a:pt x="3609" y="19279"/>
                </a:cubicBezTo>
                <a:cubicBezTo>
                  <a:pt x="3689" y="19921"/>
                  <a:pt x="4209" y="21654"/>
                  <a:pt x="4324" y="22048"/>
                </a:cubicBezTo>
                <a:cubicBezTo>
                  <a:pt x="4609" y="23008"/>
                  <a:pt x="4906" y="23974"/>
                  <a:pt x="5221" y="24925"/>
                </a:cubicBezTo>
                <a:cubicBezTo>
                  <a:pt x="5529" y="25860"/>
                  <a:pt x="6221" y="26572"/>
                  <a:pt x="7262" y="26497"/>
                </a:cubicBezTo>
                <a:cubicBezTo>
                  <a:pt x="8492" y="26409"/>
                  <a:pt x="9735" y="26248"/>
                  <a:pt x="10955" y="26067"/>
                </a:cubicBezTo>
                <a:cubicBezTo>
                  <a:pt x="12512" y="25835"/>
                  <a:pt x="14065" y="25554"/>
                  <a:pt x="15603" y="25221"/>
                </a:cubicBezTo>
                <a:cubicBezTo>
                  <a:pt x="16781" y="24967"/>
                  <a:pt x="17961" y="24680"/>
                  <a:pt x="19118" y="24340"/>
                </a:cubicBezTo>
                <a:cubicBezTo>
                  <a:pt x="20134" y="24043"/>
                  <a:pt x="21161" y="23701"/>
                  <a:pt x="22131" y="23276"/>
                </a:cubicBezTo>
                <a:cubicBezTo>
                  <a:pt x="23437" y="22704"/>
                  <a:pt x="23437" y="21017"/>
                  <a:pt x="23282" y="19816"/>
                </a:cubicBezTo>
                <a:cubicBezTo>
                  <a:pt x="23141" y="18724"/>
                  <a:pt x="22957" y="17634"/>
                  <a:pt x="22626" y="16582"/>
                </a:cubicBezTo>
                <a:cubicBezTo>
                  <a:pt x="22559" y="16364"/>
                  <a:pt x="22456" y="16155"/>
                  <a:pt x="22366" y="15945"/>
                </a:cubicBezTo>
                <a:cubicBezTo>
                  <a:pt x="21559" y="16280"/>
                  <a:pt x="20696" y="16460"/>
                  <a:pt x="19822" y="16477"/>
                </a:cubicBezTo>
                <a:cubicBezTo>
                  <a:pt x="19822" y="17142"/>
                  <a:pt x="19608" y="17846"/>
                  <a:pt x="19193" y="18361"/>
                </a:cubicBezTo>
                <a:cubicBezTo>
                  <a:pt x="19193" y="18361"/>
                  <a:pt x="19193" y="18363"/>
                  <a:pt x="19195" y="18365"/>
                </a:cubicBezTo>
                <a:cubicBezTo>
                  <a:pt x="19413" y="19139"/>
                  <a:pt x="19700" y="19889"/>
                  <a:pt x="19956" y="20652"/>
                </a:cubicBezTo>
                <a:cubicBezTo>
                  <a:pt x="20056" y="20947"/>
                  <a:pt x="19799" y="21289"/>
                  <a:pt x="19484" y="21260"/>
                </a:cubicBezTo>
                <a:cubicBezTo>
                  <a:pt x="19185" y="21235"/>
                  <a:pt x="18879" y="21264"/>
                  <a:pt x="18617" y="21423"/>
                </a:cubicBezTo>
                <a:cubicBezTo>
                  <a:pt x="18460" y="21520"/>
                  <a:pt x="18357" y="21580"/>
                  <a:pt x="18164" y="21580"/>
                </a:cubicBezTo>
                <a:cubicBezTo>
                  <a:pt x="17902" y="21580"/>
                  <a:pt x="17726" y="21385"/>
                  <a:pt x="17695" y="21136"/>
                </a:cubicBezTo>
                <a:cubicBezTo>
                  <a:pt x="17607" y="20430"/>
                  <a:pt x="17349" y="19675"/>
                  <a:pt x="17045" y="19032"/>
                </a:cubicBezTo>
                <a:cubicBezTo>
                  <a:pt x="17039" y="19017"/>
                  <a:pt x="17032" y="19001"/>
                  <a:pt x="17026" y="18986"/>
                </a:cubicBezTo>
                <a:cubicBezTo>
                  <a:pt x="16209" y="18680"/>
                  <a:pt x="15634" y="17852"/>
                  <a:pt x="15515" y="16993"/>
                </a:cubicBezTo>
                <a:cubicBezTo>
                  <a:pt x="14457" y="17194"/>
                  <a:pt x="13400" y="17456"/>
                  <a:pt x="12348" y="17686"/>
                </a:cubicBezTo>
                <a:cubicBezTo>
                  <a:pt x="11615" y="17848"/>
                  <a:pt x="10877" y="18005"/>
                  <a:pt x="10137" y="18129"/>
                </a:cubicBezTo>
                <a:cubicBezTo>
                  <a:pt x="9603" y="18221"/>
                  <a:pt x="9037" y="18303"/>
                  <a:pt x="8490" y="18321"/>
                </a:cubicBezTo>
                <a:cubicBezTo>
                  <a:pt x="8499" y="19019"/>
                  <a:pt x="8299" y="19793"/>
                  <a:pt x="7782" y="20271"/>
                </a:cubicBezTo>
                <a:cubicBezTo>
                  <a:pt x="8126" y="20964"/>
                  <a:pt x="8320" y="21811"/>
                  <a:pt x="8396" y="22563"/>
                </a:cubicBezTo>
                <a:cubicBezTo>
                  <a:pt x="8415" y="22743"/>
                  <a:pt x="8214" y="22844"/>
                  <a:pt x="8086" y="22917"/>
                </a:cubicBezTo>
                <a:cubicBezTo>
                  <a:pt x="7926" y="23008"/>
                  <a:pt x="7761" y="23085"/>
                  <a:pt x="7591" y="23150"/>
                </a:cubicBezTo>
                <a:cubicBezTo>
                  <a:pt x="7218" y="23293"/>
                  <a:pt x="6514" y="23446"/>
                  <a:pt x="6459" y="22852"/>
                </a:cubicBezTo>
                <a:cubicBezTo>
                  <a:pt x="6392" y="22102"/>
                  <a:pt x="6265" y="21314"/>
                  <a:pt x="5940" y="20629"/>
                </a:cubicBezTo>
                <a:lnTo>
                  <a:pt x="5940" y="20627"/>
                </a:lnTo>
                <a:close/>
                <a:moveTo>
                  <a:pt x="23915" y="23087"/>
                </a:moveTo>
                <a:cubicBezTo>
                  <a:pt x="24610" y="22892"/>
                  <a:pt x="25201" y="22561"/>
                  <a:pt x="25866" y="22238"/>
                </a:cubicBezTo>
                <a:cubicBezTo>
                  <a:pt x="25248" y="20495"/>
                  <a:pt x="24837" y="18682"/>
                  <a:pt x="24495" y="16867"/>
                </a:cubicBezTo>
                <a:cubicBezTo>
                  <a:pt x="23929" y="13862"/>
                  <a:pt x="23552" y="10735"/>
                  <a:pt x="22653" y="7807"/>
                </a:cubicBezTo>
                <a:cubicBezTo>
                  <a:pt x="22255" y="8004"/>
                  <a:pt x="21861" y="8214"/>
                  <a:pt x="21477" y="8440"/>
                </a:cubicBezTo>
                <a:cubicBezTo>
                  <a:pt x="21477" y="8656"/>
                  <a:pt x="21488" y="8874"/>
                  <a:pt x="21507" y="9090"/>
                </a:cubicBezTo>
                <a:cubicBezTo>
                  <a:pt x="21649" y="10701"/>
                  <a:pt x="22129" y="12275"/>
                  <a:pt x="22638" y="13803"/>
                </a:cubicBezTo>
                <a:cubicBezTo>
                  <a:pt x="23445" y="16228"/>
                  <a:pt x="24455" y="18812"/>
                  <a:pt x="24317" y="21408"/>
                </a:cubicBezTo>
                <a:cubicBezTo>
                  <a:pt x="24290" y="21939"/>
                  <a:pt x="24158" y="22565"/>
                  <a:pt x="23915" y="23089"/>
                </a:cubicBezTo>
                <a:close/>
                <a:moveTo>
                  <a:pt x="26692" y="21738"/>
                </a:moveTo>
                <a:cubicBezTo>
                  <a:pt x="27234" y="21367"/>
                  <a:pt x="27792" y="20924"/>
                  <a:pt x="28196" y="20426"/>
                </a:cubicBezTo>
                <a:cubicBezTo>
                  <a:pt x="29148" y="19250"/>
                  <a:pt x="27825" y="16712"/>
                  <a:pt x="27427" y="15480"/>
                </a:cubicBezTo>
                <a:cubicBezTo>
                  <a:pt x="26828" y="13621"/>
                  <a:pt x="26419" y="11709"/>
                  <a:pt x="25839" y="9846"/>
                </a:cubicBezTo>
                <a:cubicBezTo>
                  <a:pt x="25554" y="8933"/>
                  <a:pt x="25302" y="8008"/>
                  <a:pt x="24984" y="7105"/>
                </a:cubicBezTo>
                <a:cubicBezTo>
                  <a:pt x="24969" y="7067"/>
                  <a:pt x="24956" y="7030"/>
                  <a:pt x="24944" y="6992"/>
                </a:cubicBezTo>
                <a:cubicBezTo>
                  <a:pt x="24487" y="6977"/>
                  <a:pt x="23942" y="7193"/>
                  <a:pt x="23514" y="7390"/>
                </a:cubicBezTo>
                <a:cubicBezTo>
                  <a:pt x="24447" y="10310"/>
                  <a:pt x="24831" y="13438"/>
                  <a:pt x="25384" y="16446"/>
                </a:cubicBezTo>
                <a:cubicBezTo>
                  <a:pt x="25713" y="18231"/>
                  <a:pt x="26103" y="20017"/>
                  <a:pt x="26692" y="21735"/>
                </a:cubicBezTo>
                <a:close/>
                <a:moveTo>
                  <a:pt x="23659" y="4502"/>
                </a:moveTo>
                <a:cubicBezTo>
                  <a:pt x="22869" y="4590"/>
                  <a:pt x="22037" y="5483"/>
                  <a:pt x="21809" y="6202"/>
                </a:cubicBezTo>
                <a:cubicBezTo>
                  <a:pt x="21764" y="6349"/>
                  <a:pt x="21542" y="7063"/>
                  <a:pt x="21565" y="7285"/>
                </a:cubicBezTo>
                <a:cubicBezTo>
                  <a:pt x="21781" y="7233"/>
                  <a:pt x="22538" y="6791"/>
                  <a:pt x="22682" y="6715"/>
                </a:cubicBezTo>
                <a:cubicBezTo>
                  <a:pt x="23299" y="6393"/>
                  <a:pt x="23952" y="6129"/>
                  <a:pt x="24648" y="6070"/>
                </a:cubicBezTo>
                <a:cubicBezTo>
                  <a:pt x="24483" y="5577"/>
                  <a:pt x="24254" y="5014"/>
                  <a:pt x="23904" y="4687"/>
                </a:cubicBezTo>
                <a:cubicBezTo>
                  <a:pt x="23829" y="4618"/>
                  <a:pt x="23747" y="4555"/>
                  <a:pt x="23659" y="4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18099750" name="Google Shape;297;p15"/>
          <p:cNvSpPr/>
          <p:nvPr/>
        </p:nvSpPr>
        <p:spPr bwMode="auto">
          <a:xfrm>
            <a:off x="7666277" y="539499"/>
            <a:ext cx="1477693" cy="1620725"/>
          </a:xfrm>
          <a:custGeom>
            <a:avLst/>
            <a:gdLst/>
            <a:ahLst/>
            <a:cxnLst/>
            <a:rect l="l" t="t" r="r" b="b"/>
            <a:pathLst>
              <a:path w="45499" h="49903" fill="norm" stroke="1" extrusionOk="0">
                <a:moveTo>
                  <a:pt x="4236" y="596"/>
                </a:moveTo>
                <a:cubicBezTo>
                  <a:pt x="4429" y="355"/>
                  <a:pt x="4171" y="1"/>
                  <a:pt x="3869" y="129"/>
                </a:cubicBezTo>
                <a:cubicBezTo>
                  <a:pt x="3823" y="150"/>
                  <a:pt x="3785" y="179"/>
                  <a:pt x="3754" y="219"/>
                </a:cubicBezTo>
                <a:lnTo>
                  <a:pt x="3609" y="405"/>
                </a:lnTo>
                <a:lnTo>
                  <a:pt x="3467" y="590"/>
                </a:lnTo>
                <a:lnTo>
                  <a:pt x="3379" y="707"/>
                </a:lnTo>
                <a:cubicBezTo>
                  <a:pt x="3180" y="980"/>
                  <a:pt x="3490" y="1321"/>
                  <a:pt x="3779" y="1156"/>
                </a:cubicBezTo>
                <a:cubicBezTo>
                  <a:pt x="3813" y="1135"/>
                  <a:pt x="3842" y="1107"/>
                  <a:pt x="3865" y="1076"/>
                </a:cubicBezTo>
                <a:lnTo>
                  <a:pt x="3953" y="961"/>
                </a:lnTo>
                <a:lnTo>
                  <a:pt x="4091" y="778"/>
                </a:lnTo>
                <a:lnTo>
                  <a:pt x="4234" y="596"/>
                </a:lnTo>
                <a:close/>
                <a:moveTo>
                  <a:pt x="45029" y="49888"/>
                </a:moveTo>
                <a:cubicBezTo>
                  <a:pt x="45079" y="49900"/>
                  <a:pt x="45130" y="49902"/>
                  <a:pt x="45180" y="49892"/>
                </a:cubicBezTo>
                <a:cubicBezTo>
                  <a:pt x="45490" y="49816"/>
                  <a:pt x="45499" y="49387"/>
                  <a:pt x="45195" y="49299"/>
                </a:cubicBezTo>
                <a:lnTo>
                  <a:pt x="44960" y="49232"/>
                </a:lnTo>
                <a:lnTo>
                  <a:pt x="44748" y="49167"/>
                </a:lnTo>
                <a:lnTo>
                  <a:pt x="44623" y="49127"/>
                </a:lnTo>
                <a:cubicBezTo>
                  <a:pt x="44308" y="49026"/>
                  <a:pt x="44073" y="49427"/>
                  <a:pt x="44333" y="49653"/>
                </a:cubicBezTo>
                <a:cubicBezTo>
                  <a:pt x="44363" y="49676"/>
                  <a:pt x="44396" y="49695"/>
                  <a:pt x="44432" y="49707"/>
                </a:cubicBezTo>
                <a:lnTo>
                  <a:pt x="44566" y="49749"/>
                </a:lnTo>
                <a:lnTo>
                  <a:pt x="44788" y="49816"/>
                </a:lnTo>
                <a:close/>
                <a:moveTo>
                  <a:pt x="42692" y="49035"/>
                </a:moveTo>
                <a:cubicBezTo>
                  <a:pt x="43009" y="49175"/>
                  <a:pt x="43283" y="48766"/>
                  <a:pt x="43021" y="48527"/>
                </a:cubicBezTo>
                <a:cubicBezTo>
                  <a:pt x="42998" y="48506"/>
                  <a:pt x="42973" y="48490"/>
                  <a:pt x="42946" y="48479"/>
                </a:cubicBezTo>
                <a:lnTo>
                  <a:pt x="42713" y="48370"/>
                </a:lnTo>
                <a:lnTo>
                  <a:pt x="42518" y="48276"/>
                </a:lnTo>
                <a:lnTo>
                  <a:pt x="42407" y="48221"/>
                </a:lnTo>
                <a:cubicBezTo>
                  <a:pt x="42168" y="48098"/>
                  <a:pt x="41898" y="48326"/>
                  <a:pt x="41978" y="48586"/>
                </a:cubicBezTo>
                <a:cubicBezTo>
                  <a:pt x="42003" y="48664"/>
                  <a:pt x="42057" y="48729"/>
                  <a:pt x="42131" y="48764"/>
                </a:cubicBezTo>
                <a:lnTo>
                  <a:pt x="42248" y="48825"/>
                </a:lnTo>
                <a:lnTo>
                  <a:pt x="42451" y="48921"/>
                </a:lnTo>
                <a:close/>
                <a:moveTo>
                  <a:pt x="40513" y="47836"/>
                </a:moveTo>
                <a:cubicBezTo>
                  <a:pt x="40737" y="47985"/>
                  <a:pt x="41033" y="47786"/>
                  <a:pt x="40980" y="47519"/>
                </a:cubicBezTo>
                <a:cubicBezTo>
                  <a:pt x="40963" y="47440"/>
                  <a:pt x="40915" y="47369"/>
                  <a:pt x="40846" y="47324"/>
                </a:cubicBezTo>
                <a:lnTo>
                  <a:pt x="40664" y="47203"/>
                </a:lnTo>
                <a:lnTo>
                  <a:pt x="40486" y="47083"/>
                </a:lnTo>
                <a:lnTo>
                  <a:pt x="40351" y="46989"/>
                </a:lnTo>
                <a:cubicBezTo>
                  <a:pt x="40301" y="46954"/>
                  <a:pt x="40242" y="46935"/>
                  <a:pt x="40182" y="46933"/>
                </a:cubicBezTo>
                <a:cubicBezTo>
                  <a:pt x="39880" y="46926"/>
                  <a:pt x="39752" y="47314"/>
                  <a:pt x="39997" y="47488"/>
                </a:cubicBezTo>
                <a:lnTo>
                  <a:pt x="40140" y="47586"/>
                </a:lnTo>
                <a:lnTo>
                  <a:pt x="40324" y="47712"/>
                </a:lnTo>
                <a:lnTo>
                  <a:pt x="40513" y="47836"/>
                </a:lnTo>
                <a:close/>
                <a:moveTo>
                  <a:pt x="38530" y="46335"/>
                </a:moveTo>
                <a:cubicBezTo>
                  <a:pt x="38775" y="46551"/>
                  <a:pt x="39142" y="46285"/>
                  <a:pt x="39012" y="45985"/>
                </a:cubicBezTo>
                <a:cubicBezTo>
                  <a:pt x="38996" y="45943"/>
                  <a:pt x="38968" y="45908"/>
                  <a:pt x="38935" y="45881"/>
                </a:cubicBezTo>
                <a:lnTo>
                  <a:pt x="38805" y="45765"/>
                </a:lnTo>
                <a:lnTo>
                  <a:pt x="38646" y="45623"/>
                </a:lnTo>
                <a:lnTo>
                  <a:pt x="38488" y="45478"/>
                </a:lnTo>
                <a:cubicBezTo>
                  <a:pt x="38270" y="45271"/>
                  <a:pt x="37916" y="45470"/>
                  <a:pt x="37979" y="45763"/>
                </a:cubicBezTo>
                <a:cubicBezTo>
                  <a:pt x="37992" y="45824"/>
                  <a:pt x="38023" y="45878"/>
                  <a:pt x="38067" y="45920"/>
                </a:cubicBezTo>
                <a:lnTo>
                  <a:pt x="38235" y="46075"/>
                </a:lnTo>
                <a:lnTo>
                  <a:pt x="38400" y="46222"/>
                </a:lnTo>
                <a:lnTo>
                  <a:pt x="38528" y="46335"/>
                </a:lnTo>
                <a:close/>
                <a:moveTo>
                  <a:pt x="38069" y="45920"/>
                </a:moveTo>
                <a:lnTo>
                  <a:pt x="38490" y="45478"/>
                </a:lnTo>
                <a:close/>
                <a:moveTo>
                  <a:pt x="36768" y="44592"/>
                </a:moveTo>
                <a:cubicBezTo>
                  <a:pt x="36879" y="44720"/>
                  <a:pt x="37072" y="44730"/>
                  <a:pt x="37200" y="44619"/>
                </a:cubicBezTo>
                <a:cubicBezTo>
                  <a:pt x="37325" y="44508"/>
                  <a:pt x="37338" y="44315"/>
                  <a:pt x="37227" y="44189"/>
                </a:cubicBezTo>
                <a:lnTo>
                  <a:pt x="37139" y="44091"/>
                </a:lnTo>
                <a:lnTo>
                  <a:pt x="36996" y="43927"/>
                </a:lnTo>
                <a:lnTo>
                  <a:pt x="36831" y="43735"/>
                </a:lnTo>
                <a:cubicBezTo>
                  <a:pt x="36609" y="43470"/>
                  <a:pt x="36185" y="43718"/>
                  <a:pt x="36313" y="44045"/>
                </a:cubicBezTo>
                <a:cubicBezTo>
                  <a:pt x="36326" y="44074"/>
                  <a:pt x="36342" y="44101"/>
                  <a:pt x="36361" y="44124"/>
                </a:cubicBezTo>
                <a:lnTo>
                  <a:pt x="36535" y="44328"/>
                </a:lnTo>
                <a:lnTo>
                  <a:pt x="36680" y="44495"/>
                </a:lnTo>
                <a:lnTo>
                  <a:pt x="36768" y="44592"/>
                </a:lnTo>
                <a:close/>
                <a:moveTo>
                  <a:pt x="35223" y="42657"/>
                </a:moveTo>
                <a:cubicBezTo>
                  <a:pt x="35429" y="42938"/>
                  <a:pt x="35867" y="42724"/>
                  <a:pt x="35764" y="42387"/>
                </a:cubicBezTo>
                <a:cubicBezTo>
                  <a:pt x="35756" y="42358"/>
                  <a:pt x="35741" y="42330"/>
                  <a:pt x="35724" y="42305"/>
                </a:cubicBezTo>
                <a:lnTo>
                  <a:pt x="35659" y="42215"/>
                </a:lnTo>
                <a:lnTo>
                  <a:pt x="35533" y="42035"/>
                </a:lnTo>
                <a:lnTo>
                  <a:pt x="35380" y="41811"/>
                </a:lnTo>
                <a:cubicBezTo>
                  <a:pt x="35196" y="41534"/>
                  <a:pt x="34760" y="41712"/>
                  <a:pt x="34827" y="42043"/>
                </a:cubicBezTo>
                <a:cubicBezTo>
                  <a:pt x="34836" y="42081"/>
                  <a:pt x="34850" y="42117"/>
                  <a:pt x="34871" y="42148"/>
                </a:cubicBezTo>
                <a:lnTo>
                  <a:pt x="35030" y="42383"/>
                </a:lnTo>
                <a:lnTo>
                  <a:pt x="35158" y="42565"/>
                </a:lnTo>
                <a:close/>
                <a:moveTo>
                  <a:pt x="33890" y="40574"/>
                </a:moveTo>
                <a:cubicBezTo>
                  <a:pt x="33974" y="40723"/>
                  <a:pt x="34161" y="40773"/>
                  <a:pt x="34307" y="40692"/>
                </a:cubicBezTo>
                <a:cubicBezTo>
                  <a:pt x="34454" y="40608"/>
                  <a:pt x="34506" y="40419"/>
                  <a:pt x="34423" y="40272"/>
                </a:cubicBezTo>
                <a:lnTo>
                  <a:pt x="34362" y="40168"/>
                </a:lnTo>
                <a:lnTo>
                  <a:pt x="34253" y="39975"/>
                </a:lnTo>
                <a:lnTo>
                  <a:pt x="34127" y="39746"/>
                </a:lnTo>
                <a:cubicBezTo>
                  <a:pt x="33974" y="39459"/>
                  <a:pt x="33530" y="39581"/>
                  <a:pt x="33553" y="39916"/>
                </a:cubicBezTo>
                <a:cubicBezTo>
                  <a:pt x="33557" y="39956"/>
                  <a:pt x="33570" y="39998"/>
                  <a:pt x="33589" y="40036"/>
                </a:cubicBezTo>
                <a:lnTo>
                  <a:pt x="33721" y="40272"/>
                </a:lnTo>
                <a:lnTo>
                  <a:pt x="33832" y="40469"/>
                </a:lnTo>
                <a:lnTo>
                  <a:pt x="33890" y="40574"/>
                </a:lnTo>
                <a:close/>
                <a:moveTo>
                  <a:pt x="32754" y="38384"/>
                </a:moveTo>
                <a:cubicBezTo>
                  <a:pt x="32826" y="38537"/>
                  <a:pt x="33006" y="38604"/>
                  <a:pt x="33161" y="38533"/>
                </a:cubicBezTo>
                <a:cubicBezTo>
                  <a:pt x="33314" y="38462"/>
                  <a:pt x="33381" y="38281"/>
                  <a:pt x="33310" y="38128"/>
                </a:cubicBezTo>
                <a:lnTo>
                  <a:pt x="33247" y="37992"/>
                </a:lnTo>
                <a:lnTo>
                  <a:pt x="33155" y="37789"/>
                </a:lnTo>
                <a:lnTo>
                  <a:pt x="33060" y="37577"/>
                </a:lnTo>
                <a:cubicBezTo>
                  <a:pt x="32928" y="37271"/>
                  <a:pt x="32463" y="37370"/>
                  <a:pt x="32476" y="37716"/>
                </a:cubicBezTo>
                <a:cubicBezTo>
                  <a:pt x="32478" y="37751"/>
                  <a:pt x="32486" y="37787"/>
                  <a:pt x="32499" y="37820"/>
                </a:cubicBezTo>
                <a:lnTo>
                  <a:pt x="32597" y="38038"/>
                </a:lnTo>
                <a:lnTo>
                  <a:pt x="32692" y="38246"/>
                </a:lnTo>
                <a:lnTo>
                  <a:pt x="32754" y="38382"/>
                </a:lnTo>
                <a:close/>
                <a:moveTo>
                  <a:pt x="31803" y="36106"/>
                </a:moveTo>
                <a:cubicBezTo>
                  <a:pt x="31866" y="36259"/>
                  <a:pt x="32038" y="36335"/>
                  <a:pt x="32191" y="36278"/>
                </a:cubicBezTo>
                <a:cubicBezTo>
                  <a:pt x="32346" y="36221"/>
                  <a:pt x="32428" y="36054"/>
                  <a:pt x="32377" y="35897"/>
                </a:cubicBezTo>
                <a:lnTo>
                  <a:pt x="32312" y="35723"/>
                </a:lnTo>
                <a:lnTo>
                  <a:pt x="32237" y="35513"/>
                </a:lnTo>
                <a:lnTo>
                  <a:pt x="32170" y="35326"/>
                </a:lnTo>
                <a:cubicBezTo>
                  <a:pt x="32057" y="35012"/>
                  <a:pt x="31598" y="35079"/>
                  <a:pt x="31577" y="35412"/>
                </a:cubicBezTo>
                <a:cubicBezTo>
                  <a:pt x="31575" y="35452"/>
                  <a:pt x="31581" y="35492"/>
                  <a:pt x="31593" y="35530"/>
                </a:cubicBezTo>
                <a:lnTo>
                  <a:pt x="31661" y="35718"/>
                </a:lnTo>
                <a:lnTo>
                  <a:pt x="31740" y="35932"/>
                </a:lnTo>
                <a:lnTo>
                  <a:pt x="31803" y="36108"/>
                </a:lnTo>
                <a:close/>
                <a:moveTo>
                  <a:pt x="31025" y="33767"/>
                </a:moveTo>
                <a:cubicBezTo>
                  <a:pt x="31120" y="34088"/>
                  <a:pt x="31591" y="34050"/>
                  <a:pt x="31625" y="33706"/>
                </a:cubicBezTo>
                <a:cubicBezTo>
                  <a:pt x="31627" y="33671"/>
                  <a:pt x="31625" y="33633"/>
                  <a:pt x="31614" y="33600"/>
                </a:cubicBezTo>
                <a:lnTo>
                  <a:pt x="31554" y="33390"/>
                </a:lnTo>
                <a:lnTo>
                  <a:pt x="31493" y="33176"/>
                </a:lnTo>
                <a:lnTo>
                  <a:pt x="31449" y="33015"/>
                </a:lnTo>
                <a:cubicBezTo>
                  <a:pt x="31348" y="32667"/>
                  <a:pt x="30837" y="32742"/>
                  <a:pt x="30849" y="33115"/>
                </a:cubicBezTo>
                <a:cubicBezTo>
                  <a:pt x="30849" y="33134"/>
                  <a:pt x="30854" y="33155"/>
                  <a:pt x="30858" y="33176"/>
                </a:cubicBezTo>
                <a:lnTo>
                  <a:pt x="30904" y="33340"/>
                </a:lnTo>
                <a:lnTo>
                  <a:pt x="30965" y="33558"/>
                </a:lnTo>
                <a:lnTo>
                  <a:pt x="31025" y="33767"/>
                </a:lnTo>
                <a:close/>
                <a:moveTo>
                  <a:pt x="30418" y="31382"/>
                </a:moveTo>
                <a:cubicBezTo>
                  <a:pt x="30489" y="31707"/>
                  <a:pt x="30963" y="31699"/>
                  <a:pt x="31017" y="31363"/>
                </a:cubicBezTo>
                <a:cubicBezTo>
                  <a:pt x="31023" y="31326"/>
                  <a:pt x="31021" y="31288"/>
                  <a:pt x="31015" y="31250"/>
                </a:cubicBezTo>
                <a:lnTo>
                  <a:pt x="30969" y="31037"/>
                </a:lnTo>
                <a:lnTo>
                  <a:pt x="30889" y="30659"/>
                </a:lnTo>
                <a:cubicBezTo>
                  <a:pt x="30879" y="30601"/>
                  <a:pt x="30849" y="30546"/>
                  <a:pt x="30810" y="30504"/>
                </a:cubicBezTo>
                <a:cubicBezTo>
                  <a:pt x="30594" y="30288"/>
                  <a:pt x="30233" y="30479"/>
                  <a:pt x="30290" y="30777"/>
                </a:cubicBezTo>
                <a:lnTo>
                  <a:pt x="30370" y="31162"/>
                </a:lnTo>
                <a:lnTo>
                  <a:pt x="30416" y="31382"/>
                </a:lnTo>
                <a:close/>
                <a:moveTo>
                  <a:pt x="29971" y="28955"/>
                </a:moveTo>
                <a:cubicBezTo>
                  <a:pt x="30024" y="29295"/>
                  <a:pt x="30508" y="29310"/>
                  <a:pt x="30575" y="28966"/>
                </a:cubicBezTo>
                <a:cubicBezTo>
                  <a:pt x="30581" y="28932"/>
                  <a:pt x="30581" y="28901"/>
                  <a:pt x="30577" y="28870"/>
                </a:cubicBezTo>
                <a:lnTo>
                  <a:pt x="30523" y="28484"/>
                </a:lnTo>
                <a:lnTo>
                  <a:pt x="30493" y="28270"/>
                </a:lnTo>
                <a:cubicBezTo>
                  <a:pt x="30453" y="27947"/>
                  <a:pt x="29996" y="27901"/>
                  <a:pt x="29898" y="28222"/>
                </a:cubicBezTo>
                <a:cubicBezTo>
                  <a:pt x="29885" y="28262"/>
                  <a:pt x="29881" y="28304"/>
                  <a:pt x="29888" y="28346"/>
                </a:cubicBezTo>
                <a:lnTo>
                  <a:pt x="29917" y="28568"/>
                </a:lnTo>
                <a:lnTo>
                  <a:pt x="29948" y="28782"/>
                </a:lnTo>
                <a:close/>
                <a:moveTo>
                  <a:pt x="29699" y="26508"/>
                </a:moveTo>
                <a:cubicBezTo>
                  <a:pt x="29703" y="26566"/>
                  <a:pt x="29724" y="26623"/>
                  <a:pt x="29762" y="26671"/>
                </a:cubicBezTo>
                <a:cubicBezTo>
                  <a:pt x="29946" y="26910"/>
                  <a:pt x="30330" y="26763"/>
                  <a:pt x="30309" y="26462"/>
                </a:cubicBezTo>
                <a:lnTo>
                  <a:pt x="30290" y="26200"/>
                </a:lnTo>
                <a:lnTo>
                  <a:pt x="30269" y="25858"/>
                </a:lnTo>
                <a:cubicBezTo>
                  <a:pt x="30258" y="25690"/>
                  <a:pt x="30116" y="25560"/>
                  <a:pt x="29946" y="25571"/>
                </a:cubicBezTo>
                <a:cubicBezTo>
                  <a:pt x="29779" y="25579"/>
                  <a:pt x="29649" y="25724"/>
                  <a:pt x="29659" y="25892"/>
                </a:cubicBezTo>
                <a:lnTo>
                  <a:pt x="29680" y="26241"/>
                </a:lnTo>
                <a:close/>
                <a:moveTo>
                  <a:pt x="29653" y="24204"/>
                </a:moveTo>
                <a:cubicBezTo>
                  <a:pt x="29770" y="24395"/>
                  <a:pt x="30089" y="24410"/>
                  <a:pt x="30196" y="24163"/>
                </a:cubicBezTo>
                <a:cubicBezTo>
                  <a:pt x="30202" y="24148"/>
                  <a:pt x="30206" y="24131"/>
                  <a:pt x="30210" y="24116"/>
                </a:cubicBezTo>
                <a:cubicBezTo>
                  <a:pt x="30479" y="24031"/>
                  <a:pt x="30489" y="23641"/>
                  <a:pt x="30225" y="23542"/>
                </a:cubicBezTo>
                <a:lnTo>
                  <a:pt x="30227" y="23442"/>
                </a:lnTo>
                <a:cubicBezTo>
                  <a:pt x="30238" y="23121"/>
                  <a:pt x="29802" y="23002"/>
                  <a:pt x="29649" y="23295"/>
                </a:cubicBezTo>
                <a:cubicBezTo>
                  <a:pt x="29630" y="23335"/>
                  <a:pt x="29617" y="23379"/>
                  <a:pt x="29617" y="23425"/>
                </a:cubicBezTo>
                <a:lnTo>
                  <a:pt x="29613" y="23593"/>
                </a:lnTo>
                <a:lnTo>
                  <a:pt x="29466" y="23613"/>
                </a:lnTo>
                <a:cubicBezTo>
                  <a:pt x="29359" y="23628"/>
                  <a:pt x="29269" y="23699"/>
                  <a:pt x="29227" y="23798"/>
                </a:cubicBezTo>
                <a:cubicBezTo>
                  <a:pt x="29137" y="24016"/>
                  <a:pt x="29317" y="24251"/>
                  <a:pt x="29552" y="24217"/>
                </a:cubicBezTo>
                <a:lnTo>
                  <a:pt x="29653" y="24202"/>
                </a:lnTo>
                <a:close/>
                <a:moveTo>
                  <a:pt x="29728" y="21572"/>
                </a:moveTo>
                <a:cubicBezTo>
                  <a:pt x="29697" y="21908"/>
                  <a:pt x="30149" y="22042"/>
                  <a:pt x="30305" y="21742"/>
                </a:cubicBezTo>
                <a:cubicBezTo>
                  <a:pt x="30321" y="21708"/>
                  <a:pt x="30332" y="21671"/>
                  <a:pt x="30336" y="21635"/>
                </a:cubicBezTo>
                <a:lnTo>
                  <a:pt x="30359" y="21405"/>
                </a:lnTo>
                <a:lnTo>
                  <a:pt x="30380" y="21229"/>
                </a:lnTo>
                <a:lnTo>
                  <a:pt x="30403" y="21036"/>
                </a:lnTo>
                <a:cubicBezTo>
                  <a:pt x="30430" y="20866"/>
                  <a:pt x="30311" y="20709"/>
                  <a:pt x="30141" y="20686"/>
                </a:cubicBezTo>
                <a:cubicBezTo>
                  <a:pt x="29971" y="20663"/>
                  <a:pt x="29814" y="20786"/>
                  <a:pt x="29797" y="20956"/>
                </a:cubicBezTo>
                <a:lnTo>
                  <a:pt x="29772" y="21157"/>
                </a:lnTo>
                <a:lnTo>
                  <a:pt x="29751" y="21340"/>
                </a:lnTo>
                <a:close/>
                <a:moveTo>
                  <a:pt x="30114" y="19124"/>
                </a:moveTo>
                <a:cubicBezTo>
                  <a:pt x="30082" y="19286"/>
                  <a:pt x="30185" y="19445"/>
                  <a:pt x="30346" y="19481"/>
                </a:cubicBezTo>
                <a:cubicBezTo>
                  <a:pt x="30506" y="19518"/>
                  <a:pt x="30667" y="19420"/>
                  <a:pt x="30709" y="19259"/>
                </a:cubicBezTo>
                <a:lnTo>
                  <a:pt x="30749" y="19085"/>
                </a:lnTo>
                <a:lnTo>
                  <a:pt x="30787" y="18932"/>
                </a:lnTo>
                <a:lnTo>
                  <a:pt x="30824" y="18781"/>
                </a:lnTo>
                <a:lnTo>
                  <a:pt x="30852" y="18678"/>
                </a:lnTo>
                <a:cubicBezTo>
                  <a:pt x="30940" y="18334"/>
                  <a:pt x="30474" y="18137"/>
                  <a:pt x="30290" y="18447"/>
                </a:cubicBezTo>
                <a:cubicBezTo>
                  <a:pt x="30277" y="18468"/>
                  <a:pt x="30269" y="18494"/>
                  <a:pt x="30261" y="18519"/>
                </a:cubicBezTo>
                <a:lnTo>
                  <a:pt x="30231" y="18628"/>
                </a:lnTo>
                <a:lnTo>
                  <a:pt x="30191" y="18785"/>
                </a:lnTo>
                <a:lnTo>
                  <a:pt x="30154" y="18944"/>
                </a:lnTo>
                <a:lnTo>
                  <a:pt x="30112" y="19124"/>
                </a:lnTo>
                <a:close/>
                <a:moveTo>
                  <a:pt x="30877" y="16739"/>
                </a:moveTo>
                <a:cubicBezTo>
                  <a:pt x="30743" y="17041"/>
                  <a:pt x="31109" y="17312"/>
                  <a:pt x="31359" y="17096"/>
                </a:cubicBezTo>
                <a:cubicBezTo>
                  <a:pt x="31390" y="17069"/>
                  <a:pt x="31415" y="17033"/>
                  <a:pt x="31432" y="16993"/>
                </a:cubicBezTo>
                <a:lnTo>
                  <a:pt x="31484" y="16880"/>
                </a:lnTo>
                <a:lnTo>
                  <a:pt x="31541" y="16760"/>
                </a:lnTo>
                <a:lnTo>
                  <a:pt x="31598" y="16647"/>
                </a:lnTo>
                <a:lnTo>
                  <a:pt x="31656" y="16532"/>
                </a:lnTo>
                <a:lnTo>
                  <a:pt x="31692" y="16463"/>
                </a:lnTo>
                <a:cubicBezTo>
                  <a:pt x="31847" y="16163"/>
                  <a:pt x="31482" y="15863"/>
                  <a:pt x="31214" y="16096"/>
                </a:cubicBezTo>
                <a:cubicBezTo>
                  <a:pt x="31189" y="16119"/>
                  <a:pt x="31168" y="16146"/>
                  <a:pt x="31153" y="16176"/>
                </a:cubicBezTo>
                <a:lnTo>
                  <a:pt x="31114" y="16251"/>
                </a:lnTo>
                <a:lnTo>
                  <a:pt x="31051" y="16375"/>
                </a:lnTo>
                <a:lnTo>
                  <a:pt x="30990" y="16501"/>
                </a:lnTo>
                <a:lnTo>
                  <a:pt x="30929" y="16628"/>
                </a:lnTo>
                <a:lnTo>
                  <a:pt x="30879" y="16742"/>
                </a:lnTo>
                <a:close/>
                <a:moveTo>
                  <a:pt x="32275" y="14619"/>
                </a:moveTo>
                <a:cubicBezTo>
                  <a:pt x="32017" y="14876"/>
                  <a:pt x="32340" y="15287"/>
                  <a:pt x="32652" y="15094"/>
                </a:cubicBezTo>
                <a:cubicBezTo>
                  <a:pt x="32671" y="15084"/>
                  <a:pt x="32685" y="15069"/>
                  <a:pt x="32702" y="15057"/>
                </a:cubicBezTo>
                <a:lnTo>
                  <a:pt x="32794" y="14966"/>
                </a:lnTo>
                <a:lnTo>
                  <a:pt x="32870" y="14899"/>
                </a:lnTo>
                <a:lnTo>
                  <a:pt x="32945" y="14834"/>
                </a:lnTo>
                <a:lnTo>
                  <a:pt x="33023" y="14772"/>
                </a:lnTo>
                <a:lnTo>
                  <a:pt x="33100" y="14711"/>
                </a:lnTo>
                <a:lnTo>
                  <a:pt x="33128" y="14692"/>
                </a:lnTo>
                <a:cubicBezTo>
                  <a:pt x="33410" y="14487"/>
                  <a:pt x="33197" y="14049"/>
                  <a:pt x="32857" y="14151"/>
                </a:cubicBezTo>
                <a:cubicBezTo>
                  <a:pt x="32830" y="14162"/>
                  <a:pt x="32803" y="14174"/>
                  <a:pt x="32778" y="14191"/>
                </a:cubicBezTo>
                <a:lnTo>
                  <a:pt x="32738" y="14220"/>
                </a:lnTo>
                <a:lnTo>
                  <a:pt x="32645" y="14292"/>
                </a:lnTo>
                <a:lnTo>
                  <a:pt x="32555" y="14365"/>
                </a:lnTo>
                <a:lnTo>
                  <a:pt x="32467" y="14440"/>
                </a:lnTo>
                <a:lnTo>
                  <a:pt x="32379" y="14518"/>
                </a:lnTo>
                <a:lnTo>
                  <a:pt x="32275" y="14619"/>
                </a:lnTo>
                <a:close/>
                <a:moveTo>
                  <a:pt x="34639" y="13510"/>
                </a:moveTo>
                <a:cubicBezTo>
                  <a:pt x="34469" y="13516"/>
                  <a:pt x="34339" y="13659"/>
                  <a:pt x="34345" y="13826"/>
                </a:cubicBezTo>
                <a:cubicBezTo>
                  <a:pt x="34351" y="13996"/>
                  <a:pt x="34492" y="14126"/>
                  <a:pt x="34662" y="14120"/>
                </a:cubicBezTo>
                <a:lnTo>
                  <a:pt x="34760" y="14116"/>
                </a:lnTo>
                <a:lnTo>
                  <a:pt x="34856" y="14114"/>
                </a:lnTo>
                <a:lnTo>
                  <a:pt x="34955" y="14114"/>
                </a:lnTo>
                <a:lnTo>
                  <a:pt x="35056" y="14118"/>
                </a:lnTo>
                <a:lnTo>
                  <a:pt x="35158" y="14124"/>
                </a:lnTo>
                <a:lnTo>
                  <a:pt x="35223" y="14132"/>
                </a:lnTo>
                <a:cubicBezTo>
                  <a:pt x="35391" y="14151"/>
                  <a:pt x="35544" y="14032"/>
                  <a:pt x="35563" y="13864"/>
                </a:cubicBezTo>
                <a:cubicBezTo>
                  <a:pt x="35584" y="13696"/>
                  <a:pt x="35464" y="13546"/>
                  <a:pt x="35297" y="13525"/>
                </a:cubicBezTo>
                <a:lnTo>
                  <a:pt x="35211" y="13516"/>
                </a:lnTo>
                <a:lnTo>
                  <a:pt x="35091" y="13508"/>
                </a:lnTo>
                <a:lnTo>
                  <a:pt x="34972" y="13504"/>
                </a:lnTo>
                <a:lnTo>
                  <a:pt x="34854" y="13502"/>
                </a:lnTo>
                <a:lnTo>
                  <a:pt x="34737" y="13504"/>
                </a:lnTo>
                <a:lnTo>
                  <a:pt x="34639" y="13510"/>
                </a:lnTo>
                <a:close/>
                <a:moveTo>
                  <a:pt x="37139" y="14118"/>
                </a:moveTo>
                <a:cubicBezTo>
                  <a:pt x="36822" y="13954"/>
                  <a:pt x="36529" y="14365"/>
                  <a:pt x="36787" y="14612"/>
                </a:cubicBezTo>
                <a:cubicBezTo>
                  <a:pt x="36806" y="14629"/>
                  <a:pt x="36826" y="14644"/>
                  <a:pt x="36850" y="14656"/>
                </a:cubicBezTo>
                <a:lnTo>
                  <a:pt x="36958" y="14713"/>
                </a:lnTo>
                <a:lnTo>
                  <a:pt x="37082" y="14780"/>
                </a:lnTo>
                <a:cubicBezTo>
                  <a:pt x="37176" y="14834"/>
                  <a:pt x="37269" y="14889"/>
                  <a:pt x="37359" y="14948"/>
                </a:cubicBezTo>
                <a:cubicBezTo>
                  <a:pt x="37644" y="15126"/>
                  <a:pt x="37969" y="14782"/>
                  <a:pt x="37772" y="14510"/>
                </a:cubicBezTo>
                <a:cubicBezTo>
                  <a:pt x="37749" y="14480"/>
                  <a:pt x="37721" y="14453"/>
                  <a:pt x="37690" y="14432"/>
                </a:cubicBezTo>
                <a:cubicBezTo>
                  <a:pt x="37587" y="14369"/>
                  <a:pt x="37487" y="14308"/>
                  <a:pt x="37382" y="14250"/>
                </a:cubicBezTo>
                <a:lnTo>
                  <a:pt x="37248" y="14176"/>
                </a:lnTo>
                <a:lnTo>
                  <a:pt x="37139" y="14118"/>
                </a:lnTo>
                <a:close/>
                <a:moveTo>
                  <a:pt x="39115" y="15731"/>
                </a:moveTo>
                <a:cubicBezTo>
                  <a:pt x="38920" y="15478"/>
                  <a:pt x="38507" y="15660"/>
                  <a:pt x="38574" y="15985"/>
                </a:cubicBezTo>
                <a:cubicBezTo>
                  <a:pt x="38585" y="16027"/>
                  <a:pt x="38604" y="16069"/>
                  <a:pt x="38631" y="16104"/>
                </a:cubicBezTo>
                <a:cubicBezTo>
                  <a:pt x="38748" y="16253"/>
                  <a:pt x="38855" y="16413"/>
                  <a:pt x="38952" y="16576"/>
                </a:cubicBezTo>
                <a:cubicBezTo>
                  <a:pt x="39086" y="16809"/>
                  <a:pt x="39438" y="16765"/>
                  <a:pt x="39511" y="16503"/>
                </a:cubicBezTo>
                <a:cubicBezTo>
                  <a:pt x="39532" y="16423"/>
                  <a:pt x="39522" y="16339"/>
                  <a:pt x="39482" y="16270"/>
                </a:cubicBezTo>
                <a:cubicBezTo>
                  <a:pt x="39371" y="16084"/>
                  <a:pt x="39249" y="15903"/>
                  <a:pt x="39115" y="15731"/>
                </a:cubicBezTo>
                <a:close/>
                <a:moveTo>
                  <a:pt x="40081" y="18131"/>
                </a:moveTo>
                <a:cubicBezTo>
                  <a:pt x="40062" y="17821"/>
                  <a:pt x="39639" y="17733"/>
                  <a:pt x="39499" y="18024"/>
                </a:cubicBezTo>
                <a:cubicBezTo>
                  <a:pt x="39478" y="18068"/>
                  <a:pt x="39469" y="18118"/>
                  <a:pt x="39471" y="18169"/>
                </a:cubicBezTo>
                <a:cubicBezTo>
                  <a:pt x="39486" y="18353"/>
                  <a:pt x="39482" y="18540"/>
                  <a:pt x="39461" y="18722"/>
                </a:cubicBezTo>
                <a:cubicBezTo>
                  <a:pt x="39419" y="19045"/>
                  <a:pt x="39851" y="19200"/>
                  <a:pt x="40025" y="18917"/>
                </a:cubicBezTo>
                <a:cubicBezTo>
                  <a:pt x="40045" y="18881"/>
                  <a:pt x="40060" y="18839"/>
                  <a:pt x="40064" y="18797"/>
                </a:cubicBezTo>
                <a:cubicBezTo>
                  <a:pt x="40092" y="18575"/>
                  <a:pt x="40098" y="18353"/>
                  <a:pt x="40081" y="18131"/>
                </a:cubicBezTo>
                <a:close/>
                <a:moveTo>
                  <a:pt x="39308" y="20619"/>
                </a:moveTo>
                <a:cubicBezTo>
                  <a:pt x="39511" y="20353"/>
                  <a:pt x="39197" y="19992"/>
                  <a:pt x="38901" y="20174"/>
                </a:cubicBezTo>
                <a:cubicBezTo>
                  <a:pt x="38872" y="20193"/>
                  <a:pt x="38845" y="20218"/>
                  <a:pt x="38824" y="20246"/>
                </a:cubicBezTo>
                <a:cubicBezTo>
                  <a:pt x="38708" y="20397"/>
                  <a:pt x="38583" y="20537"/>
                  <a:pt x="38446" y="20671"/>
                </a:cubicBezTo>
                <a:cubicBezTo>
                  <a:pt x="38197" y="20923"/>
                  <a:pt x="38499" y="21329"/>
                  <a:pt x="38813" y="21153"/>
                </a:cubicBezTo>
                <a:cubicBezTo>
                  <a:pt x="38836" y="21141"/>
                  <a:pt x="38857" y="21124"/>
                  <a:pt x="38876" y="21107"/>
                </a:cubicBezTo>
                <a:cubicBezTo>
                  <a:pt x="39031" y="20954"/>
                  <a:pt x="39176" y="20791"/>
                  <a:pt x="39308" y="20619"/>
                </a:cubicBezTo>
                <a:close/>
                <a:moveTo>
                  <a:pt x="37313" y="22216"/>
                </a:moveTo>
                <a:cubicBezTo>
                  <a:pt x="37461" y="22138"/>
                  <a:pt x="37520" y="21954"/>
                  <a:pt x="37443" y="21805"/>
                </a:cubicBezTo>
                <a:cubicBezTo>
                  <a:pt x="37365" y="21654"/>
                  <a:pt x="37181" y="21595"/>
                  <a:pt x="37032" y="21673"/>
                </a:cubicBezTo>
                <a:cubicBezTo>
                  <a:pt x="36856" y="21765"/>
                  <a:pt x="36680" y="21849"/>
                  <a:pt x="36500" y="21928"/>
                </a:cubicBezTo>
                <a:cubicBezTo>
                  <a:pt x="36200" y="22058"/>
                  <a:pt x="36286" y="22513"/>
                  <a:pt x="36627" y="22513"/>
                </a:cubicBezTo>
                <a:cubicBezTo>
                  <a:pt x="36667" y="22513"/>
                  <a:pt x="36707" y="22505"/>
                  <a:pt x="36743" y="22488"/>
                </a:cubicBezTo>
                <a:cubicBezTo>
                  <a:pt x="36935" y="22402"/>
                  <a:pt x="37126" y="22312"/>
                  <a:pt x="37313" y="22216"/>
                </a:cubicBezTo>
                <a:close/>
                <a:moveTo>
                  <a:pt x="34970" y="23102"/>
                </a:moveTo>
                <a:cubicBezTo>
                  <a:pt x="35280" y="23022"/>
                  <a:pt x="35271" y="22561"/>
                  <a:pt x="34934" y="22505"/>
                </a:cubicBezTo>
                <a:cubicBezTo>
                  <a:pt x="34894" y="22499"/>
                  <a:pt x="34852" y="22503"/>
                  <a:pt x="34812" y="22513"/>
                </a:cubicBezTo>
                <a:lnTo>
                  <a:pt x="34569" y="22578"/>
                </a:lnTo>
                <a:lnTo>
                  <a:pt x="34226" y="22666"/>
                </a:lnTo>
                <a:cubicBezTo>
                  <a:pt x="33890" y="22752"/>
                  <a:pt x="33932" y="23245"/>
                  <a:pt x="34284" y="23270"/>
                </a:cubicBezTo>
                <a:cubicBezTo>
                  <a:pt x="34316" y="23270"/>
                  <a:pt x="34345" y="23268"/>
                  <a:pt x="34374" y="23259"/>
                </a:cubicBezTo>
                <a:lnTo>
                  <a:pt x="34724" y="23169"/>
                </a:lnTo>
                <a:lnTo>
                  <a:pt x="34970" y="23104"/>
                </a:lnTo>
                <a:close/>
                <a:moveTo>
                  <a:pt x="32578" y="23681"/>
                </a:moveTo>
                <a:cubicBezTo>
                  <a:pt x="32918" y="23605"/>
                  <a:pt x="32893" y="23113"/>
                  <a:pt x="32541" y="23079"/>
                </a:cubicBezTo>
                <a:cubicBezTo>
                  <a:pt x="32511" y="23077"/>
                  <a:pt x="32482" y="23077"/>
                  <a:pt x="32455" y="23083"/>
                </a:cubicBezTo>
                <a:lnTo>
                  <a:pt x="32233" y="23131"/>
                </a:lnTo>
                <a:lnTo>
                  <a:pt x="31860" y="23207"/>
                </a:lnTo>
                <a:cubicBezTo>
                  <a:pt x="31694" y="23238"/>
                  <a:pt x="31585" y="23400"/>
                  <a:pt x="31619" y="23565"/>
                </a:cubicBezTo>
                <a:cubicBezTo>
                  <a:pt x="31650" y="23731"/>
                  <a:pt x="31811" y="23838"/>
                  <a:pt x="31977" y="23806"/>
                </a:cubicBezTo>
                <a:lnTo>
                  <a:pt x="32356" y="23727"/>
                </a:lnTo>
                <a:lnTo>
                  <a:pt x="32578" y="23681"/>
                </a:lnTo>
                <a:close/>
                <a:moveTo>
                  <a:pt x="27721" y="24441"/>
                </a:moveTo>
                <a:cubicBezTo>
                  <a:pt x="27888" y="24425"/>
                  <a:pt x="28010" y="24274"/>
                  <a:pt x="27993" y="24106"/>
                </a:cubicBezTo>
                <a:cubicBezTo>
                  <a:pt x="27978" y="23938"/>
                  <a:pt x="27827" y="23815"/>
                  <a:pt x="27660" y="23831"/>
                </a:cubicBezTo>
                <a:lnTo>
                  <a:pt x="27377" y="23859"/>
                </a:lnTo>
                <a:lnTo>
                  <a:pt x="27056" y="23886"/>
                </a:lnTo>
                <a:cubicBezTo>
                  <a:pt x="26717" y="23917"/>
                  <a:pt x="26671" y="24397"/>
                  <a:pt x="27010" y="24489"/>
                </a:cubicBezTo>
                <a:cubicBezTo>
                  <a:pt x="27042" y="24496"/>
                  <a:pt x="27075" y="24498"/>
                  <a:pt x="27106" y="24496"/>
                </a:cubicBezTo>
                <a:lnTo>
                  <a:pt x="27433" y="24466"/>
                </a:lnTo>
                <a:lnTo>
                  <a:pt x="27721" y="24439"/>
                </a:lnTo>
                <a:close/>
                <a:moveTo>
                  <a:pt x="25264" y="24613"/>
                </a:moveTo>
                <a:cubicBezTo>
                  <a:pt x="25579" y="24603"/>
                  <a:pt x="25679" y="24169"/>
                  <a:pt x="25375" y="24028"/>
                </a:cubicBezTo>
                <a:cubicBezTo>
                  <a:pt x="25331" y="24010"/>
                  <a:pt x="25287" y="23999"/>
                  <a:pt x="25241" y="24001"/>
                </a:cubicBezTo>
                <a:lnTo>
                  <a:pt x="24883" y="24016"/>
                </a:lnTo>
                <a:lnTo>
                  <a:pt x="24636" y="24022"/>
                </a:lnTo>
                <a:cubicBezTo>
                  <a:pt x="24307" y="24033"/>
                  <a:pt x="24221" y="24479"/>
                  <a:pt x="24525" y="24611"/>
                </a:cubicBezTo>
                <a:cubicBezTo>
                  <a:pt x="24564" y="24626"/>
                  <a:pt x="24606" y="24634"/>
                  <a:pt x="24648" y="24634"/>
                </a:cubicBezTo>
                <a:lnTo>
                  <a:pt x="24904" y="24626"/>
                </a:lnTo>
                <a:lnTo>
                  <a:pt x="25264" y="24613"/>
                </a:lnTo>
                <a:close/>
                <a:moveTo>
                  <a:pt x="22802" y="24642"/>
                </a:moveTo>
                <a:cubicBezTo>
                  <a:pt x="22970" y="24642"/>
                  <a:pt x="23104" y="24510"/>
                  <a:pt x="23108" y="24343"/>
                </a:cubicBezTo>
                <a:cubicBezTo>
                  <a:pt x="23112" y="24177"/>
                  <a:pt x="22980" y="24039"/>
                  <a:pt x="22814" y="24033"/>
                </a:cubicBezTo>
                <a:lnTo>
                  <a:pt x="22448" y="24024"/>
                </a:lnTo>
                <a:lnTo>
                  <a:pt x="22209" y="24018"/>
                </a:lnTo>
                <a:cubicBezTo>
                  <a:pt x="21873" y="24005"/>
                  <a:pt x="21764" y="24469"/>
                  <a:pt x="22083" y="24605"/>
                </a:cubicBezTo>
                <a:cubicBezTo>
                  <a:pt x="22117" y="24619"/>
                  <a:pt x="22152" y="24626"/>
                  <a:pt x="22188" y="24628"/>
                </a:cubicBezTo>
                <a:lnTo>
                  <a:pt x="22431" y="24634"/>
                </a:lnTo>
                <a:lnTo>
                  <a:pt x="22804" y="24642"/>
                </a:lnTo>
                <a:close/>
                <a:moveTo>
                  <a:pt x="20344" y="24523"/>
                </a:moveTo>
                <a:cubicBezTo>
                  <a:pt x="20461" y="24531"/>
                  <a:pt x="20572" y="24473"/>
                  <a:pt x="20631" y="24372"/>
                </a:cubicBezTo>
                <a:cubicBezTo>
                  <a:pt x="20744" y="24177"/>
                  <a:pt x="20616" y="23932"/>
                  <a:pt x="20392" y="23915"/>
                </a:cubicBezTo>
                <a:lnTo>
                  <a:pt x="20082" y="23888"/>
                </a:lnTo>
                <a:lnTo>
                  <a:pt x="19790" y="23863"/>
                </a:lnTo>
                <a:cubicBezTo>
                  <a:pt x="19518" y="23838"/>
                  <a:pt x="19350" y="24152"/>
                  <a:pt x="19520" y="24360"/>
                </a:cubicBezTo>
                <a:cubicBezTo>
                  <a:pt x="19572" y="24422"/>
                  <a:pt x="19646" y="24462"/>
                  <a:pt x="19727" y="24471"/>
                </a:cubicBezTo>
                <a:lnTo>
                  <a:pt x="20027" y="24498"/>
                </a:lnTo>
                <a:lnTo>
                  <a:pt x="20341" y="24523"/>
                </a:lnTo>
                <a:close/>
                <a:moveTo>
                  <a:pt x="17898" y="24246"/>
                </a:moveTo>
                <a:cubicBezTo>
                  <a:pt x="18216" y="24297"/>
                  <a:pt x="18388" y="23867"/>
                  <a:pt x="18103" y="23685"/>
                </a:cubicBezTo>
                <a:cubicBezTo>
                  <a:pt x="18068" y="23664"/>
                  <a:pt x="18028" y="23649"/>
                  <a:pt x="17988" y="23643"/>
                </a:cubicBezTo>
                <a:lnTo>
                  <a:pt x="17799" y="23616"/>
                </a:lnTo>
                <a:lnTo>
                  <a:pt x="17577" y="23580"/>
                </a:lnTo>
                <a:lnTo>
                  <a:pt x="17389" y="23551"/>
                </a:lnTo>
                <a:cubicBezTo>
                  <a:pt x="17051" y="23498"/>
                  <a:pt x="16890" y="23951"/>
                  <a:pt x="17194" y="24121"/>
                </a:cubicBezTo>
                <a:cubicBezTo>
                  <a:pt x="17225" y="24137"/>
                  <a:pt x="17257" y="24148"/>
                  <a:pt x="17288" y="24152"/>
                </a:cubicBezTo>
                <a:lnTo>
                  <a:pt x="17481" y="24183"/>
                </a:lnTo>
                <a:lnTo>
                  <a:pt x="17707" y="24219"/>
                </a:lnTo>
                <a:close/>
                <a:moveTo>
                  <a:pt x="15471" y="23806"/>
                </a:moveTo>
                <a:cubicBezTo>
                  <a:pt x="15785" y="23873"/>
                  <a:pt x="15982" y="23477"/>
                  <a:pt x="15727" y="23266"/>
                </a:cubicBezTo>
                <a:cubicBezTo>
                  <a:pt x="15691" y="23238"/>
                  <a:pt x="15649" y="23219"/>
                  <a:pt x="15605" y="23209"/>
                </a:cubicBezTo>
                <a:lnTo>
                  <a:pt x="15393" y="23163"/>
                </a:lnTo>
                <a:lnTo>
                  <a:pt x="15182" y="23113"/>
                </a:lnTo>
                <a:lnTo>
                  <a:pt x="15014" y="23073"/>
                </a:lnTo>
                <a:cubicBezTo>
                  <a:pt x="14851" y="23035"/>
                  <a:pt x="14685" y="23136"/>
                  <a:pt x="14645" y="23299"/>
                </a:cubicBezTo>
                <a:cubicBezTo>
                  <a:pt x="14608" y="23463"/>
                  <a:pt x="14708" y="23628"/>
                  <a:pt x="14872" y="23668"/>
                </a:cubicBezTo>
                <a:lnTo>
                  <a:pt x="15044" y="23708"/>
                </a:lnTo>
                <a:lnTo>
                  <a:pt x="15259" y="23758"/>
                </a:lnTo>
                <a:close/>
                <a:moveTo>
                  <a:pt x="13084" y="23186"/>
                </a:moveTo>
                <a:cubicBezTo>
                  <a:pt x="13411" y="23280"/>
                  <a:pt x="13625" y="22861"/>
                  <a:pt x="13361" y="22654"/>
                </a:cubicBezTo>
                <a:cubicBezTo>
                  <a:pt x="13331" y="22631"/>
                  <a:pt x="13300" y="22614"/>
                  <a:pt x="13264" y="22601"/>
                </a:cubicBezTo>
                <a:lnTo>
                  <a:pt x="13118" y="22557"/>
                </a:lnTo>
                <a:lnTo>
                  <a:pt x="12916" y="22494"/>
                </a:lnTo>
                <a:lnTo>
                  <a:pt x="12688" y="22421"/>
                </a:lnTo>
                <a:cubicBezTo>
                  <a:pt x="12374" y="22320"/>
                  <a:pt x="12141" y="22716"/>
                  <a:pt x="12388" y="22941"/>
                </a:cubicBezTo>
                <a:cubicBezTo>
                  <a:pt x="12420" y="22968"/>
                  <a:pt x="12455" y="22989"/>
                  <a:pt x="12495" y="23002"/>
                </a:cubicBezTo>
                <a:lnTo>
                  <a:pt x="12732" y="23077"/>
                </a:lnTo>
                <a:close/>
                <a:moveTo>
                  <a:pt x="10751" y="22375"/>
                </a:moveTo>
                <a:cubicBezTo>
                  <a:pt x="11068" y="22503"/>
                  <a:pt x="11330" y="22090"/>
                  <a:pt x="11060" y="21855"/>
                </a:cubicBezTo>
                <a:cubicBezTo>
                  <a:pt x="11036" y="21836"/>
                  <a:pt x="11009" y="21822"/>
                  <a:pt x="10982" y="21809"/>
                </a:cubicBezTo>
                <a:lnTo>
                  <a:pt x="10793" y="21734"/>
                </a:lnTo>
                <a:lnTo>
                  <a:pt x="10609" y="21658"/>
                </a:lnTo>
                <a:lnTo>
                  <a:pt x="10422" y="21579"/>
                </a:lnTo>
                <a:cubicBezTo>
                  <a:pt x="10119" y="21449"/>
                  <a:pt x="9846" y="21836"/>
                  <a:pt x="10089" y="22079"/>
                </a:cubicBezTo>
                <a:cubicBezTo>
                  <a:pt x="10114" y="22105"/>
                  <a:pt x="10146" y="22125"/>
                  <a:pt x="10179" y="22140"/>
                </a:cubicBezTo>
                <a:lnTo>
                  <a:pt x="10374" y="22222"/>
                </a:lnTo>
                <a:lnTo>
                  <a:pt x="10565" y="22299"/>
                </a:lnTo>
                <a:lnTo>
                  <a:pt x="10751" y="22375"/>
                </a:lnTo>
                <a:close/>
                <a:moveTo>
                  <a:pt x="8501" y="21354"/>
                </a:moveTo>
                <a:cubicBezTo>
                  <a:pt x="8802" y="21511"/>
                  <a:pt x="9102" y="21126"/>
                  <a:pt x="8857" y="20866"/>
                </a:cubicBezTo>
                <a:cubicBezTo>
                  <a:pt x="8836" y="20845"/>
                  <a:pt x="8811" y="20826"/>
                  <a:pt x="8784" y="20811"/>
                </a:cubicBezTo>
                <a:lnTo>
                  <a:pt x="8662" y="20749"/>
                </a:lnTo>
                <a:lnTo>
                  <a:pt x="8492" y="20661"/>
                </a:lnTo>
                <a:lnTo>
                  <a:pt x="8251" y="20529"/>
                </a:lnTo>
                <a:cubicBezTo>
                  <a:pt x="8174" y="20487"/>
                  <a:pt x="8084" y="20480"/>
                  <a:pt x="8002" y="20508"/>
                </a:cubicBezTo>
                <a:cubicBezTo>
                  <a:pt x="7752" y="20596"/>
                  <a:pt x="7723" y="20935"/>
                  <a:pt x="7954" y="21063"/>
                </a:cubicBezTo>
                <a:lnTo>
                  <a:pt x="8205" y="21199"/>
                </a:lnTo>
                <a:lnTo>
                  <a:pt x="8379" y="21291"/>
                </a:lnTo>
                <a:lnTo>
                  <a:pt x="8501" y="21354"/>
                </a:lnTo>
                <a:close/>
                <a:moveTo>
                  <a:pt x="6363" y="20099"/>
                </a:moveTo>
                <a:cubicBezTo>
                  <a:pt x="6503" y="20195"/>
                  <a:pt x="6692" y="20158"/>
                  <a:pt x="6788" y="20019"/>
                </a:cubicBezTo>
                <a:cubicBezTo>
                  <a:pt x="6883" y="19879"/>
                  <a:pt x="6845" y="19690"/>
                  <a:pt x="6707" y="19594"/>
                </a:cubicBezTo>
                <a:lnTo>
                  <a:pt x="6587" y="19514"/>
                </a:lnTo>
                <a:lnTo>
                  <a:pt x="6438" y="19412"/>
                </a:lnTo>
                <a:lnTo>
                  <a:pt x="6212" y="19252"/>
                </a:lnTo>
                <a:cubicBezTo>
                  <a:pt x="5959" y="19066"/>
                  <a:pt x="5609" y="19349"/>
                  <a:pt x="5766" y="19648"/>
                </a:cubicBezTo>
                <a:cubicBezTo>
                  <a:pt x="5787" y="19688"/>
                  <a:pt x="5816" y="19722"/>
                  <a:pt x="5854" y="19747"/>
                </a:cubicBezTo>
                <a:lnTo>
                  <a:pt x="5938" y="19808"/>
                </a:lnTo>
                <a:lnTo>
                  <a:pt x="6091" y="19915"/>
                </a:lnTo>
                <a:lnTo>
                  <a:pt x="6244" y="20019"/>
                </a:lnTo>
                <a:lnTo>
                  <a:pt x="6363" y="20099"/>
                </a:lnTo>
                <a:close/>
                <a:moveTo>
                  <a:pt x="4395" y="18590"/>
                </a:moveTo>
                <a:cubicBezTo>
                  <a:pt x="4521" y="18701"/>
                  <a:pt x="4714" y="18691"/>
                  <a:pt x="4827" y="18563"/>
                </a:cubicBezTo>
                <a:cubicBezTo>
                  <a:pt x="4938" y="18437"/>
                  <a:pt x="4927" y="18244"/>
                  <a:pt x="4802" y="18133"/>
                </a:cubicBezTo>
                <a:lnTo>
                  <a:pt x="4657" y="18003"/>
                </a:lnTo>
                <a:lnTo>
                  <a:pt x="4531" y="17890"/>
                </a:lnTo>
                <a:lnTo>
                  <a:pt x="4359" y="17729"/>
                </a:lnTo>
                <a:cubicBezTo>
                  <a:pt x="4125" y="17502"/>
                  <a:pt x="3743" y="17754"/>
                  <a:pt x="3865" y="18064"/>
                </a:cubicBezTo>
                <a:cubicBezTo>
                  <a:pt x="3882" y="18102"/>
                  <a:pt x="3905" y="18137"/>
                  <a:pt x="3936" y="18167"/>
                </a:cubicBezTo>
                <a:lnTo>
                  <a:pt x="4116" y="18336"/>
                </a:lnTo>
                <a:lnTo>
                  <a:pt x="4246" y="18456"/>
                </a:lnTo>
                <a:lnTo>
                  <a:pt x="4395" y="18590"/>
                </a:lnTo>
                <a:close/>
                <a:moveTo>
                  <a:pt x="2666" y="16794"/>
                </a:moveTo>
                <a:cubicBezTo>
                  <a:pt x="2874" y="17054"/>
                  <a:pt x="3297" y="16840"/>
                  <a:pt x="3194" y="16507"/>
                </a:cubicBezTo>
                <a:cubicBezTo>
                  <a:pt x="3182" y="16473"/>
                  <a:pt x="3165" y="16442"/>
                  <a:pt x="3144" y="16413"/>
                </a:cubicBezTo>
                <a:lnTo>
                  <a:pt x="3069" y="16322"/>
                </a:lnTo>
                <a:lnTo>
                  <a:pt x="2970" y="16197"/>
                </a:lnTo>
                <a:lnTo>
                  <a:pt x="2874" y="16069"/>
                </a:lnTo>
                <a:lnTo>
                  <a:pt x="2777" y="15941"/>
                </a:lnTo>
                <a:cubicBezTo>
                  <a:pt x="2570" y="15662"/>
                  <a:pt x="2130" y="15889"/>
                  <a:pt x="2241" y="16222"/>
                </a:cubicBezTo>
                <a:cubicBezTo>
                  <a:pt x="2251" y="16249"/>
                  <a:pt x="2264" y="16276"/>
                  <a:pt x="2283" y="16301"/>
                </a:cubicBezTo>
                <a:lnTo>
                  <a:pt x="2387" y="16440"/>
                </a:lnTo>
                <a:lnTo>
                  <a:pt x="2488" y="16572"/>
                </a:lnTo>
                <a:lnTo>
                  <a:pt x="2593" y="16704"/>
                </a:lnTo>
                <a:lnTo>
                  <a:pt x="2668" y="16796"/>
                </a:lnTo>
                <a:close/>
                <a:moveTo>
                  <a:pt x="2283" y="16299"/>
                </a:moveTo>
                <a:lnTo>
                  <a:pt x="2777" y="15943"/>
                </a:lnTo>
                <a:close/>
                <a:moveTo>
                  <a:pt x="1281" y="14713"/>
                </a:moveTo>
                <a:cubicBezTo>
                  <a:pt x="1430" y="14998"/>
                  <a:pt x="1868" y="14891"/>
                  <a:pt x="1857" y="14558"/>
                </a:cubicBezTo>
                <a:cubicBezTo>
                  <a:pt x="1855" y="14514"/>
                  <a:pt x="1845" y="14472"/>
                  <a:pt x="1824" y="14432"/>
                </a:cubicBezTo>
                <a:lnTo>
                  <a:pt x="1780" y="14350"/>
                </a:lnTo>
                <a:lnTo>
                  <a:pt x="1710" y="14214"/>
                </a:lnTo>
                <a:lnTo>
                  <a:pt x="1643" y="14076"/>
                </a:lnTo>
                <a:lnTo>
                  <a:pt x="1560" y="13900"/>
                </a:lnTo>
                <a:cubicBezTo>
                  <a:pt x="1428" y="13604"/>
                  <a:pt x="975" y="13692"/>
                  <a:pt x="975" y="14032"/>
                </a:cubicBezTo>
                <a:cubicBezTo>
                  <a:pt x="977" y="14072"/>
                  <a:pt x="985" y="14111"/>
                  <a:pt x="1002" y="14149"/>
                </a:cubicBezTo>
                <a:lnTo>
                  <a:pt x="1092" y="14342"/>
                </a:lnTo>
                <a:lnTo>
                  <a:pt x="1164" y="14487"/>
                </a:lnTo>
                <a:lnTo>
                  <a:pt x="1237" y="14631"/>
                </a:lnTo>
                <a:lnTo>
                  <a:pt x="1281" y="14713"/>
                </a:lnTo>
                <a:close/>
                <a:moveTo>
                  <a:pt x="363" y="12382"/>
                </a:moveTo>
                <a:cubicBezTo>
                  <a:pt x="443" y="12684"/>
                  <a:pt x="883" y="12686"/>
                  <a:pt x="956" y="12368"/>
                </a:cubicBezTo>
                <a:cubicBezTo>
                  <a:pt x="967" y="12320"/>
                  <a:pt x="967" y="12271"/>
                  <a:pt x="954" y="12225"/>
                </a:cubicBezTo>
                <a:lnTo>
                  <a:pt x="914" y="12074"/>
                </a:lnTo>
                <a:lnTo>
                  <a:pt x="878" y="11928"/>
                </a:lnTo>
                <a:lnTo>
                  <a:pt x="845" y="11779"/>
                </a:lnTo>
                <a:lnTo>
                  <a:pt x="818" y="11647"/>
                </a:lnTo>
                <a:cubicBezTo>
                  <a:pt x="742" y="11307"/>
                  <a:pt x="258" y="11333"/>
                  <a:pt x="214" y="11672"/>
                </a:cubicBezTo>
                <a:cubicBezTo>
                  <a:pt x="210" y="11706"/>
                  <a:pt x="210" y="11737"/>
                  <a:pt x="218" y="11771"/>
                </a:cubicBezTo>
                <a:lnTo>
                  <a:pt x="248" y="11909"/>
                </a:lnTo>
                <a:lnTo>
                  <a:pt x="283" y="12066"/>
                </a:lnTo>
                <a:lnTo>
                  <a:pt x="321" y="12223"/>
                </a:lnTo>
                <a:lnTo>
                  <a:pt x="363" y="12382"/>
                </a:lnTo>
                <a:close/>
                <a:moveTo>
                  <a:pt x="5" y="9897"/>
                </a:moveTo>
                <a:cubicBezTo>
                  <a:pt x="15" y="10228"/>
                  <a:pt x="461" y="10310"/>
                  <a:pt x="591" y="10010"/>
                </a:cubicBezTo>
                <a:cubicBezTo>
                  <a:pt x="608" y="9970"/>
                  <a:pt x="614" y="9928"/>
                  <a:pt x="614" y="9886"/>
                </a:cubicBezTo>
                <a:lnTo>
                  <a:pt x="612" y="9794"/>
                </a:lnTo>
                <a:lnTo>
                  <a:pt x="610" y="9637"/>
                </a:lnTo>
                <a:lnTo>
                  <a:pt x="610" y="9480"/>
                </a:lnTo>
                <a:lnTo>
                  <a:pt x="614" y="9293"/>
                </a:lnTo>
                <a:cubicBezTo>
                  <a:pt x="623" y="9124"/>
                  <a:pt x="491" y="8981"/>
                  <a:pt x="323" y="8975"/>
                </a:cubicBezTo>
                <a:cubicBezTo>
                  <a:pt x="153" y="8969"/>
                  <a:pt x="11" y="9098"/>
                  <a:pt x="5" y="9266"/>
                </a:cubicBezTo>
                <a:lnTo>
                  <a:pt x="0" y="9472"/>
                </a:lnTo>
                <a:lnTo>
                  <a:pt x="0" y="9637"/>
                </a:lnTo>
                <a:lnTo>
                  <a:pt x="2" y="9805"/>
                </a:lnTo>
                <a:lnTo>
                  <a:pt x="5" y="9897"/>
                </a:lnTo>
                <a:close/>
                <a:moveTo>
                  <a:pt x="216" y="7399"/>
                </a:moveTo>
                <a:cubicBezTo>
                  <a:pt x="179" y="7564"/>
                  <a:pt x="285" y="7730"/>
                  <a:pt x="453" y="7766"/>
                </a:cubicBezTo>
                <a:cubicBezTo>
                  <a:pt x="619" y="7799"/>
                  <a:pt x="782" y="7690"/>
                  <a:pt x="816" y="7522"/>
                </a:cubicBezTo>
                <a:lnTo>
                  <a:pt x="843" y="7382"/>
                </a:lnTo>
                <a:lnTo>
                  <a:pt x="878" y="7217"/>
                </a:lnTo>
                <a:lnTo>
                  <a:pt x="916" y="7051"/>
                </a:lnTo>
                <a:lnTo>
                  <a:pt x="943" y="6938"/>
                </a:lnTo>
                <a:cubicBezTo>
                  <a:pt x="1023" y="6628"/>
                  <a:pt x="617" y="6412"/>
                  <a:pt x="403" y="6680"/>
                </a:cubicBezTo>
                <a:cubicBezTo>
                  <a:pt x="378" y="6714"/>
                  <a:pt x="361" y="6751"/>
                  <a:pt x="350" y="6791"/>
                </a:cubicBezTo>
                <a:lnTo>
                  <a:pt x="321" y="6911"/>
                </a:lnTo>
                <a:lnTo>
                  <a:pt x="281" y="7084"/>
                </a:lnTo>
                <a:lnTo>
                  <a:pt x="243" y="7258"/>
                </a:lnTo>
                <a:lnTo>
                  <a:pt x="216" y="7399"/>
                </a:lnTo>
                <a:close/>
                <a:moveTo>
                  <a:pt x="923" y="5008"/>
                </a:moveTo>
                <a:cubicBezTo>
                  <a:pt x="801" y="5311"/>
                  <a:pt x="1187" y="5573"/>
                  <a:pt x="1425" y="5335"/>
                </a:cubicBezTo>
                <a:cubicBezTo>
                  <a:pt x="1453" y="5305"/>
                  <a:pt x="1474" y="5270"/>
                  <a:pt x="1490" y="5234"/>
                </a:cubicBezTo>
                <a:lnTo>
                  <a:pt x="1574" y="5024"/>
                </a:lnTo>
                <a:lnTo>
                  <a:pt x="1648" y="4853"/>
                </a:lnTo>
                <a:lnTo>
                  <a:pt x="1721" y="4681"/>
                </a:lnTo>
                <a:cubicBezTo>
                  <a:pt x="1853" y="4377"/>
                  <a:pt x="1474" y="4104"/>
                  <a:pt x="1226" y="4341"/>
                </a:cubicBezTo>
                <a:cubicBezTo>
                  <a:pt x="1199" y="4366"/>
                  <a:pt x="1178" y="4398"/>
                  <a:pt x="1161" y="4433"/>
                </a:cubicBezTo>
                <a:lnTo>
                  <a:pt x="1086" y="4609"/>
                </a:lnTo>
                <a:lnTo>
                  <a:pt x="1011" y="4790"/>
                </a:lnTo>
                <a:lnTo>
                  <a:pt x="923" y="5008"/>
                </a:lnTo>
                <a:close/>
                <a:moveTo>
                  <a:pt x="2012" y="2769"/>
                </a:moveTo>
                <a:cubicBezTo>
                  <a:pt x="1926" y="2914"/>
                  <a:pt x="1975" y="3103"/>
                  <a:pt x="2119" y="3189"/>
                </a:cubicBezTo>
                <a:cubicBezTo>
                  <a:pt x="2264" y="3274"/>
                  <a:pt x="2450" y="3226"/>
                  <a:pt x="2538" y="3082"/>
                </a:cubicBezTo>
                <a:lnTo>
                  <a:pt x="2626" y="2929"/>
                </a:lnTo>
                <a:lnTo>
                  <a:pt x="2731" y="2751"/>
                </a:lnTo>
                <a:lnTo>
                  <a:pt x="2846" y="2566"/>
                </a:lnTo>
                <a:cubicBezTo>
                  <a:pt x="3022" y="2287"/>
                  <a:pt x="2691" y="1963"/>
                  <a:pt x="2413" y="2153"/>
                </a:cubicBezTo>
                <a:cubicBezTo>
                  <a:pt x="2379" y="2176"/>
                  <a:pt x="2352" y="2204"/>
                  <a:pt x="2331" y="2239"/>
                </a:cubicBezTo>
                <a:lnTo>
                  <a:pt x="2209" y="2434"/>
                </a:lnTo>
                <a:lnTo>
                  <a:pt x="2100" y="26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696933" name="Google Shape;298;p15"/>
          <p:cNvSpPr/>
          <p:nvPr/>
        </p:nvSpPr>
        <p:spPr bwMode="auto">
          <a:xfrm>
            <a:off x="1357724" y="4462513"/>
            <a:ext cx="306725" cy="379825"/>
          </a:xfrm>
          <a:custGeom>
            <a:avLst/>
            <a:gdLst/>
            <a:ahLst/>
            <a:cxnLst/>
            <a:rect l="l" t="t" r="r" b="b"/>
            <a:pathLst>
              <a:path w="12269" h="15193" fill="norm" stroke="1" extrusionOk="0">
                <a:moveTo>
                  <a:pt x="5985" y="10484"/>
                </a:moveTo>
                <a:cubicBezTo>
                  <a:pt x="6451" y="7216"/>
                  <a:pt x="6734" y="3924"/>
                  <a:pt x="7253" y="663"/>
                </a:cubicBezTo>
                <a:cubicBezTo>
                  <a:pt x="7356" y="22"/>
                  <a:pt x="8349" y="1"/>
                  <a:pt x="8182" y="1130"/>
                </a:cubicBezTo>
                <a:cubicBezTo>
                  <a:pt x="8308" y="2933"/>
                  <a:pt x="12268" y="3406"/>
                  <a:pt x="12088" y="5720"/>
                </a:cubicBezTo>
                <a:cubicBezTo>
                  <a:pt x="12030" y="6453"/>
                  <a:pt x="11568" y="7017"/>
                  <a:pt x="10948" y="7376"/>
                </a:cubicBezTo>
                <a:cubicBezTo>
                  <a:pt x="10382" y="7705"/>
                  <a:pt x="9540" y="7958"/>
                  <a:pt x="9152" y="8505"/>
                </a:cubicBezTo>
                <a:cubicBezTo>
                  <a:pt x="8505" y="9417"/>
                  <a:pt x="9456" y="10090"/>
                  <a:pt x="10158" y="10538"/>
                </a:cubicBezTo>
                <a:cubicBezTo>
                  <a:pt x="10676" y="10869"/>
                  <a:pt x="10233" y="11714"/>
                  <a:pt x="9712" y="11381"/>
                </a:cubicBezTo>
                <a:cubicBezTo>
                  <a:pt x="8911" y="10869"/>
                  <a:pt x="8027" y="10037"/>
                  <a:pt x="8067" y="9004"/>
                </a:cubicBezTo>
                <a:cubicBezTo>
                  <a:pt x="8106" y="8027"/>
                  <a:pt x="8957" y="7350"/>
                  <a:pt x="9754" y="6938"/>
                </a:cubicBezTo>
                <a:cubicBezTo>
                  <a:pt x="10900" y="6345"/>
                  <a:pt x="11615" y="5621"/>
                  <a:pt x="10430" y="4559"/>
                </a:cubicBezTo>
                <a:cubicBezTo>
                  <a:pt x="9668" y="3874"/>
                  <a:pt x="8735" y="3700"/>
                  <a:pt x="8010" y="2983"/>
                </a:cubicBezTo>
                <a:cubicBezTo>
                  <a:pt x="7914" y="4131"/>
                  <a:pt x="7872" y="5288"/>
                  <a:pt x="7794" y="6437"/>
                </a:cubicBezTo>
                <a:cubicBezTo>
                  <a:pt x="7635" y="8786"/>
                  <a:pt x="7341" y="12089"/>
                  <a:pt x="5543" y="13814"/>
                </a:cubicBezTo>
                <a:cubicBezTo>
                  <a:pt x="4770" y="14553"/>
                  <a:pt x="3816" y="14924"/>
                  <a:pt x="2758" y="15029"/>
                </a:cubicBezTo>
                <a:cubicBezTo>
                  <a:pt x="1121" y="15193"/>
                  <a:pt x="0" y="14069"/>
                  <a:pt x="249" y="12426"/>
                </a:cubicBezTo>
                <a:cubicBezTo>
                  <a:pt x="423" y="11290"/>
                  <a:pt x="1136" y="10349"/>
                  <a:pt x="2144" y="9813"/>
                </a:cubicBezTo>
                <a:cubicBezTo>
                  <a:pt x="3020" y="9348"/>
                  <a:pt x="4143" y="9197"/>
                  <a:pt x="5057" y="9649"/>
                </a:cubicBezTo>
                <a:cubicBezTo>
                  <a:pt x="5438" y="9838"/>
                  <a:pt x="5759" y="10127"/>
                  <a:pt x="5988" y="10484"/>
                </a:cubicBezTo>
                <a:close/>
                <a:moveTo>
                  <a:pt x="5357" y="12479"/>
                </a:moveTo>
                <a:cubicBezTo>
                  <a:pt x="5432" y="12353"/>
                  <a:pt x="5468" y="12068"/>
                  <a:pt x="5476" y="11923"/>
                </a:cubicBezTo>
                <a:cubicBezTo>
                  <a:pt x="5495" y="11636"/>
                  <a:pt x="5464" y="11328"/>
                  <a:pt x="5361" y="11056"/>
                </a:cubicBezTo>
                <a:cubicBezTo>
                  <a:pt x="5051" y="10222"/>
                  <a:pt x="4238" y="10134"/>
                  <a:pt x="3456" y="10278"/>
                </a:cubicBezTo>
                <a:cubicBezTo>
                  <a:pt x="2337" y="10488"/>
                  <a:pt x="1287" y="11387"/>
                  <a:pt x="1193" y="12569"/>
                </a:cubicBezTo>
                <a:cubicBezTo>
                  <a:pt x="1157" y="13019"/>
                  <a:pt x="1222" y="13520"/>
                  <a:pt x="1605" y="13812"/>
                </a:cubicBezTo>
                <a:cubicBezTo>
                  <a:pt x="2188" y="14252"/>
                  <a:pt x="3186" y="14027"/>
                  <a:pt x="3800" y="13774"/>
                </a:cubicBezTo>
                <a:cubicBezTo>
                  <a:pt x="4355" y="13541"/>
                  <a:pt x="5095" y="13078"/>
                  <a:pt x="5344" y="12500"/>
                </a:cubicBezTo>
                <a:cubicBezTo>
                  <a:pt x="5348" y="12491"/>
                  <a:pt x="5353" y="12485"/>
                  <a:pt x="5357" y="124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10895076" name="Google Shape;299;p15"/>
          <p:cNvSpPr/>
          <p:nvPr/>
        </p:nvSpPr>
        <p:spPr bwMode="auto">
          <a:xfrm rot="1799894">
            <a:off x="-441144" y="4005797"/>
            <a:ext cx="1422815" cy="982503"/>
          </a:xfrm>
          <a:custGeom>
            <a:avLst/>
            <a:gdLst/>
            <a:ahLst/>
            <a:cxnLst/>
            <a:rect l="l" t="t" r="r" b="b"/>
            <a:pathLst>
              <a:path w="44593" h="30793" fill="norm" stroke="1" extrusionOk="0">
                <a:moveTo>
                  <a:pt x="44488" y="547"/>
                </a:moveTo>
                <a:cubicBezTo>
                  <a:pt x="44593" y="227"/>
                  <a:pt x="44176" y="0"/>
                  <a:pt x="43960" y="260"/>
                </a:cubicBezTo>
                <a:cubicBezTo>
                  <a:pt x="43937" y="290"/>
                  <a:pt x="43920" y="321"/>
                  <a:pt x="43908" y="357"/>
                </a:cubicBezTo>
                <a:lnTo>
                  <a:pt x="43864" y="491"/>
                </a:lnTo>
                <a:lnTo>
                  <a:pt x="43820" y="621"/>
                </a:lnTo>
                <a:lnTo>
                  <a:pt x="43774" y="753"/>
                </a:lnTo>
                <a:lnTo>
                  <a:pt x="43709" y="925"/>
                </a:lnTo>
                <a:cubicBezTo>
                  <a:pt x="43591" y="1250"/>
                  <a:pt x="44019" y="1495"/>
                  <a:pt x="44239" y="1218"/>
                </a:cubicBezTo>
                <a:cubicBezTo>
                  <a:pt x="44258" y="1193"/>
                  <a:pt x="44272" y="1166"/>
                  <a:pt x="44283" y="1138"/>
                </a:cubicBezTo>
                <a:lnTo>
                  <a:pt x="44348" y="960"/>
                </a:lnTo>
                <a:lnTo>
                  <a:pt x="44396" y="824"/>
                </a:lnTo>
                <a:lnTo>
                  <a:pt x="44442" y="688"/>
                </a:lnTo>
                <a:lnTo>
                  <a:pt x="44488" y="552"/>
                </a:lnTo>
                <a:close/>
                <a:moveTo>
                  <a:pt x="541" y="26840"/>
                </a:moveTo>
                <a:cubicBezTo>
                  <a:pt x="409" y="26731"/>
                  <a:pt x="214" y="26752"/>
                  <a:pt x="107" y="26889"/>
                </a:cubicBezTo>
                <a:cubicBezTo>
                  <a:pt x="0" y="27023"/>
                  <a:pt x="25" y="27218"/>
                  <a:pt x="164" y="27320"/>
                </a:cubicBezTo>
                <a:lnTo>
                  <a:pt x="350" y="27467"/>
                </a:lnTo>
                <a:lnTo>
                  <a:pt x="507" y="27587"/>
                </a:lnTo>
                <a:lnTo>
                  <a:pt x="654" y="27698"/>
                </a:lnTo>
                <a:cubicBezTo>
                  <a:pt x="926" y="27897"/>
                  <a:pt x="1272" y="27578"/>
                  <a:pt x="1094" y="27291"/>
                </a:cubicBezTo>
                <a:cubicBezTo>
                  <a:pt x="1075" y="27257"/>
                  <a:pt x="1050" y="27230"/>
                  <a:pt x="1019" y="27207"/>
                </a:cubicBezTo>
                <a:lnTo>
                  <a:pt x="876" y="27100"/>
                </a:lnTo>
                <a:lnTo>
                  <a:pt x="723" y="26983"/>
                </a:lnTo>
                <a:close/>
                <a:moveTo>
                  <a:pt x="2515" y="28213"/>
                </a:moveTo>
                <a:cubicBezTo>
                  <a:pt x="2217" y="28041"/>
                  <a:pt x="1909" y="28402"/>
                  <a:pt x="2121" y="28668"/>
                </a:cubicBezTo>
                <a:cubicBezTo>
                  <a:pt x="2144" y="28695"/>
                  <a:pt x="2169" y="28718"/>
                  <a:pt x="2201" y="28737"/>
                </a:cubicBezTo>
                <a:lnTo>
                  <a:pt x="2387" y="28848"/>
                </a:lnTo>
                <a:lnTo>
                  <a:pt x="2544" y="28938"/>
                </a:lnTo>
                <a:lnTo>
                  <a:pt x="2741" y="29047"/>
                </a:lnTo>
                <a:cubicBezTo>
                  <a:pt x="3024" y="29200"/>
                  <a:pt x="3326" y="28869"/>
                  <a:pt x="3127" y="28592"/>
                </a:cubicBezTo>
                <a:cubicBezTo>
                  <a:pt x="3102" y="28559"/>
                  <a:pt x="3068" y="28532"/>
                  <a:pt x="3031" y="28511"/>
                </a:cubicBezTo>
                <a:lnTo>
                  <a:pt x="2848" y="28406"/>
                </a:lnTo>
                <a:lnTo>
                  <a:pt x="2697" y="28322"/>
                </a:lnTo>
                <a:lnTo>
                  <a:pt x="2515" y="28213"/>
                </a:lnTo>
                <a:close/>
                <a:moveTo>
                  <a:pt x="4653" y="29282"/>
                </a:moveTo>
                <a:cubicBezTo>
                  <a:pt x="4493" y="29217"/>
                  <a:pt x="4313" y="29295"/>
                  <a:pt x="4252" y="29454"/>
                </a:cubicBezTo>
                <a:cubicBezTo>
                  <a:pt x="4189" y="29613"/>
                  <a:pt x="4269" y="29791"/>
                  <a:pt x="4430" y="29852"/>
                </a:cubicBezTo>
                <a:lnTo>
                  <a:pt x="4565" y="29904"/>
                </a:lnTo>
                <a:lnTo>
                  <a:pt x="4720" y="29963"/>
                </a:lnTo>
                <a:lnTo>
                  <a:pt x="4875" y="30020"/>
                </a:lnTo>
                <a:lnTo>
                  <a:pt x="5011" y="30068"/>
                </a:lnTo>
                <a:cubicBezTo>
                  <a:pt x="5172" y="30133"/>
                  <a:pt x="5355" y="30049"/>
                  <a:pt x="5411" y="29886"/>
                </a:cubicBezTo>
                <a:cubicBezTo>
                  <a:pt x="5470" y="29722"/>
                  <a:pt x="5380" y="29542"/>
                  <a:pt x="5212" y="29492"/>
                </a:cubicBezTo>
                <a:lnTo>
                  <a:pt x="5082" y="29445"/>
                </a:lnTo>
                <a:lnTo>
                  <a:pt x="4936" y="29391"/>
                </a:lnTo>
                <a:lnTo>
                  <a:pt x="4787" y="29334"/>
                </a:lnTo>
                <a:lnTo>
                  <a:pt x="4651" y="29282"/>
                </a:lnTo>
                <a:close/>
                <a:moveTo>
                  <a:pt x="6937" y="29965"/>
                </a:moveTo>
                <a:cubicBezTo>
                  <a:pt x="6621" y="29904"/>
                  <a:pt x="6434" y="30311"/>
                  <a:pt x="6700" y="30514"/>
                </a:cubicBezTo>
                <a:cubicBezTo>
                  <a:pt x="6736" y="30539"/>
                  <a:pt x="6778" y="30556"/>
                  <a:pt x="6820" y="30565"/>
                </a:cubicBezTo>
                <a:lnTo>
                  <a:pt x="7012" y="30602"/>
                </a:lnTo>
                <a:lnTo>
                  <a:pt x="7163" y="30627"/>
                </a:lnTo>
                <a:lnTo>
                  <a:pt x="7312" y="30653"/>
                </a:lnTo>
                <a:lnTo>
                  <a:pt x="7436" y="30671"/>
                </a:lnTo>
                <a:cubicBezTo>
                  <a:pt x="7800" y="30715"/>
                  <a:pt x="7926" y="30210"/>
                  <a:pt x="7582" y="30080"/>
                </a:cubicBezTo>
                <a:cubicBezTo>
                  <a:pt x="7562" y="30074"/>
                  <a:pt x="7543" y="30068"/>
                  <a:pt x="7522" y="30066"/>
                </a:cubicBezTo>
                <a:lnTo>
                  <a:pt x="7406" y="30049"/>
                </a:lnTo>
                <a:lnTo>
                  <a:pt x="7262" y="30026"/>
                </a:lnTo>
                <a:lnTo>
                  <a:pt x="7119" y="29999"/>
                </a:lnTo>
                <a:lnTo>
                  <a:pt x="6935" y="29965"/>
                </a:lnTo>
                <a:close/>
                <a:moveTo>
                  <a:pt x="9301" y="30181"/>
                </a:moveTo>
                <a:cubicBezTo>
                  <a:pt x="8961" y="30192"/>
                  <a:pt x="8886" y="30665"/>
                  <a:pt x="9213" y="30778"/>
                </a:cubicBezTo>
                <a:cubicBezTo>
                  <a:pt x="9246" y="30787"/>
                  <a:pt x="9280" y="30793"/>
                  <a:pt x="9314" y="30791"/>
                </a:cubicBezTo>
                <a:lnTo>
                  <a:pt x="9391" y="30791"/>
                </a:lnTo>
                <a:lnTo>
                  <a:pt x="9538" y="30787"/>
                </a:lnTo>
                <a:lnTo>
                  <a:pt x="9684" y="30782"/>
                </a:lnTo>
                <a:lnTo>
                  <a:pt x="9829" y="30774"/>
                </a:lnTo>
                <a:lnTo>
                  <a:pt x="9938" y="30768"/>
                </a:lnTo>
                <a:cubicBezTo>
                  <a:pt x="10250" y="30747"/>
                  <a:pt x="10338" y="30311"/>
                  <a:pt x="10030" y="30179"/>
                </a:cubicBezTo>
                <a:cubicBezTo>
                  <a:pt x="9986" y="30162"/>
                  <a:pt x="9940" y="30154"/>
                  <a:pt x="9896" y="30158"/>
                </a:cubicBezTo>
                <a:lnTo>
                  <a:pt x="9793" y="30164"/>
                </a:lnTo>
                <a:lnTo>
                  <a:pt x="9655" y="30171"/>
                </a:lnTo>
                <a:lnTo>
                  <a:pt x="9517" y="30177"/>
                </a:lnTo>
                <a:lnTo>
                  <a:pt x="9381" y="30181"/>
                </a:lnTo>
                <a:lnTo>
                  <a:pt x="9301" y="30181"/>
                </a:lnTo>
                <a:close/>
                <a:moveTo>
                  <a:pt x="11661" y="29900"/>
                </a:moveTo>
                <a:cubicBezTo>
                  <a:pt x="11346" y="29971"/>
                  <a:pt x="11342" y="30433"/>
                  <a:pt x="11675" y="30497"/>
                </a:cubicBezTo>
                <a:cubicBezTo>
                  <a:pt x="11717" y="30506"/>
                  <a:pt x="11757" y="30504"/>
                  <a:pt x="11797" y="30495"/>
                </a:cubicBezTo>
                <a:lnTo>
                  <a:pt x="11960" y="30458"/>
                </a:lnTo>
                <a:lnTo>
                  <a:pt x="12101" y="30422"/>
                </a:lnTo>
                <a:lnTo>
                  <a:pt x="12239" y="30386"/>
                </a:lnTo>
                <a:lnTo>
                  <a:pt x="12407" y="30340"/>
                </a:lnTo>
                <a:cubicBezTo>
                  <a:pt x="12568" y="30294"/>
                  <a:pt x="12662" y="30124"/>
                  <a:pt x="12614" y="29963"/>
                </a:cubicBezTo>
                <a:cubicBezTo>
                  <a:pt x="12568" y="29800"/>
                  <a:pt x="12398" y="29707"/>
                  <a:pt x="12237" y="29753"/>
                </a:cubicBezTo>
                <a:lnTo>
                  <a:pt x="12082" y="29795"/>
                </a:lnTo>
                <a:lnTo>
                  <a:pt x="11950" y="29831"/>
                </a:lnTo>
                <a:lnTo>
                  <a:pt x="11820" y="29862"/>
                </a:lnTo>
                <a:lnTo>
                  <a:pt x="11663" y="29900"/>
                </a:lnTo>
                <a:close/>
                <a:moveTo>
                  <a:pt x="13920" y="29148"/>
                </a:moveTo>
                <a:cubicBezTo>
                  <a:pt x="13622" y="29282"/>
                  <a:pt x="13712" y="29733"/>
                  <a:pt x="14050" y="29733"/>
                </a:cubicBezTo>
                <a:cubicBezTo>
                  <a:pt x="14092" y="29733"/>
                  <a:pt x="14132" y="29722"/>
                  <a:pt x="14169" y="29705"/>
                </a:cubicBezTo>
                <a:lnTo>
                  <a:pt x="14253" y="29670"/>
                </a:lnTo>
                <a:lnTo>
                  <a:pt x="14385" y="29609"/>
                </a:lnTo>
                <a:lnTo>
                  <a:pt x="14515" y="29548"/>
                </a:lnTo>
                <a:lnTo>
                  <a:pt x="14645" y="29487"/>
                </a:lnTo>
                <a:lnTo>
                  <a:pt x="14737" y="29441"/>
                </a:lnTo>
                <a:cubicBezTo>
                  <a:pt x="14888" y="29366"/>
                  <a:pt x="14949" y="29181"/>
                  <a:pt x="14873" y="29030"/>
                </a:cubicBezTo>
                <a:cubicBezTo>
                  <a:pt x="14798" y="28880"/>
                  <a:pt x="14614" y="28819"/>
                  <a:pt x="14463" y="28894"/>
                </a:cubicBezTo>
                <a:lnTo>
                  <a:pt x="14253" y="28997"/>
                </a:lnTo>
                <a:lnTo>
                  <a:pt x="14130" y="29056"/>
                </a:lnTo>
                <a:lnTo>
                  <a:pt x="13922" y="29148"/>
                </a:lnTo>
                <a:close/>
                <a:moveTo>
                  <a:pt x="16016" y="27995"/>
                </a:moveTo>
                <a:cubicBezTo>
                  <a:pt x="15875" y="28089"/>
                  <a:pt x="15835" y="28278"/>
                  <a:pt x="15930" y="28419"/>
                </a:cubicBezTo>
                <a:cubicBezTo>
                  <a:pt x="16024" y="28559"/>
                  <a:pt x="16213" y="28597"/>
                  <a:pt x="16353" y="28504"/>
                </a:cubicBezTo>
                <a:lnTo>
                  <a:pt x="16510" y="28400"/>
                </a:lnTo>
                <a:lnTo>
                  <a:pt x="16630" y="28316"/>
                </a:lnTo>
                <a:lnTo>
                  <a:pt x="16749" y="28234"/>
                </a:lnTo>
                <a:lnTo>
                  <a:pt x="16864" y="28150"/>
                </a:lnTo>
                <a:cubicBezTo>
                  <a:pt x="17147" y="27945"/>
                  <a:pt x="16921" y="27503"/>
                  <a:pt x="16586" y="27614"/>
                </a:cubicBezTo>
                <a:cubicBezTo>
                  <a:pt x="16558" y="27624"/>
                  <a:pt x="16531" y="27637"/>
                  <a:pt x="16508" y="27656"/>
                </a:cubicBezTo>
                <a:lnTo>
                  <a:pt x="16282" y="27815"/>
                </a:lnTo>
                <a:cubicBezTo>
                  <a:pt x="16192" y="27876"/>
                  <a:pt x="16104" y="27937"/>
                  <a:pt x="16014" y="27997"/>
                </a:cubicBezTo>
                <a:close/>
                <a:moveTo>
                  <a:pt x="17908" y="26526"/>
                </a:moveTo>
                <a:cubicBezTo>
                  <a:pt x="17659" y="26755"/>
                  <a:pt x="17906" y="27161"/>
                  <a:pt x="18229" y="27035"/>
                </a:cubicBezTo>
                <a:cubicBezTo>
                  <a:pt x="18262" y="27021"/>
                  <a:pt x="18292" y="27002"/>
                  <a:pt x="18317" y="26979"/>
                </a:cubicBezTo>
                <a:cubicBezTo>
                  <a:pt x="18472" y="26840"/>
                  <a:pt x="18621" y="26700"/>
                  <a:pt x="18772" y="26558"/>
                </a:cubicBezTo>
                <a:cubicBezTo>
                  <a:pt x="18893" y="26440"/>
                  <a:pt x="18897" y="26245"/>
                  <a:pt x="18780" y="26124"/>
                </a:cubicBezTo>
                <a:cubicBezTo>
                  <a:pt x="18663" y="26002"/>
                  <a:pt x="18470" y="26000"/>
                  <a:pt x="18348" y="26115"/>
                </a:cubicBezTo>
                <a:cubicBezTo>
                  <a:pt x="18204" y="26256"/>
                  <a:pt x="18057" y="26392"/>
                  <a:pt x="17908" y="26526"/>
                </a:cubicBezTo>
                <a:close/>
                <a:moveTo>
                  <a:pt x="19587" y="24808"/>
                </a:moveTo>
                <a:cubicBezTo>
                  <a:pt x="19520" y="24885"/>
                  <a:pt x="19497" y="24992"/>
                  <a:pt x="19526" y="25088"/>
                </a:cubicBezTo>
                <a:cubicBezTo>
                  <a:pt x="19591" y="25323"/>
                  <a:pt x="19893" y="25390"/>
                  <a:pt x="20052" y="25204"/>
                </a:cubicBezTo>
                <a:cubicBezTo>
                  <a:pt x="20186" y="25049"/>
                  <a:pt x="20318" y="24889"/>
                  <a:pt x="20448" y="24730"/>
                </a:cubicBezTo>
                <a:cubicBezTo>
                  <a:pt x="20658" y="24468"/>
                  <a:pt x="20356" y="24108"/>
                  <a:pt x="20060" y="24273"/>
                </a:cubicBezTo>
                <a:cubicBezTo>
                  <a:pt x="20027" y="24290"/>
                  <a:pt x="19998" y="24315"/>
                  <a:pt x="19972" y="24347"/>
                </a:cubicBezTo>
                <a:cubicBezTo>
                  <a:pt x="19847" y="24504"/>
                  <a:pt x="19719" y="24655"/>
                  <a:pt x="19587" y="24808"/>
                </a:cubicBezTo>
                <a:close/>
                <a:moveTo>
                  <a:pt x="21050" y="22896"/>
                </a:moveTo>
                <a:cubicBezTo>
                  <a:pt x="20962" y="23035"/>
                  <a:pt x="20999" y="23221"/>
                  <a:pt x="21136" y="23313"/>
                </a:cubicBezTo>
                <a:cubicBezTo>
                  <a:pt x="21274" y="23406"/>
                  <a:pt x="21460" y="23372"/>
                  <a:pt x="21557" y="23238"/>
                </a:cubicBezTo>
                <a:cubicBezTo>
                  <a:pt x="21672" y="23068"/>
                  <a:pt x="21785" y="22894"/>
                  <a:pt x="21896" y="22720"/>
                </a:cubicBezTo>
                <a:cubicBezTo>
                  <a:pt x="22081" y="22431"/>
                  <a:pt x="21718" y="22104"/>
                  <a:pt x="21446" y="22320"/>
                </a:cubicBezTo>
                <a:cubicBezTo>
                  <a:pt x="21421" y="22339"/>
                  <a:pt x="21400" y="22364"/>
                  <a:pt x="21381" y="22393"/>
                </a:cubicBezTo>
                <a:cubicBezTo>
                  <a:pt x="21272" y="22561"/>
                  <a:pt x="21163" y="22729"/>
                  <a:pt x="21050" y="22896"/>
                </a:cubicBezTo>
                <a:close/>
                <a:moveTo>
                  <a:pt x="22290" y="20832"/>
                </a:moveTo>
                <a:cubicBezTo>
                  <a:pt x="22209" y="20981"/>
                  <a:pt x="22267" y="21169"/>
                  <a:pt x="22418" y="21249"/>
                </a:cubicBezTo>
                <a:cubicBezTo>
                  <a:pt x="22569" y="21327"/>
                  <a:pt x="22756" y="21268"/>
                  <a:pt x="22833" y="21115"/>
                </a:cubicBezTo>
                <a:cubicBezTo>
                  <a:pt x="22927" y="20933"/>
                  <a:pt x="23024" y="20748"/>
                  <a:pt x="23114" y="20566"/>
                </a:cubicBezTo>
                <a:cubicBezTo>
                  <a:pt x="23258" y="20264"/>
                  <a:pt x="22890" y="19983"/>
                  <a:pt x="22638" y="20201"/>
                </a:cubicBezTo>
                <a:cubicBezTo>
                  <a:pt x="22609" y="20226"/>
                  <a:pt x="22584" y="20260"/>
                  <a:pt x="22567" y="20295"/>
                </a:cubicBezTo>
                <a:cubicBezTo>
                  <a:pt x="22477" y="20476"/>
                  <a:pt x="22385" y="20654"/>
                  <a:pt x="22290" y="20832"/>
                </a:cubicBezTo>
                <a:close/>
                <a:moveTo>
                  <a:pt x="23302" y="18644"/>
                </a:moveTo>
                <a:cubicBezTo>
                  <a:pt x="23183" y="18944"/>
                  <a:pt x="23558" y="19208"/>
                  <a:pt x="23803" y="18973"/>
                </a:cubicBezTo>
                <a:cubicBezTo>
                  <a:pt x="23833" y="18944"/>
                  <a:pt x="23856" y="18908"/>
                  <a:pt x="23873" y="18868"/>
                </a:cubicBezTo>
                <a:cubicBezTo>
                  <a:pt x="23948" y="18678"/>
                  <a:pt x="24021" y="18485"/>
                  <a:pt x="24093" y="18292"/>
                </a:cubicBezTo>
                <a:cubicBezTo>
                  <a:pt x="24206" y="17986"/>
                  <a:pt x="23820" y="17730"/>
                  <a:pt x="23577" y="17984"/>
                </a:cubicBezTo>
                <a:cubicBezTo>
                  <a:pt x="23552" y="18011"/>
                  <a:pt x="23533" y="18045"/>
                  <a:pt x="23518" y="18082"/>
                </a:cubicBezTo>
                <a:cubicBezTo>
                  <a:pt x="23449" y="18271"/>
                  <a:pt x="23378" y="18458"/>
                  <a:pt x="23302" y="18644"/>
                </a:cubicBezTo>
                <a:close/>
                <a:moveTo>
                  <a:pt x="24072" y="16362"/>
                </a:moveTo>
                <a:cubicBezTo>
                  <a:pt x="24023" y="16527"/>
                  <a:pt x="24120" y="16697"/>
                  <a:pt x="24285" y="16741"/>
                </a:cubicBezTo>
                <a:cubicBezTo>
                  <a:pt x="24451" y="16785"/>
                  <a:pt x="24621" y="16687"/>
                  <a:pt x="24661" y="16519"/>
                </a:cubicBezTo>
                <a:cubicBezTo>
                  <a:pt x="24715" y="16320"/>
                  <a:pt x="24765" y="16121"/>
                  <a:pt x="24816" y="15920"/>
                </a:cubicBezTo>
                <a:cubicBezTo>
                  <a:pt x="24853" y="15756"/>
                  <a:pt x="24753" y="15591"/>
                  <a:pt x="24589" y="15553"/>
                </a:cubicBezTo>
                <a:cubicBezTo>
                  <a:pt x="24424" y="15513"/>
                  <a:pt x="24260" y="15614"/>
                  <a:pt x="24220" y="15779"/>
                </a:cubicBezTo>
                <a:cubicBezTo>
                  <a:pt x="24174" y="15974"/>
                  <a:pt x="24124" y="16169"/>
                  <a:pt x="24072" y="16362"/>
                </a:cubicBezTo>
                <a:close/>
                <a:moveTo>
                  <a:pt x="24564" y="14010"/>
                </a:moveTo>
                <a:cubicBezTo>
                  <a:pt x="24524" y="14333"/>
                  <a:pt x="24941" y="14486"/>
                  <a:pt x="25119" y="14222"/>
                </a:cubicBezTo>
                <a:cubicBezTo>
                  <a:pt x="25147" y="14184"/>
                  <a:pt x="25163" y="14140"/>
                  <a:pt x="25170" y="14094"/>
                </a:cubicBezTo>
                <a:cubicBezTo>
                  <a:pt x="25199" y="13889"/>
                  <a:pt x="25224" y="13686"/>
                  <a:pt x="25247" y="13478"/>
                </a:cubicBezTo>
                <a:cubicBezTo>
                  <a:pt x="25254" y="13428"/>
                  <a:pt x="25245" y="13375"/>
                  <a:pt x="25228" y="13327"/>
                </a:cubicBezTo>
                <a:cubicBezTo>
                  <a:pt x="25279" y="13166"/>
                  <a:pt x="25184" y="12994"/>
                  <a:pt x="25023" y="12948"/>
                </a:cubicBezTo>
                <a:cubicBezTo>
                  <a:pt x="24987" y="12937"/>
                  <a:pt x="24952" y="12933"/>
                  <a:pt x="24918" y="12935"/>
                </a:cubicBezTo>
                <a:cubicBezTo>
                  <a:pt x="24721" y="12946"/>
                  <a:pt x="24516" y="12956"/>
                  <a:pt x="24319" y="12956"/>
                </a:cubicBezTo>
                <a:cubicBezTo>
                  <a:pt x="23988" y="12969"/>
                  <a:pt x="23902" y="13415"/>
                  <a:pt x="24208" y="13547"/>
                </a:cubicBezTo>
                <a:cubicBezTo>
                  <a:pt x="24248" y="13562"/>
                  <a:pt x="24287" y="13568"/>
                  <a:pt x="24329" y="13568"/>
                </a:cubicBezTo>
                <a:cubicBezTo>
                  <a:pt x="24426" y="13568"/>
                  <a:pt x="24526" y="13564"/>
                  <a:pt x="24623" y="13560"/>
                </a:cubicBezTo>
                <a:cubicBezTo>
                  <a:pt x="24606" y="13711"/>
                  <a:pt x="24585" y="13860"/>
                  <a:pt x="24564" y="14010"/>
                </a:cubicBezTo>
                <a:close/>
                <a:moveTo>
                  <a:pt x="24742" y="11617"/>
                </a:moveTo>
                <a:cubicBezTo>
                  <a:pt x="24742" y="11946"/>
                  <a:pt x="25197" y="12045"/>
                  <a:pt x="25329" y="11734"/>
                </a:cubicBezTo>
                <a:cubicBezTo>
                  <a:pt x="25346" y="11697"/>
                  <a:pt x="25352" y="11657"/>
                  <a:pt x="25352" y="11617"/>
                </a:cubicBezTo>
                <a:lnTo>
                  <a:pt x="25352" y="11468"/>
                </a:lnTo>
                <a:cubicBezTo>
                  <a:pt x="25350" y="11311"/>
                  <a:pt x="25348" y="11154"/>
                  <a:pt x="25342" y="10997"/>
                </a:cubicBezTo>
                <a:cubicBezTo>
                  <a:pt x="25331" y="10670"/>
                  <a:pt x="24874" y="10586"/>
                  <a:pt x="24751" y="10898"/>
                </a:cubicBezTo>
                <a:cubicBezTo>
                  <a:pt x="24736" y="10936"/>
                  <a:pt x="24730" y="10976"/>
                  <a:pt x="24732" y="11018"/>
                </a:cubicBezTo>
                <a:cubicBezTo>
                  <a:pt x="24740" y="11215"/>
                  <a:pt x="24742" y="11420"/>
                  <a:pt x="24742" y="11617"/>
                </a:cubicBezTo>
                <a:close/>
                <a:moveTo>
                  <a:pt x="24585" y="9226"/>
                </a:moveTo>
                <a:cubicBezTo>
                  <a:pt x="24640" y="9574"/>
                  <a:pt x="25145" y="9574"/>
                  <a:pt x="25191" y="9213"/>
                </a:cubicBezTo>
                <a:cubicBezTo>
                  <a:pt x="25193" y="9188"/>
                  <a:pt x="25193" y="9163"/>
                  <a:pt x="25189" y="9136"/>
                </a:cubicBezTo>
                <a:cubicBezTo>
                  <a:pt x="25159" y="8928"/>
                  <a:pt x="25124" y="8721"/>
                  <a:pt x="25080" y="8515"/>
                </a:cubicBezTo>
                <a:cubicBezTo>
                  <a:pt x="25008" y="8186"/>
                  <a:pt x="24535" y="8199"/>
                  <a:pt x="24480" y="8530"/>
                </a:cubicBezTo>
                <a:cubicBezTo>
                  <a:pt x="24472" y="8568"/>
                  <a:pt x="24474" y="8606"/>
                  <a:pt x="24482" y="8643"/>
                </a:cubicBezTo>
                <a:cubicBezTo>
                  <a:pt x="24522" y="8836"/>
                  <a:pt x="24556" y="9029"/>
                  <a:pt x="24585" y="9226"/>
                </a:cubicBezTo>
                <a:close/>
                <a:moveTo>
                  <a:pt x="23854" y="7090"/>
                </a:moveTo>
                <a:cubicBezTo>
                  <a:pt x="24055" y="7344"/>
                  <a:pt x="24472" y="7143"/>
                  <a:pt x="24384" y="6814"/>
                </a:cubicBezTo>
                <a:cubicBezTo>
                  <a:pt x="24373" y="6774"/>
                  <a:pt x="24355" y="6738"/>
                  <a:pt x="24327" y="6707"/>
                </a:cubicBezTo>
                <a:cubicBezTo>
                  <a:pt x="24181" y="6518"/>
                  <a:pt x="24002" y="6357"/>
                  <a:pt x="23801" y="6227"/>
                </a:cubicBezTo>
                <a:cubicBezTo>
                  <a:pt x="23512" y="6053"/>
                  <a:pt x="23189" y="6411"/>
                  <a:pt x="23405" y="6682"/>
                </a:cubicBezTo>
                <a:cubicBezTo>
                  <a:pt x="23426" y="6709"/>
                  <a:pt x="23453" y="6732"/>
                  <a:pt x="23483" y="6749"/>
                </a:cubicBezTo>
                <a:cubicBezTo>
                  <a:pt x="23623" y="6841"/>
                  <a:pt x="23749" y="6956"/>
                  <a:pt x="23854" y="7090"/>
                </a:cubicBezTo>
                <a:close/>
                <a:moveTo>
                  <a:pt x="21974" y="6707"/>
                </a:moveTo>
                <a:cubicBezTo>
                  <a:pt x="22303" y="6587"/>
                  <a:pt x="22209" y="6103"/>
                  <a:pt x="21859" y="6114"/>
                </a:cubicBezTo>
                <a:cubicBezTo>
                  <a:pt x="21829" y="6116"/>
                  <a:pt x="21800" y="6122"/>
                  <a:pt x="21771" y="6133"/>
                </a:cubicBezTo>
                <a:cubicBezTo>
                  <a:pt x="21567" y="6204"/>
                  <a:pt x="21368" y="6288"/>
                  <a:pt x="21175" y="6382"/>
                </a:cubicBezTo>
                <a:cubicBezTo>
                  <a:pt x="21022" y="6455"/>
                  <a:pt x="20957" y="6640"/>
                  <a:pt x="21033" y="6793"/>
                </a:cubicBezTo>
                <a:cubicBezTo>
                  <a:pt x="21108" y="6946"/>
                  <a:pt x="21293" y="7009"/>
                  <a:pt x="21446" y="6931"/>
                </a:cubicBezTo>
                <a:cubicBezTo>
                  <a:pt x="21618" y="6845"/>
                  <a:pt x="21794" y="6772"/>
                  <a:pt x="21974" y="6707"/>
                </a:cubicBezTo>
                <a:close/>
                <a:moveTo>
                  <a:pt x="19979" y="7887"/>
                </a:moveTo>
                <a:cubicBezTo>
                  <a:pt x="20033" y="7839"/>
                  <a:pt x="20071" y="7774"/>
                  <a:pt x="20081" y="7700"/>
                </a:cubicBezTo>
                <a:cubicBezTo>
                  <a:pt x="20121" y="7419"/>
                  <a:pt x="19792" y="7239"/>
                  <a:pt x="19578" y="7424"/>
                </a:cubicBezTo>
                <a:cubicBezTo>
                  <a:pt x="19413" y="7566"/>
                  <a:pt x="19258" y="7717"/>
                  <a:pt x="19113" y="7880"/>
                </a:cubicBezTo>
                <a:cubicBezTo>
                  <a:pt x="19002" y="8006"/>
                  <a:pt x="19013" y="8199"/>
                  <a:pt x="19140" y="8310"/>
                </a:cubicBezTo>
                <a:cubicBezTo>
                  <a:pt x="19266" y="8423"/>
                  <a:pt x="19459" y="8411"/>
                  <a:pt x="19570" y="8285"/>
                </a:cubicBezTo>
                <a:cubicBezTo>
                  <a:pt x="19698" y="8142"/>
                  <a:pt x="19834" y="8010"/>
                  <a:pt x="19979" y="7887"/>
                </a:cubicBezTo>
                <a:close/>
                <a:moveTo>
                  <a:pt x="18983" y="9723"/>
                </a:moveTo>
                <a:cubicBezTo>
                  <a:pt x="18977" y="9551"/>
                  <a:pt x="18832" y="9419"/>
                  <a:pt x="18660" y="9427"/>
                </a:cubicBezTo>
                <a:cubicBezTo>
                  <a:pt x="18491" y="9438"/>
                  <a:pt x="18361" y="9584"/>
                  <a:pt x="18373" y="9756"/>
                </a:cubicBezTo>
                <a:cubicBezTo>
                  <a:pt x="18386" y="9987"/>
                  <a:pt x="18430" y="10217"/>
                  <a:pt x="18507" y="10435"/>
                </a:cubicBezTo>
                <a:cubicBezTo>
                  <a:pt x="18627" y="10768"/>
                  <a:pt x="19124" y="10674"/>
                  <a:pt x="19101" y="10309"/>
                </a:cubicBezTo>
                <a:cubicBezTo>
                  <a:pt x="19098" y="10284"/>
                  <a:pt x="19092" y="10261"/>
                  <a:pt x="19084" y="10236"/>
                </a:cubicBezTo>
                <a:cubicBezTo>
                  <a:pt x="19027" y="10070"/>
                  <a:pt x="18994" y="9899"/>
                  <a:pt x="18983" y="9723"/>
                </a:cubicBezTo>
                <a:close/>
                <a:moveTo>
                  <a:pt x="20039" y="11613"/>
                </a:moveTo>
                <a:cubicBezTo>
                  <a:pt x="19796" y="11382"/>
                  <a:pt x="19402" y="11649"/>
                  <a:pt x="19553" y="11973"/>
                </a:cubicBezTo>
                <a:cubicBezTo>
                  <a:pt x="19570" y="12003"/>
                  <a:pt x="19589" y="12028"/>
                  <a:pt x="19614" y="12051"/>
                </a:cubicBezTo>
                <a:cubicBezTo>
                  <a:pt x="19763" y="12200"/>
                  <a:pt x="19922" y="12340"/>
                  <a:pt x="20086" y="12476"/>
                </a:cubicBezTo>
                <a:cubicBezTo>
                  <a:pt x="20213" y="12590"/>
                  <a:pt x="20410" y="12575"/>
                  <a:pt x="20521" y="12443"/>
                </a:cubicBezTo>
                <a:cubicBezTo>
                  <a:pt x="20633" y="12311"/>
                  <a:pt x="20612" y="12114"/>
                  <a:pt x="20475" y="12007"/>
                </a:cubicBezTo>
                <a:cubicBezTo>
                  <a:pt x="20327" y="11881"/>
                  <a:pt x="20180" y="11751"/>
                  <a:pt x="20039" y="11613"/>
                </a:cubicBezTo>
                <a:close/>
                <a:moveTo>
                  <a:pt x="21963" y="12759"/>
                </a:moveTo>
                <a:cubicBezTo>
                  <a:pt x="21630" y="12686"/>
                  <a:pt x="21444" y="13126"/>
                  <a:pt x="21733" y="13315"/>
                </a:cubicBezTo>
                <a:cubicBezTo>
                  <a:pt x="21762" y="13333"/>
                  <a:pt x="21794" y="13346"/>
                  <a:pt x="21827" y="13354"/>
                </a:cubicBezTo>
                <a:cubicBezTo>
                  <a:pt x="22035" y="13403"/>
                  <a:pt x="22244" y="13438"/>
                  <a:pt x="22454" y="13470"/>
                </a:cubicBezTo>
                <a:cubicBezTo>
                  <a:pt x="22785" y="13510"/>
                  <a:pt x="22936" y="13078"/>
                  <a:pt x="22653" y="12904"/>
                </a:cubicBezTo>
                <a:cubicBezTo>
                  <a:pt x="22617" y="12883"/>
                  <a:pt x="22579" y="12870"/>
                  <a:pt x="22538" y="12864"/>
                </a:cubicBezTo>
                <a:cubicBezTo>
                  <a:pt x="22345" y="12837"/>
                  <a:pt x="22152" y="12803"/>
                  <a:pt x="21963" y="12759"/>
                </a:cubicBezTo>
                <a:close/>
                <a:moveTo>
                  <a:pt x="26712" y="12751"/>
                </a:moveTo>
                <a:cubicBezTo>
                  <a:pt x="26379" y="12803"/>
                  <a:pt x="26362" y="13275"/>
                  <a:pt x="26689" y="13352"/>
                </a:cubicBezTo>
                <a:cubicBezTo>
                  <a:pt x="26727" y="13361"/>
                  <a:pt x="26765" y="13361"/>
                  <a:pt x="26802" y="13357"/>
                </a:cubicBezTo>
                <a:cubicBezTo>
                  <a:pt x="27006" y="13327"/>
                  <a:pt x="27211" y="13294"/>
                  <a:pt x="27414" y="13258"/>
                </a:cubicBezTo>
                <a:cubicBezTo>
                  <a:pt x="27739" y="13197"/>
                  <a:pt x="27754" y="12738"/>
                  <a:pt x="27425" y="12659"/>
                </a:cubicBezTo>
                <a:cubicBezTo>
                  <a:pt x="27387" y="12650"/>
                  <a:pt x="27347" y="12650"/>
                  <a:pt x="27307" y="12657"/>
                </a:cubicBezTo>
                <a:cubicBezTo>
                  <a:pt x="27110" y="12692"/>
                  <a:pt x="26911" y="12724"/>
                  <a:pt x="26712" y="12751"/>
                </a:cubicBezTo>
                <a:close/>
                <a:moveTo>
                  <a:pt x="29080" y="12286"/>
                </a:moveTo>
                <a:cubicBezTo>
                  <a:pt x="28917" y="12328"/>
                  <a:pt x="28818" y="12493"/>
                  <a:pt x="28860" y="12657"/>
                </a:cubicBezTo>
                <a:cubicBezTo>
                  <a:pt x="28900" y="12818"/>
                  <a:pt x="29066" y="12919"/>
                  <a:pt x="29229" y="12879"/>
                </a:cubicBezTo>
                <a:cubicBezTo>
                  <a:pt x="29428" y="12828"/>
                  <a:pt x="29627" y="12778"/>
                  <a:pt x="29826" y="12724"/>
                </a:cubicBezTo>
                <a:cubicBezTo>
                  <a:pt x="30170" y="12623"/>
                  <a:pt x="30099" y="12124"/>
                  <a:pt x="29738" y="12124"/>
                </a:cubicBezTo>
                <a:cubicBezTo>
                  <a:pt x="29713" y="12124"/>
                  <a:pt x="29688" y="12128"/>
                  <a:pt x="29665" y="12135"/>
                </a:cubicBezTo>
                <a:cubicBezTo>
                  <a:pt x="29470" y="12187"/>
                  <a:pt x="29275" y="12237"/>
                  <a:pt x="29080" y="12286"/>
                </a:cubicBezTo>
                <a:close/>
                <a:moveTo>
                  <a:pt x="31396" y="11602"/>
                </a:moveTo>
                <a:cubicBezTo>
                  <a:pt x="31076" y="11718"/>
                  <a:pt x="31151" y="12198"/>
                  <a:pt x="31501" y="12198"/>
                </a:cubicBezTo>
                <a:cubicBezTo>
                  <a:pt x="31535" y="12196"/>
                  <a:pt x="31566" y="12191"/>
                  <a:pt x="31595" y="12181"/>
                </a:cubicBezTo>
                <a:cubicBezTo>
                  <a:pt x="31790" y="12114"/>
                  <a:pt x="31985" y="12045"/>
                  <a:pt x="32178" y="11973"/>
                </a:cubicBezTo>
                <a:cubicBezTo>
                  <a:pt x="32482" y="11862"/>
                  <a:pt x="32425" y="11403"/>
                  <a:pt x="32086" y="11380"/>
                </a:cubicBezTo>
                <a:cubicBezTo>
                  <a:pt x="32044" y="11380"/>
                  <a:pt x="32004" y="11387"/>
                  <a:pt x="31966" y="11399"/>
                </a:cubicBezTo>
                <a:cubicBezTo>
                  <a:pt x="31776" y="11470"/>
                  <a:pt x="31587" y="11537"/>
                  <a:pt x="31396" y="11602"/>
                </a:cubicBezTo>
                <a:close/>
                <a:moveTo>
                  <a:pt x="33645" y="10718"/>
                </a:moveTo>
                <a:cubicBezTo>
                  <a:pt x="33343" y="10852"/>
                  <a:pt x="33444" y="11311"/>
                  <a:pt x="33783" y="11301"/>
                </a:cubicBezTo>
                <a:cubicBezTo>
                  <a:pt x="33823" y="11299"/>
                  <a:pt x="33859" y="11290"/>
                  <a:pt x="33894" y="11273"/>
                </a:cubicBezTo>
                <a:cubicBezTo>
                  <a:pt x="34083" y="11190"/>
                  <a:pt x="34269" y="11104"/>
                  <a:pt x="34456" y="11014"/>
                </a:cubicBezTo>
                <a:cubicBezTo>
                  <a:pt x="34756" y="10869"/>
                  <a:pt x="34642" y="10412"/>
                  <a:pt x="34299" y="10435"/>
                </a:cubicBezTo>
                <a:cubicBezTo>
                  <a:pt x="34261" y="10437"/>
                  <a:pt x="34225" y="10448"/>
                  <a:pt x="34192" y="10464"/>
                </a:cubicBezTo>
                <a:cubicBezTo>
                  <a:pt x="34010" y="10550"/>
                  <a:pt x="33827" y="10634"/>
                  <a:pt x="33645" y="10718"/>
                </a:cubicBezTo>
                <a:close/>
                <a:moveTo>
                  <a:pt x="35797" y="9626"/>
                </a:moveTo>
                <a:cubicBezTo>
                  <a:pt x="35510" y="9790"/>
                  <a:pt x="35651" y="10238"/>
                  <a:pt x="35996" y="10194"/>
                </a:cubicBezTo>
                <a:cubicBezTo>
                  <a:pt x="36034" y="10188"/>
                  <a:pt x="36070" y="10175"/>
                  <a:pt x="36101" y="10156"/>
                </a:cubicBezTo>
                <a:cubicBezTo>
                  <a:pt x="36279" y="10054"/>
                  <a:pt x="36459" y="9951"/>
                  <a:pt x="36636" y="9842"/>
                </a:cubicBezTo>
                <a:cubicBezTo>
                  <a:pt x="36776" y="9754"/>
                  <a:pt x="36820" y="9567"/>
                  <a:pt x="36732" y="9425"/>
                </a:cubicBezTo>
                <a:cubicBezTo>
                  <a:pt x="36646" y="9282"/>
                  <a:pt x="36459" y="9236"/>
                  <a:pt x="36317" y="9320"/>
                </a:cubicBezTo>
                <a:cubicBezTo>
                  <a:pt x="36145" y="9425"/>
                  <a:pt x="35971" y="9526"/>
                  <a:pt x="35797" y="9626"/>
                </a:cubicBezTo>
                <a:close/>
                <a:moveTo>
                  <a:pt x="37824" y="8325"/>
                </a:moveTo>
                <a:cubicBezTo>
                  <a:pt x="37558" y="8520"/>
                  <a:pt x="37744" y="8945"/>
                  <a:pt x="38079" y="8868"/>
                </a:cubicBezTo>
                <a:cubicBezTo>
                  <a:pt x="38117" y="8857"/>
                  <a:pt x="38153" y="8840"/>
                  <a:pt x="38184" y="8817"/>
                </a:cubicBezTo>
                <a:cubicBezTo>
                  <a:pt x="38350" y="8696"/>
                  <a:pt x="38515" y="8574"/>
                  <a:pt x="38681" y="8448"/>
                </a:cubicBezTo>
                <a:cubicBezTo>
                  <a:pt x="38893" y="8283"/>
                  <a:pt x="38800" y="7939"/>
                  <a:pt x="38534" y="7903"/>
                </a:cubicBezTo>
                <a:cubicBezTo>
                  <a:pt x="38452" y="7893"/>
                  <a:pt x="38371" y="7914"/>
                  <a:pt x="38308" y="7964"/>
                </a:cubicBezTo>
                <a:cubicBezTo>
                  <a:pt x="38147" y="8088"/>
                  <a:pt x="37985" y="8207"/>
                  <a:pt x="37824" y="8325"/>
                </a:cubicBezTo>
                <a:close/>
                <a:moveTo>
                  <a:pt x="39683" y="6801"/>
                </a:moveTo>
                <a:cubicBezTo>
                  <a:pt x="39561" y="6916"/>
                  <a:pt x="39555" y="7109"/>
                  <a:pt x="39670" y="7233"/>
                </a:cubicBezTo>
                <a:cubicBezTo>
                  <a:pt x="39785" y="7356"/>
                  <a:pt x="39980" y="7363"/>
                  <a:pt x="40102" y="7245"/>
                </a:cubicBezTo>
                <a:cubicBezTo>
                  <a:pt x="40255" y="7105"/>
                  <a:pt x="40406" y="6960"/>
                  <a:pt x="40552" y="6814"/>
                </a:cubicBezTo>
                <a:cubicBezTo>
                  <a:pt x="40666" y="6694"/>
                  <a:pt x="40663" y="6504"/>
                  <a:pt x="40544" y="6386"/>
                </a:cubicBezTo>
                <a:cubicBezTo>
                  <a:pt x="40427" y="6271"/>
                  <a:pt x="40236" y="6269"/>
                  <a:pt x="40117" y="6384"/>
                </a:cubicBezTo>
                <a:cubicBezTo>
                  <a:pt x="39976" y="6527"/>
                  <a:pt x="39831" y="6665"/>
                  <a:pt x="39685" y="6799"/>
                </a:cubicBezTo>
                <a:close/>
                <a:moveTo>
                  <a:pt x="41326" y="5051"/>
                </a:moveTo>
                <a:cubicBezTo>
                  <a:pt x="41219" y="5181"/>
                  <a:pt x="41240" y="5374"/>
                  <a:pt x="41370" y="5481"/>
                </a:cubicBezTo>
                <a:cubicBezTo>
                  <a:pt x="41502" y="5586"/>
                  <a:pt x="41695" y="5567"/>
                  <a:pt x="41799" y="5435"/>
                </a:cubicBezTo>
                <a:cubicBezTo>
                  <a:pt x="41931" y="5273"/>
                  <a:pt x="42059" y="5110"/>
                  <a:pt x="42183" y="4942"/>
                </a:cubicBezTo>
                <a:cubicBezTo>
                  <a:pt x="42388" y="4661"/>
                  <a:pt x="42040" y="4311"/>
                  <a:pt x="41757" y="4515"/>
                </a:cubicBezTo>
                <a:cubicBezTo>
                  <a:pt x="41732" y="4531"/>
                  <a:pt x="41711" y="4555"/>
                  <a:pt x="41692" y="4580"/>
                </a:cubicBezTo>
                <a:cubicBezTo>
                  <a:pt x="41573" y="4739"/>
                  <a:pt x="41449" y="4896"/>
                  <a:pt x="41326" y="5051"/>
                </a:cubicBezTo>
                <a:close/>
                <a:moveTo>
                  <a:pt x="42686" y="3081"/>
                </a:moveTo>
                <a:cubicBezTo>
                  <a:pt x="42518" y="3370"/>
                  <a:pt x="42874" y="3683"/>
                  <a:pt x="43143" y="3469"/>
                </a:cubicBezTo>
                <a:cubicBezTo>
                  <a:pt x="43172" y="3448"/>
                  <a:pt x="43195" y="3419"/>
                  <a:pt x="43214" y="3387"/>
                </a:cubicBezTo>
                <a:lnTo>
                  <a:pt x="43287" y="3257"/>
                </a:lnTo>
                <a:lnTo>
                  <a:pt x="43424" y="3014"/>
                </a:lnTo>
                <a:lnTo>
                  <a:pt x="43516" y="2840"/>
                </a:lnTo>
                <a:cubicBezTo>
                  <a:pt x="43673" y="2534"/>
                  <a:pt x="43281" y="2232"/>
                  <a:pt x="43023" y="2490"/>
                </a:cubicBezTo>
                <a:cubicBezTo>
                  <a:pt x="43004" y="2511"/>
                  <a:pt x="42988" y="2534"/>
                  <a:pt x="42973" y="2559"/>
                </a:cubicBezTo>
                <a:lnTo>
                  <a:pt x="42887" y="2723"/>
                </a:lnTo>
                <a:lnTo>
                  <a:pt x="42757" y="295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66328332" name="Google Shape;300;p15"/>
          <p:cNvSpPr/>
          <p:nvPr/>
        </p:nvSpPr>
        <p:spPr bwMode="auto">
          <a:xfrm>
            <a:off x="2236463" y="43748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99952268" name="Google Shape;301;p15"/>
          <p:cNvSpPr/>
          <p:nvPr/>
        </p:nvSpPr>
        <p:spPr bwMode="auto">
          <a:xfrm rot="1833251" flipH="1">
            <a:off x="354747" y="3617896"/>
            <a:ext cx="118422" cy="118464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44610087" name="Google Shape;302;p15"/>
          <p:cNvSpPr/>
          <p:nvPr/>
        </p:nvSpPr>
        <p:spPr bwMode="auto">
          <a:xfrm rot="1833251" flipH="1">
            <a:off x="8181497" y="2907934"/>
            <a:ext cx="118422" cy="118464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12376448" name="Google Shape;303;p15"/>
          <p:cNvSpPr/>
          <p:nvPr/>
        </p:nvSpPr>
        <p:spPr bwMode="auto">
          <a:xfrm>
            <a:off x="6604179" y="2390059"/>
            <a:ext cx="485025" cy="363425"/>
          </a:xfrm>
          <a:custGeom>
            <a:avLst/>
            <a:gdLst/>
            <a:ahLst/>
            <a:cxnLst/>
            <a:rect l="l" t="t" r="r" b="b"/>
            <a:pathLst>
              <a:path w="19401" h="14537" fill="norm" stroke="1" extrusionOk="0">
                <a:moveTo>
                  <a:pt x="10940" y="280"/>
                </a:moveTo>
                <a:cubicBezTo>
                  <a:pt x="15402" y="787"/>
                  <a:pt x="18256" y="3469"/>
                  <a:pt x="19088" y="7847"/>
                </a:cubicBezTo>
                <a:cubicBezTo>
                  <a:pt x="19363" y="9295"/>
                  <a:pt x="19400" y="10907"/>
                  <a:pt x="19157" y="12366"/>
                </a:cubicBezTo>
                <a:cubicBezTo>
                  <a:pt x="19092" y="12755"/>
                  <a:pt x="18770" y="14537"/>
                  <a:pt x="18112" y="14384"/>
                </a:cubicBezTo>
                <a:cubicBezTo>
                  <a:pt x="16619" y="14032"/>
                  <a:pt x="15136" y="13562"/>
                  <a:pt x="13685" y="13061"/>
                </a:cubicBezTo>
                <a:cubicBezTo>
                  <a:pt x="12051" y="12498"/>
                  <a:pt x="10431" y="11879"/>
                  <a:pt x="8823" y="11242"/>
                </a:cubicBezTo>
                <a:cubicBezTo>
                  <a:pt x="5986" y="10113"/>
                  <a:pt x="3182" y="8904"/>
                  <a:pt x="361" y="7740"/>
                </a:cubicBezTo>
                <a:cubicBezTo>
                  <a:pt x="126" y="7648"/>
                  <a:pt x="0" y="7376"/>
                  <a:pt x="145" y="7152"/>
                </a:cubicBezTo>
                <a:cubicBezTo>
                  <a:pt x="526" y="6563"/>
                  <a:pt x="914" y="5978"/>
                  <a:pt x="1331" y="5410"/>
                </a:cubicBezTo>
                <a:cubicBezTo>
                  <a:pt x="1874" y="4670"/>
                  <a:pt x="2461" y="3972"/>
                  <a:pt x="3073" y="3289"/>
                </a:cubicBezTo>
                <a:cubicBezTo>
                  <a:pt x="5193" y="917"/>
                  <a:pt x="7794" y="1"/>
                  <a:pt x="10942" y="280"/>
                </a:cubicBezTo>
                <a:close/>
                <a:moveTo>
                  <a:pt x="6656" y="1600"/>
                </a:moveTo>
                <a:cubicBezTo>
                  <a:pt x="5854" y="1898"/>
                  <a:pt x="5114" y="2331"/>
                  <a:pt x="4498" y="2927"/>
                </a:cubicBezTo>
                <a:cubicBezTo>
                  <a:pt x="4540" y="2989"/>
                  <a:pt x="4584" y="3050"/>
                  <a:pt x="4634" y="3107"/>
                </a:cubicBezTo>
                <a:cubicBezTo>
                  <a:pt x="5152" y="3515"/>
                  <a:pt x="4598" y="4088"/>
                  <a:pt x="4087" y="3687"/>
                </a:cubicBezTo>
                <a:cubicBezTo>
                  <a:pt x="4081" y="3681"/>
                  <a:pt x="4074" y="3675"/>
                  <a:pt x="4068" y="3668"/>
                </a:cubicBezTo>
                <a:cubicBezTo>
                  <a:pt x="4022" y="3620"/>
                  <a:pt x="3976" y="3574"/>
                  <a:pt x="3928" y="3528"/>
                </a:cubicBezTo>
                <a:cubicBezTo>
                  <a:pt x="3502" y="3989"/>
                  <a:pt x="3091" y="4465"/>
                  <a:pt x="2693" y="4953"/>
                </a:cubicBezTo>
                <a:cubicBezTo>
                  <a:pt x="2804" y="5037"/>
                  <a:pt x="2924" y="5114"/>
                  <a:pt x="3047" y="5179"/>
                </a:cubicBezTo>
                <a:cubicBezTo>
                  <a:pt x="3161" y="5236"/>
                  <a:pt x="3238" y="5345"/>
                  <a:pt x="3251" y="5471"/>
                </a:cubicBezTo>
                <a:cubicBezTo>
                  <a:pt x="3286" y="5785"/>
                  <a:pt x="2951" y="6028"/>
                  <a:pt x="2660" y="5877"/>
                </a:cubicBezTo>
                <a:cubicBezTo>
                  <a:pt x="2507" y="5796"/>
                  <a:pt x="2362" y="5701"/>
                  <a:pt x="2224" y="5596"/>
                </a:cubicBezTo>
                <a:cubicBezTo>
                  <a:pt x="1974" y="5949"/>
                  <a:pt x="1710" y="6288"/>
                  <a:pt x="1442" y="6628"/>
                </a:cubicBezTo>
                <a:cubicBezTo>
                  <a:pt x="1392" y="6688"/>
                  <a:pt x="1186" y="6940"/>
                  <a:pt x="1128" y="7053"/>
                </a:cubicBezTo>
                <a:cubicBezTo>
                  <a:pt x="1455" y="7340"/>
                  <a:pt x="3496" y="8147"/>
                  <a:pt x="3833" y="8281"/>
                </a:cubicBezTo>
                <a:cubicBezTo>
                  <a:pt x="5694" y="9015"/>
                  <a:pt x="7583" y="9700"/>
                  <a:pt x="9467" y="10371"/>
                </a:cubicBezTo>
                <a:cubicBezTo>
                  <a:pt x="11317" y="11031"/>
                  <a:pt x="13172" y="11680"/>
                  <a:pt x="15033" y="12315"/>
                </a:cubicBezTo>
                <a:cubicBezTo>
                  <a:pt x="15976" y="12638"/>
                  <a:pt x="16923" y="12969"/>
                  <a:pt x="17871" y="13275"/>
                </a:cubicBezTo>
                <a:cubicBezTo>
                  <a:pt x="18034" y="12804"/>
                  <a:pt x="18160" y="12320"/>
                  <a:pt x="18252" y="11827"/>
                </a:cubicBezTo>
                <a:cubicBezTo>
                  <a:pt x="18105" y="11722"/>
                  <a:pt x="17959" y="11617"/>
                  <a:pt x="17799" y="11534"/>
                </a:cubicBezTo>
                <a:cubicBezTo>
                  <a:pt x="17686" y="11479"/>
                  <a:pt x="17609" y="11368"/>
                  <a:pt x="17596" y="11244"/>
                </a:cubicBezTo>
                <a:cubicBezTo>
                  <a:pt x="17560" y="10930"/>
                  <a:pt x="17896" y="10685"/>
                  <a:pt x="18187" y="10838"/>
                </a:cubicBezTo>
                <a:cubicBezTo>
                  <a:pt x="18252" y="10871"/>
                  <a:pt x="18315" y="10909"/>
                  <a:pt x="18378" y="10949"/>
                </a:cubicBezTo>
                <a:cubicBezTo>
                  <a:pt x="18438" y="10329"/>
                  <a:pt x="18447" y="9706"/>
                  <a:pt x="18403" y="9086"/>
                </a:cubicBezTo>
                <a:cubicBezTo>
                  <a:pt x="18212" y="9044"/>
                  <a:pt x="18019" y="9004"/>
                  <a:pt x="17826" y="8998"/>
                </a:cubicBezTo>
                <a:cubicBezTo>
                  <a:pt x="17307" y="8987"/>
                  <a:pt x="17315" y="8189"/>
                  <a:pt x="17835" y="8201"/>
                </a:cubicBezTo>
                <a:cubicBezTo>
                  <a:pt x="17994" y="8206"/>
                  <a:pt x="18156" y="8225"/>
                  <a:pt x="18311" y="8256"/>
                </a:cubicBezTo>
                <a:cubicBezTo>
                  <a:pt x="18214" y="7592"/>
                  <a:pt x="18051" y="6938"/>
                  <a:pt x="17822" y="6305"/>
                </a:cubicBezTo>
                <a:cubicBezTo>
                  <a:pt x="17726" y="6351"/>
                  <a:pt x="17625" y="6389"/>
                  <a:pt x="17521" y="6418"/>
                </a:cubicBezTo>
                <a:cubicBezTo>
                  <a:pt x="17324" y="6468"/>
                  <a:pt x="17116" y="6422"/>
                  <a:pt x="17007" y="6236"/>
                </a:cubicBezTo>
                <a:cubicBezTo>
                  <a:pt x="17003" y="6229"/>
                  <a:pt x="16999" y="6221"/>
                  <a:pt x="16997" y="6215"/>
                </a:cubicBezTo>
                <a:cubicBezTo>
                  <a:pt x="16848" y="5865"/>
                  <a:pt x="17236" y="5676"/>
                  <a:pt x="17491" y="5584"/>
                </a:cubicBezTo>
                <a:lnTo>
                  <a:pt x="17523" y="5569"/>
                </a:lnTo>
                <a:cubicBezTo>
                  <a:pt x="17181" y="4819"/>
                  <a:pt x="16730" y="4123"/>
                  <a:pt x="16183" y="3505"/>
                </a:cubicBezTo>
                <a:cubicBezTo>
                  <a:pt x="16062" y="3576"/>
                  <a:pt x="15949" y="3664"/>
                  <a:pt x="15848" y="3765"/>
                </a:cubicBezTo>
                <a:cubicBezTo>
                  <a:pt x="15477" y="4127"/>
                  <a:pt x="14918" y="3562"/>
                  <a:pt x="15286" y="3199"/>
                </a:cubicBezTo>
                <a:cubicBezTo>
                  <a:pt x="15387" y="3100"/>
                  <a:pt x="15496" y="3010"/>
                  <a:pt x="15611" y="2931"/>
                </a:cubicBezTo>
                <a:cubicBezTo>
                  <a:pt x="14880" y="2273"/>
                  <a:pt x="14019" y="1776"/>
                  <a:pt x="13084" y="1476"/>
                </a:cubicBezTo>
                <a:cubicBezTo>
                  <a:pt x="12902" y="1753"/>
                  <a:pt x="12570" y="2168"/>
                  <a:pt x="12283" y="2088"/>
                </a:cubicBezTo>
                <a:cubicBezTo>
                  <a:pt x="12074" y="2030"/>
                  <a:pt x="11925" y="1789"/>
                  <a:pt x="12011" y="1577"/>
                </a:cubicBezTo>
                <a:cubicBezTo>
                  <a:pt x="12057" y="1464"/>
                  <a:pt x="12105" y="1353"/>
                  <a:pt x="12160" y="1244"/>
                </a:cubicBezTo>
                <a:cubicBezTo>
                  <a:pt x="12132" y="1237"/>
                  <a:pt x="12109" y="1233"/>
                  <a:pt x="12084" y="1229"/>
                </a:cubicBezTo>
                <a:cubicBezTo>
                  <a:pt x="11512" y="1128"/>
                  <a:pt x="10932" y="1070"/>
                  <a:pt x="10351" y="1051"/>
                </a:cubicBezTo>
                <a:cubicBezTo>
                  <a:pt x="10309" y="1158"/>
                  <a:pt x="10271" y="1265"/>
                  <a:pt x="10242" y="1376"/>
                </a:cubicBezTo>
                <a:cubicBezTo>
                  <a:pt x="10110" y="1877"/>
                  <a:pt x="9339" y="1673"/>
                  <a:pt x="9471" y="1168"/>
                </a:cubicBezTo>
                <a:cubicBezTo>
                  <a:pt x="9481" y="1130"/>
                  <a:pt x="9492" y="1093"/>
                  <a:pt x="9504" y="1055"/>
                </a:cubicBezTo>
                <a:cubicBezTo>
                  <a:pt x="8811" y="1080"/>
                  <a:pt x="8123" y="1179"/>
                  <a:pt x="7451" y="1348"/>
                </a:cubicBezTo>
                <a:cubicBezTo>
                  <a:pt x="7444" y="1501"/>
                  <a:pt x="7455" y="1659"/>
                  <a:pt x="7455" y="1812"/>
                </a:cubicBezTo>
                <a:cubicBezTo>
                  <a:pt x="7455" y="2329"/>
                  <a:pt x="6656" y="2329"/>
                  <a:pt x="6656" y="1812"/>
                </a:cubicBezTo>
                <a:cubicBezTo>
                  <a:pt x="6656" y="1740"/>
                  <a:pt x="6656" y="1669"/>
                  <a:pt x="6654" y="1598"/>
                </a:cubicBezTo>
                <a:close/>
                <a:moveTo>
                  <a:pt x="9695" y="7491"/>
                </a:moveTo>
                <a:cubicBezTo>
                  <a:pt x="9695" y="7489"/>
                  <a:pt x="9697" y="7487"/>
                  <a:pt x="9699" y="7485"/>
                </a:cubicBezTo>
                <a:cubicBezTo>
                  <a:pt x="10053" y="7051"/>
                  <a:pt x="11692" y="3388"/>
                  <a:pt x="11709" y="2891"/>
                </a:cubicBezTo>
                <a:cubicBezTo>
                  <a:pt x="11717" y="2662"/>
                  <a:pt x="11663" y="2436"/>
                  <a:pt x="11500" y="2266"/>
                </a:cubicBezTo>
                <a:cubicBezTo>
                  <a:pt x="11047" y="1803"/>
                  <a:pt x="10022" y="2044"/>
                  <a:pt x="9479" y="2199"/>
                </a:cubicBezTo>
                <a:cubicBezTo>
                  <a:pt x="8934" y="2354"/>
                  <a:pt x="8312" y="2585"/>
                  <a:pt x="7801" y="2841"/>
                </a:cubicBezTo>
                <a:cubicBezTo>
                  <a:pt x="6956" y="3264"/>
                  <a:pt x="4309" y="4500"/>
                  <a:pt x="4418" y="5615"/>
                </a:cubicBezTo>
                <a:cubicBezTo>
                  <a:pt x="4437" y="5806"/>
                  <a:pt x="4529" y="5967"/>
                  <a:pt x="4667" y="6102"/>
                </a:cubicBezTo>
                <a:cubicBezTo>
                  <a:pt x="4670" y="6104"/>
                  <a:pt x="4674" y="6108"/>
                  <a:pt x="4678" y="6110"/>
                </a:cubicBezTo>
                <a:cubicBezTo>
                  <a:pt x="4871" y="6271"/>
                  <a:pt x="5286" y="6460"/>
                  <a:pt x="5516" y="6569"/>
                </a:cubicBezTo>
                <a:cubicBezTo>
                  <a:pt x="5990" y="6793"/>
                  <a:pt x="6478" y="6999"/>
                  <a:pt x="6971" y="7183"/>
                </a:cubicBezTo>
                <a:cubicBezTo>
                  <a:pt x="7509" y="7382"/>
                  <a:pt x="9226" y="8021"/>
                  <a:pt x="9693" y="7491"/>
                </a:cubicBezTo>
                <a:close/>
                <a:moveTo>
                  <a:pt x="15999" y="9966"/>
                </a:moveTo>
                <a:cubicBezTo>
                  <a:pt x="16431" y="8929"/>
                  <a:pt x="16110" y="7175"/>
                  <a:pt x="15775" y="6143"/>
                </a:cubicBezTo>
                <a:cubicBezTo>
                  <a:pt x="15523" y="5366"/>
                  <a:pt x="15140" y="4555"/>
                  <a:pt x="14607" y="3930"/>
                </a:cubicBezTo>
                <a:cubicBezTo>
                  <a:pt x="14182" y="3434"/>
                  <a:pt x="13061" y="2218"/>
                  <a:pt x="12332" y="2478"/>
                </a:cubicBezTo>
                <a:cubicBezTo>
                  <a:pt x="12103" y="2560"/>
                  <a:pt x="11971" y="2757"/>
                  <a:pt x="11898" y="2977"/>
                </a:cubicBezTo>
                <a:cubicBezTo>
                  <a:pt x="11481" y="4213"/>
                  <a:pt x="10911" y="5395"/>
                  <a:pt x="10391" y="6590"/>
                </a:cubicBezTo>
                <a:cubicBezTo>
                  <a:pt x="10148" y="7149"/>
                  <a:pt x="9953" y="7717"/>
                  <a:pt x="10584" y="8109"/>
                </a:cubicBezTo>
                <a:cubicBezTo>
                  <a:pt x="10839" y="8266"/>
                  <a:pt x="11254" y="8419"/>
                  <a:pt x="11535" y="8535"/>
                </a:cubicBezTo>
                <a:cubicBezTo>
                  <a:pt x="12065" y="8748"/>
                  <a:pt x="12602" y="8954"/>
                  <a:pt x="13138" y="9155"/>
                </a:cubicBezTo>
                <a:cubicBezTo>
                  <a:pt x="13736" y="9379"/>
                  <a:pt x="14335" y="9599"/>
                  <a:pt x="14939" y="9809"/>
                </a:cubicBezTo>
                <a:cubicBezTo>
                  <a:pt x="15138" y="9878"/>
                  <a:pt x="15339" y="9949"/>
                  <a:pt x="15540" y="10012"/>
                </a:cubicBezTo>
                <a:cubicBezTo>
                  <a:pt x="15674" y="10054"/>
                  <a:pt x="15917" y="10159"/>
                  <a:pt x="15999" y="9966"/>
                </a:cubicBezTo>
                <a:close/>
                <a:moveTo>
                  <a:pt x="5548" y="5387"/>
                </a:moveTo>
                <a:cubicBezTo>
                  <a:pt x="5759" y="5464"/>
                  <a:pt x="5971" y="5563"/>
                  <a:pt x="6164" y="5651"/>
                </a:cubicBezTo>
                <a:cubicBezTo>
                  <a:pt x="6526" y="5817"/>
                  <a:pt x="6887" y="5988"/>
                  <a:pt x="7251" y="6146"/>
                </a:cubicBezTo>
                <a:cubicBezTo>
                  <a:pt x="7692" y="6336"/>
                  <a:pt x="8197" y="6540"/>
                  <a:pt x="8672" y="6613"/>
                </a:cubicBezTo>
                <a:cubicBezTo>
                  <a:pt x="9326" y="6718"/>
                  <a:pt x="9951" y="5244"/>
                  <a:pt x="10131" y="4785"/>
                </a:cubicBezTo>
                <a:cubicBezTo>
                  <a:pt x="10345" y="4245"/>
                  <a:pt x="10517" y="3687"/>
                  <a:pt x="10647" y="3119"/>
                </a:cubicBezTo>
                <a:cubicBezTo>
                  <a:pt x="10661" y="3044"/>
                  <a:pt x="10691" y="2885"/>
                  <a:pt x="10640" y="2818"/>
                </a:cubicBezTo>
                <a:cubicBezTo>
                  <a:pt x="10559" y="2706"/>
                  <a:pt x="10181" y="2803"/>
                  <a:pt x="10083" y="2832"/>
                </a:cubicBezTo>
                <a:cubicBezTo>
                  <a:pt x="9442" y="3015"/>
                  <a:pt x="8794" y="3312"/>
                  <a:pt x="8203" y="3622"/>
                </a:cubicBezTo>
                <a:cubicBezTo>
                  <a:pt x="7549" y="3962"/>
                  <a:pt x="6920" y="4345"/>
                  <a:pt x="6319" y="4771"/>
                </a:cubicBezTo>
                <a:cubicBezTo>
                  <a:pt x="6174" y="4873"/>
                  <a:pt x="5772" y="5165"/>
                  <a:pt x="5548" y="5387"/>
                </a:cubicBezTo>
                <a:close/>
                <a:moveTo>
                  <a:pt x="15330" y="8992"/>
                </a:moveTo>
                <a:cubicBezTo>
                  <a:pt x="15565" y="6644"/>
                  <a:pt x="14872" y="4725"/>
                  <a:pt x="12793" y="3484"/>
                </a:cubicBezTo>
                <a:cubicBezTo>
                  <a:pt x="12382" y="4146"/>
                  <a:pt x="12038" y="4897"/>
                  <a:pt x="11715" y="5599"/>
                </a:cubicBezTo>
                <a:cubicBezTo>
                  <a:pt x="11577" y="5900"/>
                  <a:pt x="11441" y="6202"/>
                  <a:pt x="11303" y="6502"/>
                </a:cubicBezTo>
                <a:cubicBezTo>
                  <a:pt x="11265" y="6584"/>
                  <a:pt x="11225" y="6665"/>
                  <a:pt x="11183" y="6747"/>
                </a:cubicBezTo>
                <a:cubicBezTo>
                  <a:pt x="11110" y="6892"/>
                  <a:pt x="10961" y="7181"/>
                  <a:pt x="11005" y="7346"/>
                </a:cubicBezTo>
                <a:cubicBezTo>
                  <a:pt x="11030" y="7439"/>
                  <a:pt x="11116" y="7495"/>
                  <a:pt x="11198" y="7533"/>
                </a:cubicBezTo>
                <a:cubicBezTo>
                  <a:pt x="12526" y="8147"/>
                  <a:pt x="13910" y="8635"/>
                  <a:pt x="15330" y="89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06604007" name="Google Shape;304;p15"/>
          <p:cNvSpPr/>
          <p:nvPr/>
        </p:nvSpPr>
        <p:spPr bwMode="auto">
          <a:xfrm>
            <a:off x="7029663" y="1730433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667410" name="Google Shape;306;p16"/>
          <p:cNvSpPr txBox="1"/>
          <p:nvPr>
            <p:ph type="title"/>
          </p:nvPr>
        </p:nvSpPr>
        <p:spPr bwMode="auto">
          <a:xfrm flipH="1">
            <a:off x="1330050" y="1024638"/>
            <a:ext cx="6367800" cy="2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74190065" name="Google Shape;307;p16"/>
          <p:cNvSpPr txBox="1"/>
          <p:nvPr>
            <p:ph type="subTitle" idx="1"/>
          </p:nvPr>
        </p:nvSpPr>
        <p:spPr bwMode="auto">
          <a:xfrm>
            <a:off x="2871000" y="3630375"/>
            <a:ext cx="3285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8463556" name="Google Shape;308;p16"/>
          <p:cNvSpPr/>
          <p:nvPr/>
        </p:nvSpPr>
        <p:spPr bwMode="auto"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fill="norm" stroke="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30424276" name="Google Shape;309;p16"/>
          <p:cNvSpPr/>
          <p:nvPr/>
        </p:nvSpPr>
        <p:spPr bwMode="auto">
          <a:xfrm rot="5400000" flipH="1">
            <a:off x="512725" y="3280132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34059304" name="Google Shape;310;p16"/>
          <p:cNvSpPr/>
          <p:nvPr/>
        </p:nvSpPr>
        <p:spPr bwMode="auto">
          <a:xfrm rot="-3143621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18585290" name="Google Shape;311;p16"/>
          <p:cNvSpPr/>
          <p:nvPr/>
        </p:nvSpPr>
        <p:spPr bwMode="auto"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 1" preserve="0" showMasterPhAnim="0" showMasterSp="1" userDrawn="1">
  <p:cSld name="CUSTOM_1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3495233" name="Google Shape;313;p17"/>
          <p:cNvSpPr txBox="1"/>
          <p:nvPr>
            <p:ph type="title"/>
          </p:nvPr>
        </p:nvSpPr>
        <p:spPr bwMode="auto">
          <a:xfrm flipH="1">
            <a:off x="4963238" y="1285588"/>
            <a:ext cx="3229500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749489053" name="Google Shape;314;p17"/>
          <p:cNvSpPr/>
          <p:nvPr/>
        </p:nvSpPr>
        <p:spPr bwMode="auto">
          <a:xfrm>
            <a:off x="6903425" y="2022750"/>
            <a:ext cx="2738953" cy="3792521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17123902" name="Google Shape;315;p17"/>
          <p:cNvSpPr/>
          <p:nvPr/>
        </p:nvSpPr>
        <p:spPr bwMode="auto">
          <a:xfrm>
            <a:off x="-455297" y="8"/>
            <a:ext cx="1493265" cy="635811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287983504" name="Google Shape;316;p17"/>
          <p:cNvGrpSpPr/>
          <p:nvPr/>
        </p:nvGrpSpPr>
        <p:grpSpPr bwMode="auto">
          <a:xfrm rot="1800005">
            <a:off x="508410" y="415612"/>
            <a:ext cx="409646" cy="434972"/>
            <a:chOff x="4730866" y="656100"/>
            <a:chExt cx="272916" cy="289789"/>
          </a:xfrm>
        </p:grpSpPr>
        <p:sp>
          <p:nvSpPr>
            <p:cNvPr id="317" name="Google Shape;317;p17"/>
            <p:cNvSpPr/>
            <p:nvPr/>
          </p:nvSpPr>
          <p:spPr bwMode="auto">
            <a:xfrm>
              <a:off x="4950032" y="6561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8" name="Google Shape;318;p17"/>
            <p:cNvSpPr/>
            <p:nvPr/>
          </p:nvSpPr>
          <p:spPr bwMode="auto"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772553064" name="Google Shape;319;p17"/>
          <p:cNvSpPr/>
          <p:nvPr/>
        </p:nvSpPr>
        <p:spPr bwMode="auto">
          <a:xfrm rot="7028956">
            <a:off x="469399" y="4426896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fill="norm" stroke="1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58341362" name="Google Shape;320;p17"/>
          <p:cNvGrpSpPr/>
          <p:nvPr/>
        </p:nvGrpSpPr>
        <p:grpSpPr bwMode="auto">
          <a:xfrm rot="5770332" flipH="1">
            <a:off x="8171816" y="3829536"/>
            <a:ext cx="306762" cy="476337"/>
            <a:chOff x="4452729" y="352000"/>
            <a:chExt cx="225596" cy="350301"/>
          </a:xfrm>
        </p:grpSpPr>
        <p:sp>
          <p:nvSpPr>
            <p:cNvPr id="321" name="Google Shape;321;p17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3" name="Google Shape;323;p17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233447493" name="Google Shape;324;p17"/>
          <p:cNvGrpSpPr/>
          <p:nvPr/>
        </p:nvGrpSpPr>
        <p:grpSpPr bwMode="auto">
          <a:xfrm rot="1535242">
            <a:off x="7566775" y="361546"/>
            <a:ext cx="802122" cy="572705"/>
            <a:chOff x="3301275" y="1275300"/>
            <a:chExt cx="552425" cy="394425"/>
          </a:xfrm>
        </p:grpSpPr>
        <p:sp>
          <p:nvSpPr>
            <p:cNvPr id="325" name="Google Shape;325;p17"/>
            <p:cNvSpPr/>
            <p:nvPr/>
          </p:nvSpPr>
          <p:spPr bwMode="auto"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fill="norm" stroke="1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6" name="Google Shape;326;p17"/>
            <p:cNvSpPr/>
            <p:nvPr/>
          </p:nvSpPr>
          <p:spPr bwMode="auto"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fill="norm" stroke="1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7" name="Google Shape;327;p17"/>
            <p:cNvSpPr/>
            <p:nvPr/>
          </p:nvSpPr>
          <p:spPr bwMode="auto"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fill="norm" stroke="1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8" name="Google Shape;328;p17"/>
            <p:cNvSpPr/>
            <p:nvPr/>
          </p:nvSpPr>
          <p:spPr bwMode="auto"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fill="norm" stroke="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 bwMode="auto">
            <a:xfrm>
              <a:off x="3714274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fill="norm" stroke="1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0" name="Google Shape;330;p17"/>
            <p:cNvSpPr/>
            <p:nvPr/>
          </p:nvSpPr>
          <p:spPr bwMode="auto"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fill="norm" stroke="1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1" name="Google Shape;331;p17"/>
            <p:cNvSpPr/>
            <p:nvPr/>
          </p:nvSpPr>
          <p:spPr bwMode="auto"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fill="norm" stroke="1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2" name="Google Shape;332;p17"/>
            <p:cNvSpPr/>
            <p:nvPr/>
          </p:nvSpPr>
          <p:spPr bwMode="auto"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fill="norm" stroke="1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3" name="Google Shape;333;p17"/>
            <p:cNvSpPr/>
            <p:nvPr/>
          </p:nvSpPr>
          <p:spPr bwMode="auto">
            <a:xfrm>
              <a:off x="3464524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fill="norm" stroke="1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4" name="Google Shape;334;p17"/>
            <p:cNvSpPr/>
            <p:nvPr/>
          </p:nvSpPr>
          <p:spPr bwMode="auto"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fill="norm" stroke="1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5" name="Google Shape;335;p17"/>
            <p:cNvSpPr/>
            <p:nvPr/>
          </p:nvSpPr>
          <p:spPr bwMode="auto"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fill="norm" stroke="1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6" name="Google Shape;336;p17"/>
            <p:cNvSpPr/>
            <p:nvPr/>
          </p:nvSpPr>
          <p:spPr bwMode="auto">
            <a:xfrm>
              <a:off x="3307550" y="1616550"/>
              <a:ext cx="88824" cy="53175"/>
            </a:xfrm>
            <a:custGeom>
              <a:avLst/>
              <a:gdLst/>
              <a:ahLst/>
              <a:cxnLst/>
              <a:rect l="l" t="t" r="r" b="b"/>
              <a:pathLst>
                <a:path w="3553" h="2127" fill="norm" stroke="1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7" name="Google Shape;337;p17"/>
            <p:cNvSpPr/>
            <p:nvPr/>
          </p:nvSpPr>
          <p:spPr bwMode="auto"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fill="norm" stroke="1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8" name="Google Shape;338;p17"/>
            <p:cNvSpPr/>
            <p:nvPr/>
          </p:nvSpPr>
          <p:spPr bwMode="auto"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fill="norm" stroke="1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9" name="Google Shape;339;p17"/>
            <p:cNvSpPr/>
            <p:nvPr/>
          </p:nvSpPr>
          <p:spPr bwMode="auto">
            <a:xfrm>
              <a:off x="3512100" y="1520199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fill="norm" stroke="1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0" name="Google Shape;340;p17"/>
            <p:cNvSpPr/>
            <p:nvPr/>
          </p:nvSpPr>
          <p:spPr bwMode="auto"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fill="norm" stroke="1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1" name="Google Shape;341;p17"/>
            <p:cNvSpPr/>
            <p:nvPr/>
          </p:nvSpPr>
          <p:spPr bwMode="auto">
            <a:xfrm>
              <a:off x="3427875" y="1359324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fill="norm" stroke="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2" name="Google Shape;342;p17"/>
            <p:cNvSpPr/>
            <p:nvPr/>
          </p:nvSpPr>
          <p:spPr bwMode="auto">
            <a:xfrm>
              <a:off x="3394400" y="1317699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fill="norm" stroke="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3" name="Google Shape;343;p17"/>
            <p:cNvSpPr/>
            <p:nvPr/>
          </p:nvSpPr>
          <p:spPr bwMode="auto"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fill="norm" stroke="1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497504791" name="Google Shape;344;p17"/>
          <p:cNvSpPr/>
          <p:nvPr/>
        </p:nvSpPr>
        <p:spPr bwMode="auto">
          <a:xfrm>
            <a:off x="7799925" y="8980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fill="norm" stroke="1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6019121" name="Google Shape;346;p18"/>
          <p:cNvSpPr txBox="1"/>
          <p:nvPr>
            <p:ph type="title"/>
          </p:nvPr>
        </p:nvSpPr>
        <p:spPr bwMode="auto">
          <a:xfrm>
            <a:off x="570300" y="2199775"/>
            <a:ext cx="404519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1910464328" name="Google Shape;347;p18"/>
          <p:cNvSpPr txBox="1"/>
          <p:nvPr>
            <p:ph type="subTitle" idx="1"/>
          </p:nvPr>
        </p:nvSpPr>
        <p:spPr bwMode="auto">
          <a:xfrm>
            <a:off x="1195650" y="3107875"/>
            <a:ext cx="2794500" cy="12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677837433" name="Google Shape;348;p18"/>
          <p:cNvSpPr txBox="1"/>
          <p:nvPr>
            <p:ph type="title" idx="2"/>
          </p:nvPr>
        </p:nvSpPr>
        <p:spPr bwMode="auto">
          <a:xfrm>
            <a:off x="570302" y="1832550"/>
            <a:ext cx="404519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1936782507" name="Google Shape;349;p18"/>
          <p:cNvGrpSpPr/>
          <p:nvPr/>
        </p:nvGrpSpPr>
        <p:grpSpPr bwMode="auto"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350" name="Google Shape;350;p18"/>
            <p:cNvSpPr/>
            <p:nvPr/>
          </p:nvSpPr>
          <p:spPr bwMode="auto"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stroke="1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 bwMode="auto"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stroke="1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 bwMode="auto"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stroke="1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 bwMode="auto"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stroke="1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 bwMode="auto"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stroke="1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 bwMode="auto"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stroke="1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78769957" name="Google Shape;356;p18"/>
          <p:cNvSpPr/>
          <p:nvPr/>
        </p:nvSpPr>
        <p:spPr bwMode="auto"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fill="norm" stroke="1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26045956" name="Google Shape;357;p18"/>
          <p:cNvSpPr/>
          <p:nvPr/>
        </p:nvSpPr>
        <p:spPr bwMode="auto">
          <a:xfrm>
            <a:off x="8131899" y="473695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80081371" name="Google Shape;358;p18"/>
          <p:cNvSpPr/>
          <p:nvPr/>
        </p:nvSpPr>
        <p:spPr bwMode="auto"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14566954" name="Google Shape;359;p18"/>
          <p:cNvSpPr/>
          <p:nvPr/>
        </p:nvSpPr>
        <p:spPr bwMode="auto"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09727" name="Google Shape;361;p19"/>
          <p:cNvSpPr/>
          <p:nvPr>
            <p:ph type="pic" idx="2"/>
          </p:nvPr>
        </p:nvSpPr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7090680" name="Google Shape;362;p19"/>
          <p:cNvSpPr txBox="1"/>
          <p:nvPr>
            <p:ph type="ctrTitle"/>
          </p:nvPr>
        </p:nvSpPr>
        <p:spPr bwMode="auto">
          <a:xfrm>
            <a:off x="812425" y="1373975"/>
            <a:ext cx="2334600" cy="27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ly title 1" preserve="0" showMasterPhAnim="0" showMasterSp="1" userDrawn="1">
  <p:cSld name="CUSTOM_9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5405578" name="Google Shape;364;p20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7297890" name="Google Shape;365;p20"/>
          <p:cNvSpPr/>
          <p:nvPr/>
        </p:nvSpPr>
        <p:spPr bwMode="auto">
          <a:xfrm rot="5400000">
            <a:off x="6966230" y="292252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91345528" name="Google Shape;366;p20"/>
          <p:cNvSpPr/>
          <p:nvPr/>
        </p:nvSpPr>
        <p:spPr bwMode="auto">
          <a:xfrm rot="-5400000">
            <a:off x="-502916" y="4196210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99465906" name="Google Shape;367;p20"/>
          <p:cNvSpPr/>
          <p:nvPr/>
        </p:nvSpPr>
        <p:spPr bwMode="auto">
          <a:xfrm rot="2469291" flipH="1">
            <a:off x="316114" y="3751333"/>
            <a:ext cx="117371" cy="117411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44091993" name="Google Shape;368;p20"/>
          <p:cNvSpPr/>
          <p:nvPr/>
        </p:nvSpPr>
        <p:spPr bwMode="auto">
          <a:xfrm rot="2469227" flipH="1">
            <a:off x="411412" y="3600961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66400571" name="Google Shape;369;p20"/>
          <p:cNvSpPr/>
          <p:nvPr/>
        </p:nvSpPr>
        <p:spPr bwMode="auto">
          <a:xfrm rot="2469330" flipH="1">
            <a:off x="6213157" y="4570218"/>
            <a:ext cx="228180" cy="228257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91791261" name="Google Shape;370;p20"/>
          <p:cNvGrpSpPr/>
          <p:nvPr/>
        </p:nvGrpSpPr>
        <p:grpSpPr bwMode="auto">
          <a:xfrm rot="5770332" flipH="1">
            <a:off x="8263991" y="384986"/>
            <a:ext cx="306762" cy="476337"/>
            <a:chOff x="4452729" y="352000"/>
            <a:chExt cx="225596" cy="350301"/>
          </a:xfrm>
        </p:grpSpPr>
        <p:sp>
          <p:nvSpPr>
            <p:cNvPr id="371" name="Google Shape;371;p20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2" name="Google Shape;372;p20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3" name="Google Shape;373;p20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2021327" name="Google Shape;24;p3"/>
          <p:cNvSpPr/>
          <p:nvPr/>
        </p:nvSpPr>
        <p:spPr bwMode="auto">
          <a:xfrm rot="7028956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fill="norm" stroke="1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17934810" name="Google Shape;25;p3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6430487" name="Google Shape;26;p3"/>
          <p:cNvSpPr txBox="1"/>
          <p:nvPr>
            <p:ph type="body" idx="1"/>
          </p:nvPr>
        </p:nvSpPr>
        <p:spPr bwMode="auto">
          <a:xfrm>
            <a:off x="616500" y="1197300"/>
            <a:ext cx="7952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0417544" name="Google Shape;27;p3"/>
          <p:cNvSpPr/>
          <p:nvPr/>
        </p:nvSpPr>
        <p:spPr bwMode="auto"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2993950" name="Google Shape;28;p3"/>
          <p:cNvSpPr/>
          <p:nvPr/>
        </p:nvSpPr>
        <p:spPr bwMode="auto">
          <a:xfrm>
            <a:off x="8629500" y="2089950"/>
            <a:ext cx="291899" cy="282050"/>
          </a:xfrm>
          <a:custGeom>
            <a:avLst/>
            <a:gdLst/>
            <a:ahLst/>
            <a:cxnLst/>
            <a:rect l="l" t="t" r="r" b="b"/>
            <a:pathLst>
              <a:path w="11676" h="11282" fill="norm" stroke="1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79600839" name="Google Shape;29;p3"/>
          <p:cNvSpPr/>
          <p:nvPr/>
        </p:nvSpPr>
        <p:spPr bwMode="auto"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fill="norm" stroke="1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69736170" name="Google Shape;30;p3"/>
          <p:cNvSpPr/>
          <p:nvPr/>
        </p:nvSpPr>
        <p:spPr bwMode="auto">
          <a:xfrm>
            <a:off x="351097" y="4784594"/>
            <a:ext cx="215140" cy="18969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16618470" name="Google Shape;31;p3"/>
          <p:cNvSpPr/>
          <p:nvPr/>
        </p:nvSpPr>
        <p:spPr bwMode="auto"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showMasterSp="1" userDrawn="1">
  <p:cSld name="CUSTOM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4982007" name="Google Shape;375;p21"/>
          <p:cNvSpPr/>
          <p:nvPr/>
        </p:nvSpPr>
        <p:spPr bwMode="auto"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94194386" name="Google Shape;376;p21"/>
          <p:cNvSpPr txBox="1"/>
          <p:nvPr>
            <p:ph type="subTitle" idx="1"/>
          </p:nvPr>
        </p:nvSpPr>
        <p:spPr bwMode="auto">
          <a:xfrm flipH="1">
            <a:off x="2272325" y="2013075"/>
            <a:ext cx="47139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814519335" name="Google Shape;377;p21"/>
          <p:cNvSpPr txBox="1"/>
          <p:nvPr>
            <p:ph type="ctrTitle"/>
          </p:nvPr>
        </p:nvSpPr>
        <p:spPr bwMode="auto">
          <a:xfrm flipH="1">
            <a:off x="3111713" y="3707100"/>
            <a:ext cx="30351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842942404" name="Google Shape;378;p21"/>
          <p:cNvGrpSpPr/>
          <p:nvPr/>
        </p:nvGrpSpPr>
        <p:grpSpPr bwMode="auto">
          <a:xfrm rot="1854439">
            <a:off x="7578757" y="266998"/>
            <a:ext cx="645259" cy="1378671"/>
            <a:chOff x="4600125" y="3360074"/>
            <a:chExt cx="861550" cy="1840800"/>
          </a:xfrm>
        </p:grpSpPr>
        <p:sp>
          <p:nvSpPr>
            <p:cNvPr id="379" name="Google Shape;379;p21"/>
            <p:cNvSpPr/>
            <p:nvPr/>
          </p:nvSpPr>
          <p:spPr bwMode="auto">
            <a:xfrm>
              <a:off x="4600125" y="3360074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fill="norm" stroke="1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0" name="Google Shape;380;p21"/>
            <p:cNvSpPr/>
            <p:nvPr/>
          </p:nvSpPr>
          <p:spPr bwMode="auto">
            <a:xfrm>
              <a:off x="4737175" y="3833524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fill="norm" stroke="1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1" name="Google Shape;381;p21"/>
            <p:cNvSpPr/>
            <p:nvPr/>
          </p:nvSpPr>
          <p:spPr bwMode="auto"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fill="norm" stroke="1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959480452" name="Google Shape;382;p21"/>
          <p:cNvSpPr/>
          <p:nvPr/>
        </p:nvSpPr>
        <p:spPr bwMode="auto">
          <a:xfrm>
            <a:off x="-353774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fill="norm" stroke="1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817343191" name="Google Shape;383;p21"/>
          <p:cNvGrpSpPr/>
          <p:nvPr/>
        </p:nvGrpSpPr>
        <p:grpSpPr bwMode="auto">
          <a:xfrm>
            <a:off x="795225" y="514805"/>
            <a:ext cx="1390816" cy="603184"/>
            <a:chOff x="-18125" y="4095850"/>
            <a:chExt cx="1197225" cy="519225"/>
          </a:xfrm>
        </p:grpSpPr>
        <p:sp>
          <p:nvSpPr>
            <p:cNvPr id="384" name="Google Shape;384;p21"/>
            <p:cNvSpPr/>
            <p:nvPr/>
          </p:nvSpPr>
          <p:spPr bwMode="auto"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fill="norm" stroke="1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5" name="Google Shape;385;p21"/>
            <p:cNvSpPr/>
            <p:nvPr/>
          </p:nvSpPr>
          <p:spPr bwMode="auto"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fill="norm" stroke="1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6" name="Google Shape;386;p21"/>
            <p:cNvSpPr/>
            <p:nvPr/>
          </p:nvSpPr>
          <p:spPr bwMode="auto">
            <a:xfrm>
              <a:off x="838225" y="4212500"/>
              <a:ext cx="215699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fill="norm" stroke="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7" name="Google Shape;387;p21"/>
            <p:cNvSpPr/>
            <p:nvPr/>
          </p:nvSpPr>
          <p:spPr bwMode="auto"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fill="norm" stroke="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8" name="Google Shape;388;p21"/>
            <p:cNvSpPr/>
            <p:nvPr/>
          </p:nvSpPr>
          <p:spPr bwMode="auto">
            <a:xfrm>
              <a:off x="506950" y="4125250"/>
              <a:ext cx="163024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fill="norm" stroke="1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" name="Google Shape;389;p21"/>
            <p:cNvSpPr/>
            <p:nvPr/>
          </p:nvSpPr>
          <p:spPr bwMode="auto"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fill="norm" stroke="1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0" name="Google Shape;390;p21"/>
            <p:cNvSpPr/>
            <p:nvPr/>
          </p:nvSpPr>
          <p:spPr bwMode="auto"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fill="norm" stroke="1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1" name="Google Shape;391;p21"/>
            <p:cNvSpPr/>
            <p:nvPr/>
          </p:nvSpPr>
          <p:spPr bwMode="auto"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fill="norm" stroke="1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 bwMode="auto"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fill="norm" stroke="1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3" name="Google Shape;393;p21"/>
            <p:cNvSpPr/>
            <p:nvPr/>
          </p:nvSpPr>
          <p:spPr bwMode="auto"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fill="norm" stroke="1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4" name="Google Shape;394;p21"/>
            <p:cNvSpPr/>
            <p:nvPr/>
          </p:nvSpPr>
          <p:spPr bwMode="auto"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fill="norm" stroke="1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49061913" name="Google Shape;395;p21"/>
          <p:cNvGrpSpPr/>
          <p:nvPr/>
        </p:nvGrpSpPr>
        <p:grpSpPr bwMode="auto">
          <a:xfrm>
            <a:off x="2087985" y="965750"/>
            <a:ext cx="925474" cy="461036"/>
            <a:chOff x="6950025" y="3485050"/>
            <a:chExt cx="672975" cy="335250"/>
          </a:xfrm>
        </p:grpSpPr>
        <p:sp>
          <p:nvSpPr>
            <p:cNvPr id="396" name="Google Shape;396;p21"/>
            <p:cNvSpPr/>
            <p:nvPr/>
          </p:nvSpPr>
          <p:spPr bwMode="auto"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fill="norm" stroke="1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7" name="Google Shape;397;p21"/>
            <p:cNvSpPr/>
            <p:nvPr/>
          </p:nvSpPr>
          <p:spPr bwMode="auto"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fill="norm" stroke="1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 bwMode="auto"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fill="norm" stroke="1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9" name="Google Shape;399;p21"/>
            <p:cNvSpPr/>
            <p:nvPr/>
          </p:nvSpPr>
          <p:spPr bwMode="auto"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fill="norm" stroke="1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4083124" name="Google Shape;400;p21"/>
          <p:cNvSpPr/>
          <p:nvPr/>
        </p:nvSpPr>
        <p:spPr bwMode="auto"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55880912" name="Google Shape;401;p21"/>
          <p:cNvSpPr/>
          <p:nvPr/>
        </p:nvSpPr>
        <p:spPr bwMode="auto"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4347570" name="Google Shape;402;p21"/>
          <p:cNvSpPr/>
          <p:nvPr/>
        </p:nvSpPr>
        <p:spPr bwMode="auto"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62309301" name="Google Shape;403;p21"/>
          <p:cNvSpPr/>
          <p:nvPr/>
        </p:nvSpPr>
        <p:spPr bwMode="auto"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 1" preserve="0" showMasterPhAnim="0" showMasterSp="1" userDrawn="1">
  <p:cSld name="CUSTOM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5529993" name="Google Shape;405;p22"/>
          <p:cNvSpPr txBox="1"/>
          <p:nvPr>
            <p:ph type="subTitle" idx="1"/>
          </p:nvPr>
        </p:nvSpPr>
        <p:spPr bwMode="auto">
          <a:xfrm flipH="1">
            <a:off x="1992475" y="1394588"/>
            <a:ext cx="5158800" cy="17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855540808" name="Google Shape;406;p22"/>
          <p:cNvSpPr txBox="1"/>
          <p:nvPr>
            <p:ph type="ctrTitle"/>
          </p:nvPr>
        </p:nvSpPr>
        <p:spPr bwMode="auto">
          <a:xfrm flipH="1">
            <a:off x="1992725" y="3289913"/>
            <a:ext cx="5158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9235294" name="Google Shape;407;p22"/>
          <p:cNvSpPr/>
          <p:nvPr/>
        </p:nvSpPr>
        <p:spPr bwMode="auto">
          <a:xfrm rot="-5400000">
            <a:off x="1329093" y="2147869"/>
            <a:ext cx="1742737" cy="4858124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65587111" name="Google Shape;408;p22"/>
          <p:cNvSpPr/>
          <p:nvPr/>
        </p:nvSpPr>
        <p:spPr bwMode="auto">
          <a:xfrm>
            <a:off x="4093524" y="442539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72715463" name="Google Shape;409;p22"/>
          <p:cNvSpPr/>
          <p:nvPr/>
        </p:nvSpPr>
        <p:spPr bwMode="auto">
          <a:xfrm>
            <a:off x="7786125" y="443575"/>
            <a:ext cx="741057" cy="578832"/>
          </a:xfrm>
          <a:custGeom>
            <a:avLst/>
            <a:gdLst/>
            <a:ahLst/>
            <a:cxnLst/>
            <a:rect l="l" t="t" r="r" b="b"/>
            <a:pathLst>
              <a:path w="40656" h="31756" fill="norm" stroke="1" extrusionOk="0">
                <a:moveTo>
                  <a:pt x="2495" y="19514"/>
                </a:moveTo>
                <a:cubicBezTo>
                  <a:pt x="1858" y="20021"/>
                  <a:pt x="1388" y="20759"/>
                  <a:pt x="1267" y="21551"/>
                </a:cubicBezTo>
                <a:cubicBezTo>
                  <a:pt x="1149" y="22300"/>
                  <a:pt x="1" y="22113"/>
                  <a:pt x="116" y="21363"/>
                </a:cubicBezTo>
                <a:cubicBezTo>
                  <a:pt x="464" y="19135"/>
                  <a:pt x="2774" y="17268"/>
                  <a:pt x="5047" y="17731"/>
                </a:cubicBezTo>
                <a:cubicBezTo>
                  <a:pt x="5695" y="16507"/>
                  <a:pt x="6669" y="15805"/>
                  <a:pt x="8132" y="15870"/>
                </a:cubicBezTo>
                <a:cubicBezTo>
                  <a:pt x="9153" y="15918"/>
                  <a:pt x="10186" y="16172"/>
                  <a:pt x="11207" y="16094"/>
                </a:cubicBezTo>
                <a:cubicBezTo>
                  <a:pt x="11976" y="16035"/>
                  <a:pt x="12680" y="15826"/>
                  <a:pt x="13315" y="15394"/>
                </a:cubicBezTo>
                <a:cubicBezTo>
                  <a:pt x="11766" y="14193"/>
                  <a:pt x="10218" y="12994"/>
                  <a:pt x="8667" y="11796"/>
                </a:cubicBezTo>
                <a:cubicBezTo>
                  <a:pt x="8141" y="11391"/>
                  <a:pt x="7615" y="10987"/>
                  <a:pt x="7084" y="10589"/>
                </a:cubicBezTo>
                <a:cubicBezTo>
                  <a:pt x="6852" y="10413"/>
                  <a:pt x="6575" y="10188"/>
                  <a:pt x="6328" y="10037"/>
                </a:cubicBezTo>
                <a:cubicBezTo>
                  <a:pt x="6064" y="9878"/>
                  <a:pt x="5930" y="9570"/>
                  <a:pt x="6064" y="9281"/>
                </a:cubicBezTo>
                <a:cubicBezTo>
                  <a:pt x="6244" y="8839"/>
                  <a:pt x="6561" y="7952"/>
                  <a:pt x="6971" y="7692"/>
                </a:cubicBezTo>
                <a:cubicBezTo>
                  <a:pt x="7258" y="7447"/>
                  <a:pt x="7680" y="7212"/>
                  <a:pt x="8004" y="7028"/>
                </a:cubicBezTo>
                <a:cubicBezTo>
                  <a:pt x="8598" y="6693"/>
                  <a:pt x="9207" y="6376"/>
                  <a:pt x="9815" y="6068"/>
                </a:cubicBezTo>
                <a:cubicBezTo>
                  <a:pt x="11446" y="5240"/>
                  <a:pt x="13101" y="4452"/>
                  <a:pt x="14759" y="3677"/>
                </a:cubicBezTo>
                <a:cubicBezTo>
                  <a:pt x="16593" y="2818"/>
                  <a:pt x="18435" y="1975"/>
                  <a:pt x="20285" y="1147"/>
                </a:cubicBezTo>
                <a:cubicBezTo>
                  <a:pt x="20537" y="1034"/>
                  <a:pt x="22796" y="1"/>
                  <a:pt x="22981" y="5"/>
                </a:cubicBezTo>
                <a:cubicBezTo>
                  <a:pt x="24213" y="26"/>
                  <a:pt x="24372" y="263"/>
                  <a:pt x="25378" y="843"/>
                </a:cubicBezTo>
                <a:cubicBezTo>
                  <a:pt x="27769" y="2227"/>
                  <a:pt x="30165" y="3604"/>
                  <a:pt x="32583" y="4939"/>
                </a:cubicBezTo>
                <a:cubicBezTo>
                  <a:pt x="34945" y="6240"/>
                  <a:pt x="37361" y="7546"/>
                  <a:pt x="39815" y="8665"/>
                </a:cubicBezTo>
                <a:cubicBezTo>
                  <a:pt x="39924" y="8694"/>
                  <a:pt x="40023" y="8751"/>
                  <a:pt x="40100" y="8832"/>
                </a:cubicBezTo>
                <a:cubicBezTo>
                  <a:pt x="40274" y="8885"/>
                  <a:pt x="40400" y="9027"/>
                  <a:pt x="40446" y="9214"/>
                </a:cubicBezTo>
                <a:cubicBezTo>
                  <a:pt x="40622" y="9935"/>
                  <a:pt x="40656" y="11278"/>
                  <a:pt x="40373" y="11970"/>
                </a:cubicBezTo>
                <a:cubicBezTo>
                  <a:pt x="39916" y="13093"/>
                  <a:pt x="39046" y="14237"/>
                  <a:pt x="38277" y="15166"/>
                </a:cubicBezTo>
                <a:cubicBezTo>
                  <a:pt x="37261" y="16392"/>
                  <a:pt x="36140" y="17553"/>
                  <a:pt x="35010" y="18672"/>
                </a:cubicBezTo>
                <a:cubicBezTo>
                  <a:pt x="34639" y="19039"/>
                  <a:pt x="34268" y="19401"/>
                  <a:pt x="33893" y="19762"/>
                </a:cubicBezTo>
                <a:lnTo>
                  <a:pt x="34276" y="26768"/>
                </a:lnTo>
                <a:cubicBezTo>
                  <a:pt x="34283" y="26833"/>
                  <a:pt x="34258" y="26895"/>
                  <a:pt x="34212" y="26939"/>
                </a:cubicBezTo>
                <a:lnTo>
                  <a:pt x="34096" y="27057"/>
                </a:lnTo>
                <a:cubicBezTo>
                  <a:pt x="33015" y="28163"/>
                  <a:pt x="31414" y="29215"/>
                  <a:pt x="30039" y="29886"/>
                </a:cubicBezTo>
                <a:cubicBezTo>
                  <a:pt x="26851" y="31435"/>
                  <a:pt x="23437" y="31755"/>
                  <a:pt x="20065" y="30567"/>
                </a:cubicBezTo>
                <a:cubicBezTo>
                  <a:pt x="19766" y="30462"/>
                  <a:pt x="19468" y="30349"/>
                  <a:pt x="19170" y="30234"/>
                </a:cubicBezTo>
                <a:cubicBezTo>
                  <a:pt x="16670" y="29268"/>
                  <a:pt x="13887" y="27801"/>
                  <a:pt x="12108" y="25743"/>
                </a:cubicBezTo>
                <a:cubicBezTo>
                  <a:pt x="11198" y="24689"/>
                  <a:pt x="10209" y="22983"/>
                  <a:pt x="10718" y="21541"/>
                </a:cubicBezTo>
                <a:cubicBezTo>
                  <a:pt x="10723" y="21535"/>
                  <a:pt x="10725" y="21526"/>
                  <a:pt x="10729" y="21520"/>
                </a:cubicBezTo>
                <a:cubicBezTo>
                  <a:pt x="10733" y="21505"/>
                  <a:pt x="10737" y="21493"/>
                  <a:pt x="10744" y="21478"/>
                </a:cubicBezTo>
                <a:cubicBezTo>
                  <a:pt x="11133" y="20470"/>
                  <a:pt x="11576" y="19466"/>
                  <a:pt x="12007" y="18475"/>
                </a:cubicBezTo>
                <a:cubicBezTo>
                  <a:pt x="12215" y="17995"/>
                  <a:pt x="12426" y="17513"/>
                  <a:pt x="12638" y="17033"/>
                </a:cubicBezTo>
                <a:cubicBezTo>
                  <a:pt x="12076" y="17209"/>
                  <a:pt x="11488" y="17287"/>
                  <a:pt x="10901" y="17263"/>
                </a:cubicBezTo>
                <a:cubicBezTo>
                  <a:pt x="10033" y="17238"/>
                  <a:pt x="9178" y="17081"/>
                  <a:pt x="8313" y="17041"/>
                </a:cubicBezTo>
                <a:cubicBezTo>
                  <a:pt x="7290" y="16995"/>
                  <a:pt x="6632" y="17337"/>
                  <a:pt x="6146" y="18160"/>
                </a:cubicBezTo>
                <a:cubicBezTo>
                  <a:pt x="7434" y="19078"/>
                  <a:pt x="7686" y="23062"/>
                  <a:pt x="6445" y="23922"/>
                </a:cubicBezTo>
                <a:cubicBezTo>
                  <a:pt x="6076" y="24177"/>
                  <a:pt x="5691" y="23947"/>
                  <a:pt x="5567" y="23626"/>
                </a:cubicBezTo>
                <a:cubicBezTo>
                  <a:pt x="5511" y="23712"/>
                  <a:pt x="5448" y="23798"/>
                  <a:pt x="5383" y="23884"/>
                </a:cubicBezTo>
                <a:cubicBezTo>
                  <a:pt x="5267" y="24033"/>
                  <a:pt x="5100" y="24119"/>
                  <a:pt x="4911" y="24104"/>
                </a:cubicBezTo>
                <a:cubicBezTo>
                  <a:pt x="4452" y="24070"/>
                  <a:pt x="4182" y="23532"/>
                  <a:pt x="4475" y="23150"/>
                </a:cubicBezTo>
                <a:cubicBezTo>
                  <a:pt x="4955" y="22528"/>
                  <a:pt x="5123" y="21872"/>
                  <a:pt x="5131" y="21130"/>
                </a:cubicBezTo>
                <a:cubicBezTo>
                  <a:pt x="5003" y="21157"/>
                  <a:pt x="4873" y="21168"/>
                  <a:pt x="4744" y="21155"/>
                </a:cubicBezTo>
                <a:cubicBezTo>
                  <a:pt x="4442" y="21715"/>
                  <a:pt x="4205" y="22304"/>
                  <a:pt x="4090" y="22930"/>
                </a:cubicBezTo>
                <a:cubicBezTo>
                  <a:pt x="3951" y="23676"/>
                  <a:pt x="2805" y="23475"/>
                  <a:pt x="2941" y="22731"/>
                </a:cubicBezTo>
                <a:cubicBezTo>
                  <a:pt x="3086" y="21950"/>
                  <a:pt x="3381" y="21212"/>
                  <a:pt x="3765" y="20520"/>
                </a:cubicBezTo>
                <a:cubicBezTo>
                  <a:pt x="3719" y="20441"/>
                  <a:pt x="3681" y="20359"/>
                  <a:pt x="3650" y="20273"/>
                </a:cubicBezTo>
                <a:cubicBezTo>
                  <a:pt x="3620" y="20191"/>
                  <a:pt x="3593" y="20105"/>
                  <a:pt x="3572" y="20017"/>
                </a:cubicBezTo>
                <a:cubicBezTo>
                  <a:pt x="3159" y="20533"/>
                  <a:pt x="2799" y="21289"/>
                  <a:pt x="2815" y="21851"/>
                </a:cubicBezTo>
                <a:cubicBezTo>
                  <a:pt x="2841" y="22595"/>
                  <a:pt x="1680" y="22700"/>
                  <a:pt x="1654" y="21939"/>
                </a:cubicBezTo>
                <a:cubicBezTo>
                  <a:pt x="1629" y="21157"/>
                  <a:pt x="1973" y="20244"/>
                  <a:pt x="2495" y="19514"/>
                </a:cubicBezTo>
                <a:close/>
                <a:moveTo>
                  <a:pt x="38717" y="9444"/>
                </a:moveTo>
                <a:cubicBezTo>
                  <a:pt x="38290" y="9281"/>
                  <a:pt x="37866" y="9084"/>
                  <a:pt x="37456" y="8891"/>
                </a:cubicBezTo>
                <a:cubicBezTo>
                  <a:pt x="36781" y="8573"/>
                  <a:pt x="36114" y="8231"/>
                  <a:pt x="35452" y="7885"/>
                </a:cubicBezTo>
                <a:cubicBezTo>
                  <a:pt x="33815" y="7030"/>
                  <a:pt x="32195" y="6133"/>
                  <a:pt x="30586" y="5226"/>
                </a:cubicBezTo>
                <a:cubicBezTo>
                  <a:pt x="28631" y="4125"/>
                  <a:pt x="26686" y="3004"/>
                  <a:pt x="24741" y="1881"/>
                </a:cubicBezTo>
                <a:cubicBezTo>
                  <a:pt x="24196" y="1567"/>
                  <a:pt x="23312" y="934"/>
                  <a:pt x="22723" y="1478"/>
                </a:cubicBezTo>
                <a:cubicBezTo>
                  <a:pt x="22465" y="1715"/>
                  <a:pt x="22033" y="1944"/>
                  <a:pt x="21723" y="2107"/>
                </a:cubicBezTo>
                <a:cubicBezTo>
                  <a:pt x="21161" y="2405"/>
                  <a:pt x="20583" y="2677"/>
                  <a:pt x="20005" y="2943"/>
                </a:cubicBezTo>
                <a:cubicBezTo>
                  <a:pt x="18460" y="3654"/>
                  <a:pt x="16888" y="4320"/>
                  <a:pt x="15323" y="4987"/>
                </a:cubicBezTo>
                <a:cubicBezTo>
                  <a:pt x="13705" y="5674"/>
                  <a:pt x="12081" y="6351"/>
                  <a:pt x="10471" y="7061"/>
                </a:cubicBezTo>
                <a:cubicBezTo>
                  <a:pt x="9895" y="7315"/>
                  <a:pt x="9318" y="7575"/>
                  <a:pt x="8755" y="7854"/>
                </a:cubicBezTo>
                <a:cubicBezTo>
                  <a:pt x="8614" y="7923"/>
                  <a:pt x="8371" y="8038"/>
                  <a:pt x="8174" y="8155"/>
                </a:cubicBezTo>
                <a:cubicBezTo>
                  <a:pt x="9182" y="8822"/>
                  <a:pt x="10178" y="9516"/>
                  <a:pt x="11167" y="10209"/>
                </a:cubicBezTo>
                <a:cubicBezTo>
                  <a:pt x="12567" y="11192"/>
                  <a:pt x="13958" y="12190"/>
                  <a:pt x="15340" y="13204"/>
                </a:cubicBezTo>
                <a:cubicBezTo>
                  <a:pt x="15346" y="13204"/>
                  <a:pt x="15352" y="13204"/>
                  <a:pt x="15360" y="13206"/>
                </a:cubicBezTo>
                <a:cubicBezTo>
                  <a:pt x="16576" y="13409"/>
                  <a:pt x="18550" y="11898"/>
                  <a:pt x="19445" y="11184"/>
                </a:cubicBezTo>
                <a:cubicBezTo>
                  <a:pt x="20151" y="10618"/>
                  <a:pt x="20830" y="10019"/>
                  <a:pt x="21503" y="9417"/>
                </a:cubicBezTo>
                <a:cubicBezTo>
                  <a:pt x="21958" y="9011"/>
                  <a:pt x="22452" y="8535"/>
                  <a:pt x="22943" y="8179"/>
                </a:cubicBezTo>
                <a:cubicBezTo>
                  <a:pt x="23033" y="8114"/>
                  <a:pt x="23154" y="8122"/>
                  <a:pt x="23234" y="8199"/>
                </a:cubicBezTo>
                <a:cubicBezTo>
                  <a:pt x="23343" y="8306"/>
                  <a:pt x="23442" y="8422"/>
                  <a:pt x="23530" y="8545"/>
                </a:cubicBezTo>
                <a:cubicBezTo>
                  <a:pt x="23657" y="8717"/>
                  <a:pt x="24060" y="9220"/>
                  <a:pt x="23796" y="9423"/>
                </a:cubicBezTo>
                <a:cubicBezTo>
                  <a:pt x="23706" y="9490"/>
                  <a:pt x="23616" y="9482"/>
                  <a:pt x="23534" y="9442"/>
                </a:cubicBezTo>
                <a:cubicBezTo>
                  <a:pt x="23375" y="9537"/>
                  <a:pt x="23211" y="9656"/>
                  <a:pt x="23066" y="9761"/>
                </a:cubicBezTo>
                <a:cubicBezTo>
                  <a:pt x="22758" y="9983"/>
                  <a:pt x="22454" y="10213"/>
                  <a:pt x="22153" y="10444"/>
                </a:cubicBezTo>
                <a:cubicBezTo>
                  <a:pt x="21358" y="11050"/>
                  <a:pt x="20568" y="11657"/>
                  <a:pt x="19755" y="12236"/>
                </a:cubicBezTo>
                <a:cubicBezTo>
                  <a:pt x="18865" y="12867"/>
                  <a:pt x="17664" y="13690"/>
                  <a:pt x="16576" y="14112"/>
                </a:cubicBezTo>
                <a:cubicBezTo>
                  <a:pt x="16779" y="14260"/>
                  <a:pt x="16980" y="14409"/>
                  <a:pt x="17182" y="14558"/>
                </a:cubicBezTo>
                <a:cubicBezTo>
                  <a:pt x="19483" y="16253"/>
                  <a:pt x="21778" y="17957"/>
                  <a:pt x="24070" y="19669"/>
                </a:cubicBezTo>
                <a:cubicBezTo>
                  <a:pt x="24867" y="20262"/>
                  <a:pt x="25665" y="20856"/>
                  <a:pt x="26464" y="21451"/>
                </a:cubicBezTo>
                <a:cubicBezTo>
                  <a:pt x="26776" y="21679"/>
                  <a:pt x="27101" y="21933"/>
                  <a:pt x="27423" y="22157"/>
                </a:cubicBezTo>
                <a:cubicBezTo>
                  <a:pt x="28075" y="21275"/>
                  <a:pt x="28870" y="20411"/>
                  <a:pt x="29605" y="19611"/>
                </a:cubicBezTo>
                <a:cubicBezTo>
                  <a:pt x="30678" y="18443"/>
                  <a:pt x="31778" y="17297"/>
                  <a:pt x="32874" y="16151"/>
                </a:cubicBezTo>
                <a:cubicBezTo>
                  <a:pt x="34191" y="14774"/>
                  <a:pt x="35521" y="13395"/>
                  <a:pt x="36781" y="11968"/>
                </a:cubicBezTo>
                <a:cubicBezTo>
                  <a:pt x="37242" y="11446"/>
                  <a:pt x="38353" y="10199"/>
                  <a:pt x="38719" y="9446"/>
                </a:cubicBezTo>
                <a:close/>
                <a:moveTo>
                  <a:pt x="5016" y="19713"/>
                </a:moveTo>
                <a:cubicBezTo>
                  <a:pt x="4922" y="19695"/>
                  <a:pt x="4834" y="19655"/>
                  <a:pt x="4758" y="19596"/>
                </a:cubicBezTo>
                <a:cubicBezTo>
                  <a:pt x="4727" y="19573"/>
                  <a:pt x="4693" y="19552"/>
                  <a:pt x="4658" y="19533"/>
                </a:cubicBezTo>
                <a:cubicBezTo>
                  <a:pt x="4666" y="19684"/>
                  <a:pt x="4729" y="19894"/>
                  <a:pt x="4811" y="19994"/>
                </a:cubicBezTo>
                <a:cubicBezTo>
                  <a:pt x="4815" y="19998"/>
                  <a:pt x="4821" y="20003"/>
                  <a:pt x="4811" y="20003"/>
                </a:cubicBezTo>
                <a:cubicBezTo>
                  <a:pt x="4915" y="19994"/>
                  <a:pt x="4955" y="19971"/>
                  <a:pt x="5041" y="19908"/>
                </a:cubicBezTo>
                <a:lnTo>
                  <a:pt x="5041" y="19908"/>
                </a:lnTo>
                <a:cubicBezTo>
                  <a:pt x="5033" y="19843"/>
                  <a:pt x="5024" y="19778"/>
                  <a:pt x="5016" y="19713"/>
                </a:cubicBezTo>
                <a:close/>
                <a:moveTo>
                  <a:pt x="14153" y="14650"/>
                </a:moveTo>
                <a:cubicBezTo>
                  <a:pt x="14302" y="14485"/>
                  <a:pt x="14440" y="14313"/>
                  <a:pt x="14570" y="14135"/>
                </a:cubicBezTo>
                <a:cubicBezTo>
                  <a:pt x="13206" y="13112"/>
                  <a:pt x="11840" y="12095"/>
                  <a:pt x="10461" y="11096"/>
                </a:cubicBezTo>
                <a:cubicBezTo>
                  <a:pt x="9532" y="10423"/>
                  <a:pt x="8589" y="9736"/>
                  <a:pt x="7627" y="9109"/>
                </a:cubicBezTo>
                <a:cubicBezTo>
                  <a:pt x="7600" y="9216"/>
                  <a:pt x="7585" y="9323"/>
                  <a:pt x="7598" y="9381"/>
                </a:cubicBezTo>
                <a:cubicBezTo>
                  <a:pt x="9752" y="11175"/>
                  <a:pt x="11936" y="12932"/>
                  <a:pt x="14153" y="14650"/>
                </a:cubicBezTo>
                <a:close/>
                <a:moveTo>
                  <a:pt x="28239" y="25290"/>
                </a:moveTo>
                <a:cubicBezTo>
                  <a:pt x="28151" y="25713"/>
                  <a:pt x="27673" y="26147"/>
                  <a:pt x="27268" y="25825"/>
                </a:cubicBezTo>
                <a:cubicBezTo>
                  <a:pt x="26730" y="25512"/>
                  <a:pt x="26193" y="25129"/>
                  <a:pt x="25686" y="24770"/>
                </a:cubicBezTo>
                <a:cubicBezTo>
                  <a:pt x="24856" y="24184"/>
                  <a:pt x="24039" y="23580"/>
                  <a:pt x="23224" y="22972"/>
                </a:cubicBezTo>
                <a:cubicBezTo>
                  <a:pt x="21088" y="21382"/>
                  <a:pt x="18973" y="19762"/>
                  <a:pt x="16863" y="18137"/>
                </a:cubicBezTo>
                <a:cubicBezTo>
                  <a:pt x="16019" y="17486"/>
                  <a:pt x="15174" y="16834"/>
                  <a:pt x="14329" y="16180"/>
                </a:cubicBezTo>
                <a:cubicBezTo>
                  <a:pt x="13925" y="17098"/>
                  <a:pt x="13520" y="18018"/>
                  <a:pt x="13120" y="18936"/>
                </a:cubicBezTo>
                <a:cubicBezTo>
                  <a:pt x="12693" y="19919"/>
                  <a:pt x="12255" y="20912"/>
                  <a:pt x="11871" y="21903"/>
                </a:cubicBezTo>
                <a:lnTo>
                  <a:pt x="11854" y="21943"/>
                </a:lnTo>
                <a:cubicBezTo>
                  <a:pt x="11509" y="22907"/>
                  <a:pt x="12433" y="24269"/>
                  <a:pt x="13020" y="24951"/>
                </a:cubicBezTo>
                <a:cubicBezTo>
                  <a:pt x="14663" y="26851"/>
                  <a:pt x="17299" y="28216"/>
                  <a:pt x="19604" y="29106"/>
                </a:cubicBezTo>
                <a:cubicBezTo>
                  <a:pt x="19885" y="29217"/>
                  <a:pt x="20170" y="29322"/>
                  <a:pt x="20455" y="29421"/>
                </a:cubicBezTo>
                <a:lnTo>
                  <a:pt x="20466" y="29425"/>
                </a:lnTo>
                <a:cubicBezTo>
                  <a:pt x="23318" y="30431"/>
                  <a:pt x="26208" y="30244"/>
                  <a:pt x="28964" y="29050"/>
                </a:cubicBezTo>
                <a:cubicBezTo>
                  <a:pt x="30391" y="28432"/>
                  <a:pt x="31902" y="27476"/>
                  <a:pt x="33046" y="26395"/>
                </a:cubicBezTo>
                <a:lnTo>
                  <a:pt x="32742" y="20856"/>
                </a:lnTo>
                <a:cubicBezTo>
                  <a:pt x="31864" y="21683"/>
                  <a:pt x="30978" y="22505"/>
                  <a:pt x="30106" y="23339"/>
                </a:cubicBezTo>
                <a:cubicBezTo>
                  <a:pt x="29731" y="23699"/>
                  <a:pt x="29356" y="24060"/>
                  <a:pt x="28995" y="24433"/>
                </a:cubicBezTo>
                <a:cubicBezTo>
                  <a:pt x="28754" y="24682"/>
                  <a:pt x="28501" y="24949"/>
                  <a:pt x="28293" y="25225"/>
                </a:cubicBezTo>
                <a:cubicBezTo>
                  <a:pt x="28276" y="25248"/>
                  <a:pt x="28258" y="25271"/>
                  <a:pt x="28237" y="25292"/>
                </a:cubicBezTo>
                <a:close/>
                <a:moveTo>
                  <a:pt x="15069" y="15361"/>
                </a:moveTo>
                <a:cubicBezTo>
                  <a:pt x="15528" y="15717"/>
                  <a:pt x="15987" y="16071"/>
                  <a:pt x="16450" y="16423"/>
                </a:cubicBezTo>
                <a:cubicBezTo>
                  <a:pt x="18414" y="17926"/>
                  <a:pt x="20401" y="19401"/>
                  <a:pt x="22406" y="20849"/>
                </a:cubicBezTo>
                <a:cubicBezTo>
                  <a:pt x="24077" y="22050"/>
                  <a:pt x="25770" y="23234"/>
                  <a:pt x="27499" y="24353"/>
                </a:cubicBezTo>
                <a:cubicBezTo>
                  <a:pt x="27759" y="24031"/>
                  <a:pt x="28073" y="23714"/>
                  <a:pt x="28358" y="23427"/>
                </a:cubicBezTo>
                <a:cubicBezTo>
                  <a:pt x="28870" y="22911"/>
                  <a:pt x="29400" y="22411"/>
                  <a:pt x="29926" y="21910"/>
                </a:cubicBezTo>
                <a:cubicBezTo>
                  <a:pt x="31286" y="20621"/>
                  <a:pt x="32656" y="19347"/>
                  <a:pt x="33991" y="18035"/>
                </a:cubicBezTo>
                <a:cubicBezTo>
                  <a:pt x="35150" y="16897"/>
                  <a:pt x="36305" y="15725"/>
                  <a:pt x="37363" y="14491"/>
                </a:cubicBezTo>
                <a:cubicBezTo>
                  <a:pt x="38080" y="13655"/>
                  <a:pt x="38990" y="12536"/>
                  <a:pt x="39415" y="11517"/>
                </a:cubicBezTo>
                <a:cubicBezTo>
                  <a:pt x="39526" y="11255"/>
                  <a:pt x="39524" y="10838"/>
                  <a:pt x="39489" y="10461"/>
                </a:cubicBezTo>
                <a:cubicBezTo>
                  <a:pt x="38514" y="11735"/>
                  <a:pt x="37475" y="12953"/>
                  <a:pt x="36397" y="14141"/>
                </a:cubicBezTo>
                <a:cubicBezTo>
                  <a:pt x="35085" y="15587"/>
                  <a:pt x="33725" y="16989"/>
                  <a:pt x="32382" y="18408"/>
                </a:cubicBezTo>
                <a:cubicBezTo>
                  <a:pt x="30953" y="19917"/>
                  <a:pt x="29549" y="21442"/>
                  <a:pt x="28216" y="23037"/>
                </a:cubicBezTo>
                <a:cubicBezTo>
                  <a:pt x="28033" y="23324"/>
                  <a:pt x="27268" y="23515"/>
                  <a:pt x="26992" y="23398"/>
                </a:cubicBezTo>
                <a:cubicBezTo>
                  <a:pt x="26977" y="23389"/>
                  <a:pt x="26962" y="23383"/>
                  <a:pt x="26950" y="23375"/>
                </a:cubicBezTo>
                <a:cubicBezTo>
                  <a:pt x="25558" y="22396"/>
                  <a:pt x="24192" y="21367"/>
                  <a:pt x="22830" y="20348"/>
                </a:cubicBezTo>
                <a:cubicBezTo>
                  <a:pt x="21008" y="18986"/>
                  <a:pt x="19191" y="17618"/>
                  <a:pt x="17379" y="16245"/>
                </a:cubicBezTo>
                <a:cubicBezTo>
                  <a:pt x="16752" y="15771"/>
                  <a:pt x="16123" y="15300"/>
                  <a:pt x="15495" y="14828"/>
                </a:cubicBezTo>
                <a:cubicBezTo>
                  <a:pt x="15360" y="15011"/>
                  <a:pt x="15218" y="15191"/>
                  <a:pt x="15069" y="153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20206788" name="Google Shape;410;p22"/>
          <p:cNvSpPr/>
          <p:nvPr/>
        </p:nvSpPr>
        <p:spPr bwMode="auto">
          <a:xfrm>
            <a:off x="7392300" y="1015587"/>
            <a:ext cx="1751712" cy="1128479"/>
          </a:xfrm>
          <a:custGeom>
            <a:avLst/>
            <a:gdLst/>
            <a:ahLst/>
            <a:cxnLst/>
            <a:rect l="l" t="t" r="r" b="b"/>
            <a:pathLst>
              <a:path w="59862" h="38564" fill="norm" stroke="1" extrusionOk="0">
                <a:moveTo>
                  <a:pt x="3698" y="478"/>
                </a:moveTo>
                <a:cubicBezTo>
                  <a:pt x="3771" y="325"/>
                  <a:pt x="3702" y="140"/>
                  <a:pt x="3547" y="71"/>
                </a:cubicBezTo>
                <a:cubicBezTo>
                  <a:pt x="3394" y="0"/>
                  <a:pt x="3212" y="71"/>
                  <a:pt x="3142" y="226"/>
                </a:cubicBezTo>
                <a:lnTo>
                  <a:pt x="2979" y="589"/>
                </a:lnTo>
                <a:lnTo>
                  <a:pt x="2893" y="786"/>
                </a:lnTo>
                <a:cubicBezTo>
                  <a:pt x="2761" y="1090"/>
                  <a:pt x="3134" y="1356"/>
                  <a:pt x="3379" y="1134"/>
                </a:cubicBezTo>
                <a:cubicBezTo>
                  <a:pt x="3411" y="1105"/>
                  <a:pt x="3434" y="1071"/>
                  <a:pt x="3451" y="1033"/>
                </a:cubicBezTo>
                <a:lnTo>
                  <a:pt x="3539" y="836"/>
                </a:lnTo>
                <a:close/>
                <a:moveTo>
                  <a:pt x="59320" y="38473"/>
                </a:moveTo>
                <a:cubicBezTo>
                  <a:pt x="59668" y="38563"/>
                  <a:pt x="59861" y="38096"/>
                  <a:pt x="59555" y="37914"/>
                </a:cubicBezTo>
                <a:cubicBezTo>
                  <a:pt x="59532" y="37901"/>
                  <a:pt x="59509" y="37891"/>
                  <a:pt x="59484" y="37884"/>
                </a:cubicBezTo>
                <a:cubicBezTo>
                  <a:pt x="59289" y="37830"/>
                  <a:pt x="59094" y="37775"/>
                  <a:pt x="58899" y="37721"/>
                </a:cubicBezTo>
                <a:cubicBezTo>
                  <a:pt x="58738" y="37679"/>
                  <a:pt x="58574" y="37773"/>
                  <a:pt x="58528" y="37931"/>
                </a:cubicBezTo>
                <a:cubicBezTo>
                  <a:pt x="58484" y="38090"/>
                  <a:pt x="58572" y="38258"/>
                  <a:pt x="58729" y="38308"/>
                </a:cubicBezTo>
                <a:cubicBezTo>
                  <a:pt x="58926" y="38364"/>
                  <a:pt x="59123" y="38419"/>
                  <a:pt x="59320" y="38473"/>
                </a:cubicBezTo>
                <a:close/>
                <a:moveTo>
                  <a:pt x="56967" y="37763"/>
                </a:moveTo>
                <a:cubicBezTo>
                  <a:pt x="57281" y="37866"/>
                  <a:pt x="57512" y="37467"/>
                  <a:pt x="57267" y="37245"/>
                </a:cubicBezTo>
                <a:cubicBezTo>
                  <a:pt x="57235" y="37218"/>
                  <a:pt x="57197" y="37197"/>
                  <a:pt x="57158" y="37182"/>
                </a:cubicBezTo>
                <a:cubicBezTo>
                  <a:pt x="56967" y="37120"/>
                  <a:pt x="56774" y="37057"/>
                  <a:pt x="56583" y="36990"/>
                </a:cubicBezTo>
                <a:cubicBezTo>
                  <a:pt x="56261" y="36885"/>
                  <a:pt x="56039" y="37287"/>
                  <a:pt x="56280" y="37505"/>
                </a:cubicBezTo>
                <a:cubicBezTo>
                  <a:pt x="56309" y="37532"/>
                  <a:pt x="56345" y="37553"/>
                  <a:pt x="56384" y="37568"/>
                </a:cubicBezTo>
                <a:cubicBezTo>
                  <a:pt x="56575" y="37635"/>
                  <a:pt x="56772" y="37698"/>
                  <a:pt x="56965" y="37763"/>
                </a:cubicBezTo>
                <a:close/>
                <a:moveTo>
                  <a:pt x="54651" y="36937"/>
                </a:moveTo>
                <a:cubicBezTo>
                  <a:pt x="54808" y="36998"/>
                  <a:pt x="54987" y="36920"/>
                  <a:pt x="55047" y="36763"/>
                </a:cubicBezTo>
                <a:cubicBezTo>
                  <a:pt x="55108" y="36606"/>
                  <a:pt x="55031" y="36428"/>
                  <a:pt x="54873" y="36367"/>
                </a:cubicBezTo>
                <a:cubicBezTo>
                  <a:pt x="54683" y="36294"/>
                  <a:pt x="54494" y="36220"/>
                  <a:pt x="54305" y="36145"/>
                </a:cubicBezTo>
                <a:cubicBezTo>
                  <a:pt x="53997" y="36021"/>
                  <a:pt x="53737" y="36415"/>
                  <a:pt x="53987" y="36654"/>
                </a:cubicBezTo>
                <a:cubicBezTo>
                  <a:pt x="54014" y="36679"/>
                  <a:pt x="54046" y="36698"/>
                  <a:pt x="54081" y="36713"/>
                </a:cubicBezTo>
                <a:cubicBezTo>
                  <a:pt x="54270" y="36788"/>
                  <a:pt x="54460" y="36864"/>
                  <a:pt x="54651" y="36937"/>
                </a:cubicBezTo>
                <a:close/>
                <a:moveTo>
                  <a:pt x="52379" y="35996"/>
                </a:moveTo>
                <a:cubicBezTo>
                  <a:pt x="52702" y="36135"/>
                  <a:pt x="52968" y="35715"/>
                  <a:pt x="52702" y="35483"/>
                </a:cubicBezTo>
                <a:cubicBezTo>
                  <a:pt x="52679" y="35464"/>
                  <a:pt x="52656" y="35449"/>
                  <a:pt x="52629" y="35437"/>
                </a:cubicBezTo>
                <a:cubicBezTo>
                  <a:pt x="52444" y="35355"/>
                  <a:pt x="52260" y="35271"/>
                  <a:pt x="52076" y="35187"/>
                </a:cubicBezTo>
                <a:cubicBezTo>
                  <a:pt x="51923" y="35120"/>
                  <a:pt x="51747" y="35187"/>
                  <a:pt x="51675" y="35338"/>
                </a:cubicBezTo>
                <a:cubicBezTo>
                  <a:pt x="51606" y="35489"/>
                  <a:pt x="51671" y="35669"/>
                  <a:pt x="51820" y="35743"/>
                </a:cubicBezTo>
                <a:cubicBezTo>
                  <a:pt x="52006" y="35826"/>
                  <a:pt x="52193" y="35912"/>
                  <a:pt x="52379" y="35996"/>
                </a:cubicBezTo>
                <a:close/>
                <a:moveTo>
                  <a:pt x="50160" y="34932"/>
                </a:moveTo>
                <a:cubicBezTo>
                  <a:pt x="50309" y="35009"/>
                  <a:pt x="50493" y="34950"/>
                  <a:pt x="50573" y="34802"/>
                </a:cubicBezTo>
                <a:cubicBezTo>
                  <a:pt x="50650" y="34651"/>
                  <a:pt x="50592" y="34466"/>
                  <a:pt x="50443" y="34389"/>
                </a:cubicBezTo>
                <a:cubicBezTo>
                  <a:pt x="50263" y="34297"/>
                  <a:pt x="50083" y="34202"/>
                  <a:pt x="49904" y="34108"/>
                </a:cubicBezTo>
                <a:cubicBezTo>
                  <a:pt x="49588" y="33942"/>
                  <a:pt x="49295" y="34353"/>
                  <a:pt x="49552" y="34600"/>
                </a:cubicBezTo>
                <a:cubicBezTo>
                  <a:pt x="49573" y="34617"/>
                  <a:pt x="49594" y="34634"/>
                  <a:pt x="49617" y="34647"/>
                </a:cubicBezTo>
                <a:cubicBezTo>
                  <a:pt x="49797" y="34743"/>
                  <a:pt x="49978" y="34837"/>
                  <a:pt x="50160" y="34932"/>
                </a:cubicBezTo>
                <a:close/>
                <a:moveTo>
                  <a:pt x="48010" y="33733"/>
                </a:moveTo>
                <a:cubicBezTo>
                  <a:pt x="48291" y="33903"/>
                  <a:pt x="48611" y="33565"/>
                  <a:pt x="48412" y="33289"/>
                </a:cubicBezTo>
                <a:cubicBezTo>
                  <a:pt x="48389" y="33257"/>
                  <a:pt x="48360" y="33230"/>
                  <a:pt x="48324" y="33209"/>
                </a:cubicBezTo>
                <a:cubicBezTo>
                  <a:pt x="48152" y="33104"/>
                  <a:pt x="47980" y="32999"/>
                  <a:pt x="47809" y="32892"/>
                </a:cubicBezTo>
                <a:cubicBezTo>
                  <a:pt x="47526" y="32714"/>
                  <a:pt x="47197" y="33062"/>
                  <a:pt x="47406" y="33341"/>
                </a:cubicBezTo>
                <a:cubicBezTo>
                  <a:pt x="47429" y="33368"/>
                  <a:pt x="47454" y="33391"/>
                  <a:pt x="47484" y="33410"/>
                </a:cubicBezTo>
                <a:cubicBezTo>
                  <a:pt x="47658" y="33519"/>
                  <a:pt x="47832" y="33626"/>
                  <a:pt x="48010" y="33733"/>
                </a:cubicBezTo>
                <a:close/>
                <a:moveTo>
                  <a:pt x="45946" y="32381"/>
                </a:moveTo>
                <a:cubicBezTo>
                  <a:pt x="46082" y="32480"/>
                  <a:pt x="46272" y="32448"/>
                  <a:pt x="46371" y="32310"/>
                </a:cubicBezTo>
                <a:cubicBezTo>
                  <a:pt x="46469" y="32174"/>
                  <a:pt x="46438" y="31983"/>
                  <a:pt x="46302" y="31884"/>
                </a:cubicBezTo>
                <a:cubicBezTo>
                  <a:pt x="46138" y="31767"/>
                  <a:pt x="45975" y="31648"/>
                  <a:pt x="45816" y="31528"/>
                </a:cubicBezTo>
                <a:cubicBezTo>
                  <a:pt x="45522" y="31314"/>
                  <a:pt x="45164" y="31690"/>
                  <a:pt x="45401" y="31975"/>
                </a:cubicBezTo>
                <a:cubicBezTo>
                  <a:pt x="45415" y="31989"/>
                  <a:pt x="45430" y="32004"/>
                  <a:pt x="45447" y="32016"/>
                </a:cubicBezTo>
                <a:cubicBezTo>
                  <a:pt x="45610" y="32140"/>
                  <a:pt x="45778" y="32262"/>
                  <a:pt x="45946" y="32381"/>
                </a:cubicBezTo>
                <a:close/>
                <a:moveTo>
                  <a:pt x="44003" y="30851"/>
                </a:moveTo>
                <a:cubicBezTo>
                  <a:pt x="44254" y="31069"/>
                  <a:pt x="44634" y="30784"/>
                  <a:pt x="44472" y="30474"/>
                </a:cubicBezTo>
                <a:cubicBezTo>
                  <a:pt x="44455" y="30443"/>
                  <a:pt x="44432" y="30415"/>
                  <a:pt x="44405" y="30392"/>
                </a:cubicBezTo>
                <a:cubicBezTo>
                  <a:pt x="44254" y="30260"/>
                  <a:pt x="44105" y="30126"/>
                  <a:pt x="43959" y="29990"/>
                </a:cubicBezTo>
                <a:cubicBezTo>
                  <a:pt x="43714" y="29766"/>
                  <a:pt x="43341" y="30032"/>
                  <a:pt x="43470" y="30336"/>
                </a:cubicBezTo>
                <a:cubicBezTo>
                  <a:pt x="43487" y="30375"/>
                  <a:pt x="43512" y="30409"/>
                  <a:pt x="43542" y="30436"/>
                </a:cubicBezTo>
                <a:cubicBezTo>
                  <a:pt x="43695" y="30577"/>
                  <a:pt x="43848" y="30715"/>
                  <a:pt x="44003" y="30851"/>
                </a:cubicBezTo>
                <a:close/>
                <a:moveTo>
                  <a:pt x="42234" y="29114"/>
                </a:moveTo>
                <a:cubicBezTo>
                  <a:pt x="42458" y="29357"/>
                  <a:pt x="42850" y="29133"/>
                  <a:pt x="42752" y="28814"/>
                </a:cubicBezTo>
                <a:cubicBezTo>
                  <a:pt x="42739" y="28774"/>
                  <a:pt x="42718" y="28739"/>
                  <a:pt x="42691" y="28707"/>
                </a:cubicBezTo>
                <a:cubicBezTo>
                  <a:pt x="42569" y="28571"/>
                  <a:pt x="42450" y="28435"/>
                  <a:pt x="42333" y="28297"/>
                </a:cubicBezTo>
                <a:cubicBezTo>
                  <a:pt x="42532" y="28257"/>
                  <a:pt x="42731" y="28219"/>
                  <a:pt x="42930" y="28179"/>
                </a:cubicBezTo>
                <a:cubicBezTo>
                  <a:pt x="43095" y="28148"/>
                  <a:pt x="43204" y="27986"/>
                  <a:pt x="43171" y="27821"/>
                </a:cubicBezTo>
                <a:cubicBezTo>
                  <a:pt x="43139" y="27655"/>
                  <a:pt x="42978" y="27548"/>
                  <a:pt x="42812" y="27580"/>
                </a:cubicBezTo>
                <a:cubicBezTo>
                  <a:pt x="42613" y="27620"/>
                  <a:pt x="42414" y="27657"/>
                  <a:pt x="42215" y="27695"/>
                </a:cubicBezTo>
                <a:cubicBezTo>
                  <a:pt x="41989" y="27739"/>
                  <a:pt x="41913" y="27982"/>
                  <a:pt x="42008" y="28148"/>
                </a:cubicBezTo>
                <a:cubicBezTo>
                  <a:pt x="41836" y="28183"/>
                  <a:pt x="41695" y="28361"/>
                  <a:pt x="41781" y="28567"/>
                </a:cubicBezTo>
                <a:cubicBezTo>
                  <a:pt x="41792" y="28594"/>
                  <a:pt x="41809" y="28619"/>
                  <a:pt x="41827" y="28642"/>
                </a:cubicBezTo>
                <a:cubicBezTo>
                  <a:pt x="41957" y="28802"/>
                  <a:pt x="42096" y="28959"/>
                  <a:pt x="42234" y="29112"/>
                </a:cubicBezTo>
                <a:close/>
                <a:moveTo>
                  <a:pt x="40715" y="27144"/>
                </a:moveTo>
                <a:cubicBezTo>
                  <a:pt x="40910" y="27437"/>
                  <a:pt x="41364" y="27230"/>
                  <a:pt x="41262" y="26882"/>
                </a:cubicBezTo>
                <a:cubicBezTo>
                  <a:pt x="41253" y="26857"/>
                  <a:pt x="41241" y="26834"/>
                  <a:pt x="41228" y="26813"/>
                </a:cubicBezTo>
                <a:cubicBezTo>
                  <a:pt x="41119" y="26645"/>
                  <a:pt x="41014" y="26475"/>
                  <a:pt x="40914" y="26303"/>
                </a:cubicBezTo>
                <a:cubicBezTo>
                  <a:pt x="40763" y="26039"/>
                  <a:pt x="40344" y="26142"/>
                  <a:pt x="40344" y="26465"/>
                </a:cubicBezTo>
                <a:cubicBezTo>
                  <a:pt x="40346" y="26517"/>
                  <a:pt x="40360" y="26568"/>
                  <a:pt x="40386" y="26612"/>
                </a:cubicBezTo>
                <a:cubicBezTo>
                  <a:pt x="40492" y="26792"/>
                  <a:pt x="40601" y="26968"/>
                  <a:pt x="40715" y="27144"/>
                </a:cubicBezTo>
                <a:close/>
                <a:moveTo>
                  <a:pt x="39554" y="24931"/>
                </a:moveTo>
                <a:cubicBezTo>
                  <a:pt x="39677" y="25241"/>
                  <a:pt x="40142" y="25153"/>
                  <a:pt x="40142" y="24813"/>
                </a:cubicBezTo>
                <a:cubicBezTo>
                  <a:pt x="40142" y="24776"/>
                  <a:pt x="40134" y="24738"/>
                  <a:pt x="40122" y="24704"/>
                </a:cubicBezTo>
                <a:cubicBezTo>
                  <a:pt x="40071" y="24579"/>
                  <a:pt x="40023" y="24453"/>
                  <a:pt x="39977" y="24325"/>
                </a:cubicBezTo>
                <a:lnTo>
                  <a:pt x="39912" y="24147"/>
                </a:lnTo>
                <a:cubicBezTo>
                  <a:pt x="39822" y="23866"/>
                  <a:pt x="39409" y="23872"/>
                  <a:pt x="39329" y="24162"/>
                </a:cubicBezTo>
                <a:cubicBezTo>
                  <a:pt x="39313" y="24220"/>
                  <a:pt x="39313" y="24285"/>
                  <a:pt x="39334" y="24344"/>
                </a:cubicBezTo>
                <a:cubicBezTo>
                  <a:pt x="39369" y="24445"/>
                  <a:pt x="39405" y="24547"/>
                  <a:pt x="39443" y="24648"/>
                </a:cubicBezTo>
                <a:cubicBezTo>
                  <a:pt x="39478" y="24742"/>
                  <a:pt x="39516" y="24836"/>
                  <a:pt x="39554" y="24931"/>
                </a:cubicBezTo>
                <a:close/>
                <a:moveTo>
                  <a:pt x="38875" y="22517"/>
                </a:moveTo>
                <a:cubicBezTo>
                  <a:pt x="38925" y="22843"/>
                  <a:pt x="39396" y="22871"/>
                  <a:pt x="39474" y="22533"/>
                </a:cubicBezTo>
                <a:cubicBezTo>
                  <a:pt x="39482" y="22498"/>
                  <a:pt x="39482" y="22460"/>
                  <a:pt x="39478" y="22422"/>
                </a:cubicBezTo>
                <a:lnTo>
                  <a:pt x="39449" y="22236"/>
                </a:lnTo>
                <a:lnTo>
                  <a:pt x="39432" y="22120"/>
                </a:lnTo>
                <a:lnTo>
                  <a:pt x="39417" y="22007"/>
                </a:lnTo>
                <a:lnTo>
                  <a:pt x="39398" y="21833"/>
                </a:lnTo>
                <a:cubicBezTo>
                  <a:pt x="39369" y="21519"/>
                  <a:pt x="38925" y="21450"/>
                  <a:pt x="38808" y="21762"/>
                </a:cubicBezTo>
                <a:cubicBezTo>
                  <a:pt x="38791" y="21804"/>
                  <a:pt x="38787" y="21850"/>
                  <a:pt x="38791" y="21894"/>
                </a:cubicBezTo>
                <a:lnTo>
                  <a:pt x="38812" y="22081"/>
                </a:lnTo>
                <a:lnTo>
                  <a:pt x="38826" y="22202"/>
                </a:lnTo>
                <a:lnTo>
                  <a:pt x="38843" y="22322"/>
                </a:lnTo>
                <a:close/>
                <a:moveTo>
                  <a:pt x="38753" y="20014"/>
                </a:moveTo>
                <a:cubicBezTo>
                  <a:pt x="38730" y="20354"/>
                  <a:pt x="39202" y="20471"/>
                  <a:pt x="39340" y="20150"/>
                </a:cubicBezTo>
                <a:cubicBezTo>
                  <a:pt x="39352" y="20119"/>
                  <a:pt x="39359" y="20088"/>
                  <a:pt x="39361" y="20056"/>
                </a:cubicBezTo>
                <a:lnTo>
                  <a:pt x="39373" y="19876"/>
                </a:lnTo>
                <a:lnTo>
                  <a:pt x="39384" y="19754"/>
                </a:lnTo>
                <a:lnTo>
                  <a:pt x="39396" y="19631"/>
                </a:lnTo>
                <a:lnTo>
                  <a:pt x="39415" y="19463"/>
                </a:lnTo>
                <a:cubicBezTo>
                  <a:pt x="39455" y="19142"/>
                  <a:pt x="39023" y="18985"/>
                  <a:pt x="38849" y="19268"/>
                </a:cubicBezTo>
                <a:cubicBezTo>
                  <a:pt x="38826" y="19306"/>
                  <a:pt x="38814" y="19346"/>
                  <a:pt x="38808" y="19390"/>
                </a:cubicBezTo>
                <a:lnTo>
                  <a:pt x="38789" y="19570"/>
                </a:lnTo>
                <a:lnTo>
                  <a:pt x="38776" y="19700"/>
                </a:lnTo>
                <a:lnTo>
                  <a:pt x="38766" y="19830"/>
                </a:lnTo>
                <a:close/>
                <a:moveTo>
                  <a:pt x="39271" y="17537"/>
                </a:moveTo>
                <a:cubicBezTo>
                  <a:pt x="39151" y="17841"/>
                  <a:pt x="39520" y="18099"/>
                  <a:pt x="39763" y="17877"/>
                </a:cubicBezTo>
                <a:cubicBezTo>
                  <a:pt x="39795" y="17845"/>
                  <a:pt x="39820" y="17810"/>
                  <a:pt x="39837" y="17770"/>
                </a:cubicBezTo>
                <a:cubicBezTo>
                  <a:pt x="39910" y="17592"/>
                  <a:pt x="39989" y="17411"/>
                  <a:pt x="40080" y="17242"/>
                </a:cubicBezTo>
                <a:cubicBezTo>
                  <a:pt x="40233" y="16944"/>
                  <a:pt x="39870" y="16651"/>
                  <a:pt x="39612" y="16864"/>
                </a:cubicBezTo>
                <a:cubicBezTo>
                  <a:pt x="39583" y="16890"/>
                  <a:pt x="39558" y="16921"/>
                  <a:pt x="39539" y="16954"/>
                </a:cubicBezTo>
                <a:cubicBezTo>
                  <a:pt x="39440" y="17141"/>
                  <a:pt x="39350" y="17342"/>
                  <a:pt x="39271" y="17537"/>
                </a:cubicBezTo>
                <a:close/>
                <a:moveTo>
                  <a:pt x="40645" y="15399"/>
                </a:moveTo>
                <a:cubicBezTo>
                  <a:pt x="40421" y="15634"/>
                  <a:pt x="40681" y="16022"/>
                  <a:pt x="40991" y="15890"/>
                </a:cubicBezTo>
                <a:cubicBezTo>
                  <a:pt x="41029" y="15873"/>
                  <a:pt x="41063" y="15850"/>
                  <a:pt x="41090" y="15821"/>
                </a:cubicBezTo>
                <a:cubicBezTo>
                  <a:pt x="41220" y="15678"/>
                  <a:pt x="41362" y="15540"/>
                  <a:pt x="41507" y="15412"/>
                </a:cubicBezTo>
                <a:cubicBezTo>
                  <a:pt x="41635" y="15301"/>
                  <a:pt x="41645" y="15108"/>
                  <a:pt x="41534" y="14980"/>
                </a:cubicBezTo>
                <a:cubicBezTo>
                  <a:pt x="41423" y="14855"/>
                  <a:pt x="41228" y="14842"/>
                  <a:pt x="41102" y="14955"/>
                </a:cubicBezTo>
                <a:cubicBezTo>
                  <a:pt x="40943" y="15096"/>
                  <a:pt x="40792" y="15244"/>
                  <a:pt x="40645" y="15399"/>
                </a:cubicBezTo>
                <a:close/>
                <a:moveTo>
                  <a:pt x="42657" y="13865"/>
                </a:moveTo>
                <a:cubicBezTo>
                  <a:pt x="42377" y="14014"/>
                  <a:pt x="42490" y="14450"/>
                  <a:pt x="42815" y="14438"/>
                </a:cubicBezTo>
                <a:cubicBezTo>
                  <a:pt x="42863" y="14435"/>
                  <a:pt x="42907" y="14423"/>
                  <a:pt x="42949" y="14402"/>
                </a:cubicBezTo>
                <a:cubicBezTo>
                  <a:pt x="43121" y="14308"/>
                  <a:pt x="43297" y="14220"/>
                  <a:pt x="43475" y="14140"/>
                </a:cubicBezTo>
                <a:cubicBezTo>
                  <a:pt x="43776" y="14004"/>
                  <a:pt x="43674" y="13545"/>
                  <a:pt x="43336" y="13557"/>
                </a:cubicBezTo>
                <a:cubicBezTo>
                  <a:pt x="43299" y="13557"/>
                  <a:pt x="43259" y="13568"/>
                  <a:pt x="43223" y="13582"/>
                </a:cubicBezTo>
                <a:cubicBezTo>
                  <a:pt x="43032" y="13670"/>
                  <a:pt x="42842" y="13765"/>
                  <a:pt x="42657" y="13865"/>
                </a:cubicBezTo>
                <a:close/>
                <a:moveTo>
                  <a:pt x="45013" y="12970"/>
                </a:moveTo>
                <a:cubicBezTo>
                  <a:pt x="44847" y="13010"/>
                  <a:pt x="44745" y="13174"/>
                  <a:pt x="44785" y="13337"/>
                </a:cubicBezTo>
                <a:cubicBezTo>
                  <a:pt x="44822" y="13503"/>
                  <a:pt x="44986" y="13605"/>
                  <a:pt x="45151" y="13568"/>
                </a:cubicBezTo>
                <a:cubicBezTo>
                  <a:pt x="45344" y="13522"/>
                  <a:pt x="45537" y="13482"/>
                  <a:pt x="45732" y="13448"/>
                </a:cubicBezTo>
                <a:cubicBezTo>
                  <a:pt x="46067" y="13385"/>
                  <a:pt x="46067" y="12912"/>
                  <a:pt x="45736" y="12845"/>
                </a:cubicBezTo>
                <a:cubicBezTo>
                  <a:pt x="45700" y="12838"/>
                  <a:pt x="45665" y="12838"/>
                  <a:pt x="45629" y="12845"/>
                </a:cubicBezTo>
                <a:cubicBezTo>
                  <a:pt x="45422" y="12882"/>
                  <a:pt x="45216" y="12924"/>
                  <a:pt x="45013" y="12970"/>
                </a:cubicBezTo>
                <a:close/>
                <a:moveTo>
                  <a:pt x="47509" y="12698"/>
                </a:moveTo>
                <a:cubicBezTo>
                  <a:pt x="47341" y="12696"/>
                  <a:pt x="47201" y="12830"/>
                  <a:pt x="47199" y="13000"/>
                </a:cubicBezTo>
                <a:cubicBezTo>
                  <a:pt x="47197" y="13167"/>
                  <a:pt x="47331" y="13306"/>
                  <a:pt x="47498" y="13310"/>
                </a:cubicBezTo>
                <a:cubicBezTo>
                  <a:pt x="47693" y="13310"/>
                  <a:pt x="47897" y="13323"/>
                  <a:pt x="48089" y="13337"/>
                </a:cubicBezTo>
                <a:cubicBezTo>
                  <a:pt x="48257" y="13352"/>
                  <a:pt x="48408" y="13228"/>
                  <a:pt x="48421" y="13059"/>
                </a:cubicBezTo>
                <a:cubicBezTo>
                  <a:pt x="48435" y="12889"/>
                  <a:pt x="48310" y="12740"/>
                  <a:pt x="48140" y="12729"/>
                </a:cubicBezTo>
                <a:cubicBezTo>
                  <a:pt x="47932" y="12713"/>
                  <a:pt x="47716" y="12698"/>
                  <a:pt x="47509" y="12698"/>
                </a:cubicBezTo>
                <a:close/>
                <a:moveTo>
                  <a:pt x="50003" y="13071"/>
                </a:moveTo>
                <a:cubicBezTo>
                  <a:pt x="49841" y="13023"/>
                  <a:pt x="49670" y="13113"/>
                  <a:pt x="49621" y="13274"/>
                </a:cubicBezTo>
                <a:cubicBezTo>
                  <a:pt x="49571" y="13436"/>
                  <a:pt x="49663" y="13608"/>
                  <a:pt x="49825" y="13656"/>
                </a:cubicBezTo>
                <a:cubicBezTo>
                  <a:pt x="50011" y="13712"/>
                  <a:pt x="50198" y="13775"/>
                  <a:pt x="50380" y="13847"/>
                </a:cubicBezTo>
                <a:cubicBezTo>
                  <a:pt x="50676" y="13964"/>
                  <a:pt x="50946" y="13595"/>
                  <a:pt x="50705" y="13344"/>
                </a:cubicBezTo>
                <a:cubicBezTo>
                  <a:pt x="50676" y="13314"/>
                  <a:pt x="50640" y="13293"/>
                  <a:pt x="50602" y="13276"/>
                </a:cubicBezTo>
                <a:cubicBezTo>
                  <a:pt x="50405" y="13201"/>
                  <a:pt x="50206" y="13132"/>
                  <a:pt x="50003" y="13071"/>
                </a:cubicBezTo>
                <a:close/>
                <a:moveTo>
                  <a:pt x="52279" y="14194"/>
                </a:moveTo>
                <a:cubicBezTo>
                  <a:pt x="51985" y="13979"/>
                  <a:pt x="51627" y="14354"/>
                  <a:pt x="51866" y="14639"/>
                </a:cubicBezTo>
                <a:cubicBezTo>
                  <a:pt x="51879" y="14655"/>
                  <a:pt x="51893" y="14668"/>
                  <a:pt x="51910" y="14681"/>
                </a:cubicBezTo>
                <a:cubicBezTo>
                  <a:pt x="52065" y="14796"/>
                  <a:pt x="52216" y="14920"/>
                  <a:pt x="52358" y="15052"/>
                </a:cubicBezTo>
                <a:cubicBezTo>
                  <a:pt x="52595" y="15270"/>
                  <a:pt x="52968" y="15018"/>
                  <a:pt x="52849" y="14710"/>
                </a:cubicBezTo>
                <a:cubicBezTo>
                  <a:pt x="52832" y="14668"/>
                  <a:pt x="52805" y="14632"/>
                  <a:pt x="52771" y="14603"/>
                </a:cubicBezTo>
                <a:cubicBezTo>
                  <a:pt x="52614" y="14458"/>
                  <a:pt x="52451" y="14320"/>
                  <a:pt x="52279" y="14194"/>
                </a:cubicBezTo>
                <a:close/>
                <a:moveTo>
                  <a:pt x="53972" y="16089"/>
                </a:moveTo>
                <a:cubicBezTo>
                  <a:pt x="53805" y="15812"/>
                  <a:pt x="53364" y="15957"/>
                  <a:pt x="53411" y="16296"/>
                </a:cubicBezTo>
                <a:cubicBezTo>
                  <a:pt x="53417" y="16336"/>
                  <a:pt x="53429" y="16374"/>
                  <a:pt x="53450" y="16407"/>
                </a:cubicBezTo>
                <a:cubicBezTo>
                  <a:pt x="53553" y="16573"/>
                  <a:pt x="53649" y="16745"/>
                  <a:pt x="53737" y="16919"/>
                </a:cubicBezTo>
                <a:cubicBezTo>
                  <a:pt x="53895" y="17221"/>
                  <a:pt x="54347" y="17084"/>
                  <a:pt x="54314" y="16749"/>
                </a:cubicBezTo>
                <a:cubicBezTo>
                  <a:pt x="54310" y="16711"/>
                  <a:pt x="54299" y="16676"/>
                  <a:pt x="54282" y="16644"/>
                </a:cubicBezTo>
                <a:cubicBezTo>
                  <a:pt x="54186" y="16456"/>
                  <a:pt x="54083" y="16269"/>
                  <a:pt x="53972" y="16089"/>
                </a:cubicBezTo>
                <a:close/>
                <a:moveTo>
                  <a:pt x="54934" y="18434"/>
                </a:moveTo>
                <a:cubicBezTo>
                  <a:pt x="54865" y="18118"/>
                  <a:pt x="54404" y="18109"/>
                  <a:pt x="54335" y="18449"/>
                </a:cubicBezTo>
                <a:cubicBezTo>
                  <a:pt x="54328" y="18486"/>
                  <a:pt x="54328" y="18526"/>
                  <a:pt x="54339" y="18566"/>
                </a:cubicBezTo>
                <a:cubicBezTo>
                  <a:pt x="54381" y="18757"/>
                  <a:pt x="54416" y="18945"/>
                  <a:pt x="54444" y="19140"/>
                </a:cubicBezTo>
                <a:cubicBezTo>
                  <a:pt x="54465" y="19308"/>
                  <a:pt x="54618" y="19425"/>
                  <a:pt x="54785" y="19402"/>
                </a:cubicBezTo>
                <a:cubicBezTo>
                  <a:pt x="54953" y="19381"/>
                  <a:pt x="55070" y="19226"/>
                  <a:pt x="55049" y="19061"/>
                </a:cubicBezTo>
                <a:cubicBezTo>
                  <a:pt x="55020" y="18849"/>
                  <a:pt x="54982" y="18642"/>
                  <a:pt x="54934" y="18434"/>
                </a:cubicBezTo>
                <a:close/>
                <a:moveTo>
                  <a:pt x="55031" y="20978"/>
                </a:moveTo>
                <a:cubicBezTo>
                  <a:pt x="55087" y="20616"/>
                  <a:pt x="54586" y="20475"/>
                  <a:pt x="54446" y="20815"/>
                </a:cubicBezTo>
                <a:cubicBezTo>
                  <a:pt x="54437" y="20834"/>
                  <a:pt x="54431" y="20853"/>
                  <a:pt x="54429" y="20873"/>
                </a:cubicBezTo>
                <a:cubicBezTo>
                  <a:pt x="54396" y="21064"/>
                  <a:pt x="54354" y="21253"/>
                  <a:pt x="54303" y="21439"/>
                </a:cubicBezTo>
                <a:cubicBezTo>
                  <a:pt x="54253" y="21605"/>
                  <a:pt x="54347" y="21777"/>
                  <a:pt x="54513" y="21823"/>
                </a:cubicBezTo>
                <a:cubicBezTo>
                  <a:pt x="54678" y="21869"/>
                  <a:pt x="54850" y="21770"/>
                  <a:pt x="54892" y="21605"/>
                </a:cubicBezTo>
                <a:cubicBezTo>
                  <a:pt x="54949" y="21397"/>
                  <a:pt x="54995" y="21190"/>
                  <a:pt x="55031" y="20978"/>
                </a:cubicBezTo>
                <a:close/>
                <a:moveTo>
                  <a:pt x="54079" y="23349"/>
                </a:moveTo>
                <a:cubicBezTo>
                  <a:pt x="54280" y="23047"/>
                  <a:pt x="53890" y="22705"/>
                  <a:pt x="53616" y="22957"/>
                </a:cubicBezTo>
                <a:cubicBezTo>
                  <a:pt x="53601" y="22971"/>
                  <a:pt x="53587" y="22986"/>
                  <a:pt x="53576" y="23003"/>
                </a:cubicBezTo>
                <a:cubicBezTo>
                  <a:pt x="53467" y="23164"/>
                  <a:pt x="53350" y="23317"/>
                  <a:pt x="53226" y="23466"/>
                </a:cubicBezTo>
                <a:cubicBezTo>
                  <a:pt x="53010" y="23724"/>
                  <a:pt x="53306" y="24097"/>
                  <a:pt x="53614" y="23927"/>
                </a:cubicBezTo>
                <a:cubicBezTo>
                  <a:pt x="53643" y="23910"/>
                  <a:pt x="53670" y="23887"/>
                  <a:pt x="53693" y="23860"/>
                </a:cubicBezTo>
                <a:cubicBezTo>
                  <a:pt x="53830" y="23696"/>
                  <a:pt x="53958" y="23527"/>
                  <a:pt x="54079" y="23351"/>
                </a:cubicBezTo>
                <a:close/>
                <a:moveTo>
                  <a:pt x="52287" y="25145"/>
                </a:moveTo>
                <a:cubicBezTo>
                  <a:pt x="52426" y="25048"/>
                  <a:pt x="52457" y="24857"/>
                  <a:pt x="52358" y="24719"/>
                </a:cubicBezTo>
                <a:cubicBezTo>
                  <a:pt x="52262" y="24581"/>
                  <a:pt x="52071" y="24549"/>
                  <a:pt x="51933" y="24648"/>
                </a:cubicBezTo>
                <a:cubicBezTo>
                  <a:pt x="51774" y="24761"/>
                  <a:pt x="51608" y="24870"/>
                  <a:pt x="51443" y="24973"/>
                </a:cubicBezTo>
                <a:cubicBezTo>
                  <a:pt x="51164" y="25140"/>
                  <a:pt x="51311" y="25578"/>
                  <a:pt x="51646" y="25534"/>
                </a:cubicBezTo>
                <a:cubicBezTo>
                  <a:pt x="51686" y="25528"/>
                  <a:pt x="51726" y="25516"/>
                  <a:pt x="51759" y="25495"/>
                </a:cubicBezTo>
                <a:cubicBezTo>
                  <a:pt x="51939" y="25386"/>
                  <a:pt x="52117" y="25268"/>
                  <a:pt x="52287" y="25145"/>
                </a:cubicBezTo>
                <a:close/>
                <a:moveTo>
                  <a:pt x="50076" y="26335"/>
                </a:moveTo>
                <a:cubicBezTo>
                  <a:pt x="50386" y="26211"/>
                  <a:pt x="50303" y="25746"/>
                  <a:pt x="49957" y="25746"/>
                </a:cubicBezTo>
                <a:cubicBezTo>
                  <a:pt x="49921" y="25746"/>
                  <a:pt x="49883" y="25752"/>
                  <a:pt x="49850" y="25767"/>
                </a:cubicBezTo>
                <a:cubicBezTo>
                  <a:pt x="49665" y="25840"/>
                  <a:pt x="49479" y="25912"/>
                  <a:pt x="49290" y="25979"/>
                </a:cubicBezTo>
                <a:cubicBezTo>
                  <a:pt x="48965" y="26098"/>
                  <a:pt x="49051" y="26572"/>
                  <a:pt x="49395" y="26572"/>
                </a:cubicBezTo>
                <a:cubicBezTo>
                  <a:pt x="49429" y="26572"/>
                  <a:pt x="49460" y="26565"/>
                  <a:pt x="49492" y="26555"/>
                </a:cubicBezTo>
                <a:cubicBezTo>
                  <a:pt x="49689" y="26486"/>
                  <a:pt x="49883" y="26410"/>
                  <a:pt x="50076" y="26333"/>
                </a:cubicBezTo>
                <a:close/>
                <a:moveTo>
                  <a:pt x="47712" y="27081"/>
                </a:moveTo>
                <a:cubicBezTo>
                  <a:pt x="47775" y="27064"/>
                  <a:pt x="47832" y="27029"/>
                  <a:pt x="47874" y="26976"/>
                </a:cubicBezTo>
                <a:cubicBezTo>
                  <a:pt x="48056" y="26746"/>
                  <a:pt x="47842" y="26417"/>
                  <a:pt x="47559" y="26490"/>
                </a:cubicBezTo>
                <a:cubicBezTo>
                  <a:pt x="47362" y="26540"/>
                  <a:pt x="47165" y="26593"/>
                  <a:pt x="46970" y="26641"/>
                </a:cubicBezTo>
                <a:cubicBezTo>
                  <a:pt x="46901" y="26658"/>
                  <a:pt x="46840" y="26700"/>
                  <a:pt x="46799" y="26756"/>
                </a:cubicBezTo>
                <a:cubicBezTo>
                  <a:pt x="46627" y="26985"/>
                  <a:pt x="46843" y="27305"/>
                  <a:pt x="47119" y="27234"/>
                </a:cubicBezTo>
                <a:cubicBezTo>
                  <a:pt x="47316" y="27184"/>
                  <a:pt x="47515" y="27133"/>
                  <a:pt x="47712" y="27081"/>
                </a:cubicBezTo>
                <a:close/>
                <a:moveTo>
                  <a:pt x="45329" y="27666"/>
                </a:moveTo>
                <a:cubicBezTo>
                  <a:pt x="45640" y="27599"/>
                  <a:pt x="45654" y="27146"/>
                  <a:pt x="45323" y="27068"/>
                </a:cubicBezTo>
                <a:cubicBezTo>
                  <a:pt x="45281" y="27060"/>
                  <a:pt x="45237" y="27062"/>
                  <a:pt x="45195" y="27071"/>
                </a:cubicBezTo>
                <a:cubicBezTo>
                  <a:pt x="44996" y="27117"/>
                  <a:pt x="44799" y="27161"/>
                  <a:pt x="44600" y="27205"/>
                </a:cubicBezTo>
                <a:cubicBezTo>
                  <a:pt x="44275" y="27276"/>
                  <a:pt x="44282" y="27747"/>
                  <a:pt x="44621" y="27804"/>
                </a:cubicBezTo>
                <a:cubicBezTo>
                  <a:pt x="44657" y="27810"/>
                  <a:pt x="44694" y="27808"/>
                  <a:pt x="44730" y="27800"/>
                </a:cubicBezTo>
                <a:cubicBezTo>
                  <a:pt x="44931" y="27756"/>
                  <a:pt x="45130" y="27712"/>
                  <a:pt x="45329" y="27666"/>
                </a:cubicBezTo>
                <a:close/>
                <a:moveTo>
                  <a:pt x="40518" y="28619"/>
                </a:moveTo>
                <a:cubicBezTo>
                  <a:pt x="40826" y="28573"/>
                  <a:pt x="40874" y="28135"/>
                  <a:pt x="40562" y="28028"/>
                </a:cubicBezTo>
                <a:cubicBezTo>
                  <a:pt x="40516" y="28014"/>
                  <a:pt x="40465" y="28009"/>
                  <a:pt x="40419" y="28018"/>
                </a:cubicBezTo>
                <a:cubicBezTo>
                  <a:pt x="40218" y="28051"/>
                  <a:pt x="40019" y="28085"/>
                  <a:pt x="39818" y="28116"/>
                </a:cubicBezTo>
                <a:cubicBezTo>
                  <a:pt x="39503" y="28167"/>
                  <a:pt x="39463" y="28615"/>
                  <a:pt x="39782" y="28714"/>
                </a:cubicBezTo>
                <a:cubicBezTo>
                  <a:pt x="39824" y="28724"/>
                  <a:pt x="39868" y="28726"/>
                  <a:pt x="39912" y="28720"/>
                </a:cubicBezTo>
                <a:lnTo>
                  <a:pt x="40518" y="28619"/>
                </a:lnTo>
                <a:close/>
                <a:moveTo>
                  <a:pt x="38095" y="28994"/>
                </a:moveTo>
                <a:cubicBezTo>
                  <a:pt x="38395" y="28957"/>
                  <a:pt x="38460" y="28538"/>
                  <a:pt x="38177" y="28412"/>
                </a:cubicBezTo>
                <a:cubicBezTo>
                  <a:pt x="38124" y="28389"/>
                  <a:pt x="38068" y="28380"/>
                  <a:pt x="38011" y="28389"/>
                </a:cubicBezTo>
                <a:cubicBezTo>
                  <a:pt x="37812" y="28416"/>
                  <a:pt x="37611" y="28443"/>
                  <a:pt x="37410" y="28470"/>
                </a:cubicBezTo>
                <a:cubicBezTo>
                  <a:pt x="37085" y="28510"/>
                  <a:pt x="37041" y="28978"/>
                  <a:pt x="37374" y="29070"/>
                </a:cubicBezTo>
                <a:cubicBezTo>
                  <a:pt x="37412" y="29078"/>
                  <a:pt x="37449" y="29080"/>
                  <a:pt x="37487" y="29076"/>
                </a:cubicBezTo>
                <a:cubicBezTo>
                  <a:pt x="37690" y="29049"/>
                  <a:pt x="37892" y="29022"/>
                  <a:pt x="38095" y="28994"/>
                </a:cubicBezTo>
                <a:close/>
                <a:moveTo>
                  <a:pt x="35662" y="29298"/>
                </a:moveTo>
                <a:cubicBezTo>
                  <a:pt x="36018" y="29252"/>
                  <a:pt x="36026" y="28747"/>
                  <a:pt x="35672" y="28691"/>
                </a:cubicBezTo>
                <a:cubicBezTo>
                  <a:pt x="35647" y="28688"/>
                  <a:pt x="35622" y="28688"/>
                  <a:pt x="35597" y="28691"/>
                </a:cubicBezTo>
                <a:cubicBezTo>
                  <a:pt x="35394" y="28714"/>
                  <a:pt x="35192" y="28735"/>
                  <a:pt x="34991" y="28755"/>
                </a:cubicBezTo>
                <a:cubicBezTo>
                  <a:pt x="34677" y="28785"/>
                  <a:pt x="34610" y="29227"/>
                  <a:pt x="34912" y="29344"/>
                </a:cubicBezTo>
                <a:cubicBezTo>
                  <a:pt x="34958" y="29361"/>
                  <a:pt x="35006" y="29367"/>
                  <a:pt x="35052" y="29363"/>
                </a:cubicBezTo>
                <a:cubicBezTo>
                  <a:pt x="35255" y="29342"/>
                  <a:pt x="35461" y="29321"/>
                  <a:pt x="35662" y="29298"/>
                </a:cubicBezTo>
                <a:close/>
                <a:moveTo>
                  <a:pt x="33220" y="29531"/>
                </a:moveTo>
                <a:cubicBezTo>
                  <a:pt x="33581" y="29497"/>
                  <a:pt x="33600" y="28984"/>
                  <a:pt x="33241" y="28923"/>
                </a:cubicBezTo>
                <a:cubicBezTo>
                  <a:pt x="33218" y="28921"/>
                  <a:pt x="33195" y="28919"/>
                  <a:pt x="33172" y="28921"/>
                </a:cubicBezTo>
                <a:cubicBezTo>
                  <a:pt x="32971" y="28938"/>
                  <a:pt x="32768" y="28952"/>
                  <a:pt x="32564" y="28967"/>
                </a:cubicBezTo>
                <a:cubicBezTo>
                  <a:pt x="32258" y="28988"/>
                  <a:pt x="32168" y="29409"/>
                  <a:pt x="32460" y="29550"/>
                </a:cubicBezTo>
                <a:cubicBezTo>
                  <a:pt x="32508" y="29571"/>
                  <a:pt x="32558" y="29581"/>
                  <a:pt x="32610" y="29577"/>
                </a:cubicBezTo>
                <a:cubicBezTo>
                  <a:pt x="32814" y="29562"/>
                  <a:pt x="33017" y="29546"/>
                  <a:pt x="33220" y="29531"/>
                </a:cubicBezTo>
                <a:close/>
                <a:moveTo>
                  <a:pt x="30775" y="29690"/>
                </a:moveTo>
                <a:cubicBezTo>
                  <a:pt x="31104" y="29669"/>
                  <a:pt x="31175" y="29221"/>
                  <a:pt x="30865" y="29099"/>
                </a:cubicBezTo>
                <a:cubicBezTo>
                  <a:pt x="30827" y="29085"/>
                  <a:pt x="30785" y="29078"/>
                  <a:pt x="30743" y="29080"/>
                </a:cubicBezTo>
                <a:cubicBezTo>
                  <a:pt x="30542" y="29089"/>
                  <a:pt x="30339" y="29099"/>
                  <a:pt x="30135" y="29108"/>
                </a:cubicBezTo>
                <a:cubicBezTo>
                  <a:pt x="29829" y="29118"/>
                  <a:pt x="29725" y="29537"/>
                  <a:pt x="30014" y="29686"/>
                </a:cubicBezTo>
                <a:cubicBezTo>
                  <a:pt x="30058" y="29709"/>
                  <a:pt x="30110" y="29720"/>
                  <a:pt x="30161" y="29717"/>
                </a:cubicBezTo>
                <a:cubicBezTo>
                  <a:pt x="30364" y="29709"/>
                  <a:pt x="30569" y="29699"/>
                  <a:pt x="30775" y="29690"/>
                </a:cubicBezTo>
                <a:close/>
                <a:moveTo>
                  <a:pt x="28320" y="29770"/>
                </a:moveTo>
                <a:cubicBezTo>
                  <a:pt x="28492" y="29774"/>
                  <a:pt x="28631" y="29634"/>
                  <a:pt x="28631" y="29462"/>
                </a:cubicBezTo>
                <a:cubicBezTo>
                  <a:pt x="28629" y="29290"/>
                  <a:pt x="28484" y="29154"/>
                  <a:pt x="28312" y="29160"/>
                </a:cubicBezTo>
                <a:cubicBezTo>
                  <a:pt x="28109" y="29162"/>
                  <a:pt x="27908" y="29166"/>
                  <a:pt x="27704" y="29168"/>
                </a:cubicBezTo>
                <a:cubicBezTo>
                  <a:pt x="27535" y="29168"/>
                  <a:pt x="27398" y="29305"/>
                  <a:pt x="27400" y="29474"/>
                </a:cubicBezTo>
                <a:cubicBezTo>
                  <a:pt x="27400" y="29642"/>
                  <a:pt x="27539" y="29778"/>
                  <a:pt x="27706" y="29778"/>
                </a:cubicBezTo>
                <a:cubicBezTo>
                  <a:pt x="27912" y="29778"/>
                  <a:pt x="28115" y="29774"/>
                  <a:pt x="28320" y="29770"/>
                </a:cubicBezTo>
                <a:close/>
                <a:moveTo>
                  <a:pt x="25866" y="29768"/>
                </a:moveTo>
                <a:cubicBezTo>
                  <a:pt x="26038" y="29774"/>
                  <a:pt x="26181" y="29640"/>
                  <a:pt x="26185" y="29468"/>
                </a:cubicBezTo>
                <a:cubicBezTo>
                  <a:pt x="26187" y="29298"/>
                  <a:pt x="26051" y="29158"/>
                  <a:pt x="25879" y="29158"/>
                </a:cubicBezTo>
                <a:cubicBezTo>
                  <a:pt x="25678" y="29154"/>
                  <a:pt x="25475" y="29149"/>
                  <a:pt x="25271" y="29143"/>
                </a:cubicBezTo>
                <a:cubicBezTo>
                  <a:pt x="24946" y="29133"/>
                  <a:pt x="24827" y="29577"/>
                  <a:pt x="25137" y="29728"/>
                </a:cubicBezTo>
                <a:cubicBezTo>
                  <a:pt x="25175" y="29743"/>
                  <a:pt x="25213" y="29751"/>
                  <a:pt x="25252" y="29753"/>
                </a:cubicBezTo>
                <a:cubicBezTo>
                  <a:pt x="25458" y="29759"/>
                  <a:pt x="25661" y="29764"/>
                  <a:pt x="25866" y="29768"/>
                </a:cubicBezTo>
                <a:close/>
                <a:moveTo>
                  <a:pt x="23412" y="29673"/>
                </a:moveTo>
                <a:cubicBezTo>
                  <a:pt x="23743" y="29694"/>
                  <a:pt x="23871" y="29235"/>
                  <a:pt x="23553" y="29089"/>
                </a:cubicBezTo>
                <a:cubicBezTo>
                  <a:pt x="23519" y="29074"/>
                  <a:pt x="23486" y="29066"/>
                  <a:pt x="23450" y="29064"/>
                </a:cubicBezTo>
                <a:lnTo>
                  <a:pt x="23098" y="29043"/>
                </a:lnTo>
                <a:lnTo>
                  <a:pt x="22842" y="29026"/>
                </a:lnTo>
                <a:cubicBezTo>
                  <a:pt x="22505" y="29005"/>
                  <a:pt x="22385" y="29466"/>
                  <a:pt x="22698" y="29608"/>
                </a:cubicBezTo>
                <a:cubicBezTo>
                  <a:pt x="22729" y="29623"/>
                  <a:pt x="22765" y="29634"/>
                  <a:pt x="22802" y="29636"/>
                </a:cubicBezTo>
                <a:lnTo>
                  <a:pt x="23060" y="29652"/>
                </a:lnTo>
                <a:lnTo>
                  <a:pt x="23414" y="29673"/>
                </a:lnTo>
                <a:close/>
                <a:moveTo>
                  <a:pt x="20962" y="29479"/>
                </a:moveTo>
                <a:cubicBezTo>
                  <a:pt x="21132" y="29497"/>
                  <a:pt x="21285" y="29376"/>
                  <a:pt x="21302" y="29206"/>
                </a:cubicBezTo>
                <a:cubicBezTo>
                  <a:pt x="21321" y="29038"/>
                  <a:pt x="21197" y="28885"/>
                  <a:pt x="21027" y="28871"/>
                </a:cubicBezTo>
                <a:cubicBezTo>
                  <a:pt x="20826" y="28850"/>
                  <a:pt x="20625" y="28829"/>
                  <a:pt x="20424" y="28806"/>
                </a:cubicBezTo>
                <a:cubicBezTo>
                  <a:pt x="20118" y="28768"/>
                  <a:pt x="19950" y="29170"/>
                  <a:pt x="20214" y="29359"/>
                </a:cubicBezTo>
                <a:cubicBezTo>
                  <a:pt x="20254" y="29388"/>
                  <a:pt x="20302" y="29407"/>
                  <a:pt x="20353" y="29411"/>
                </a:cubicBezTo>
                <a:cubicBezTo>
                  <a:pt x="20556" y="29437"/>
                  <a:pt x="20759" y="29458"/>
                  <a:pt x="20962" y="29479"/>
                </a:cubicBezTo>
                <a:close/>
                <a:moveTo>
                  <a:pt x="18523" y="29168"/>
                </a:moveTo>
                <a:cubicBezTo>
                  <a:pt x="18695" y="29206"/>
                  <a:pt x="18860" y="29091"/>
                  <a:pt x="18888" y="28919"/>
                </a:cubicBezTo>
                <a:cubicBezTo>
                  <a:pt x="18917" y="28745"/>
                  <a:pt x="18793" y="28586"/>
                  <a:pt x="18619" y="28567"/>
                </a:cubicBezTo>
                <a:lnTo>
                  <a:pt x="18372" y="28529"/>
                </a:lnTo>
                <a:lnTo>
                  <a:pt x="18020" y="28473"/>
                </a:lnTo>
                <a:cubicBezTo>
                  <a:pt x="17693" y="28420"/>
                  <a:pt x="17528" y="28844"/>
                  <a:pt x="17800" y="29028"/>
                </a:cubicBezTo>
                <a:cubicBezTo>
                  <a:pt x="17836" y="29051"/>
                  <a:pt x="17875" y="29066"/>
                  <a:pt x="17917" y="29074"/>
                </a:cubicBezTo>
                <a:lnTo>
                  <a:pt x="18276" y="29133"/>
                </a:lnTo>
                <a:lnTo>
                  <a:pt x="18523" y="29170"/>
                </a:lnTo>
                <a:close/>
                <a:moveTo>
                  <a:pt x="16102" y="28730"/>
                </a:moveTo>
                <a:cubicBezTo>
                  <a:pt x="16427" y="28802"/>
                  <a:pt x="16618" y="28370"/>
                  <a:pt x="16335" y="28177"/>
                </a:cubicBezTo>
                <a:cubicBezTo>
                  <a:pt x="16304" y="28156"/>
                  <a:pt x="16268" y="28141"/>
                  <a:pt x="16230" y="28135"/>
                </a:cubicBezTo>
                <a:lnTo>
                  <a:pt x="15993" y="28083"/>
                </a:lnTo>
                <a:lnTo>
                  <a:pt x="15639" y="28003"/>
                </a:lnTo>
                <a:cubicBezTo>
                  <a:pt x="15344" y="27938"/>
                  <a:pt x="15145" y="28286"/>
                  <a:pt x="15344" y="28508"/>
                </a:cubicBezTo>
                <a:cubicBezTo>
                  <a:pt x="15386" y="28552"/>
                  <a:pt x="15440" y="28584"/>
                  <a:pt x="15501" y="28598"/>
                </a:cubicBezTo>
                <a:lnTo>
                  <a:pt x="15864" y="28680"/>
                </a:lnTo>
                <a:lnTo>
                  <a:pt x="16102" y="28732"/>
                </a:lnTo>
                <a:close/>
                <a:moveTo>
                  <a:pt x="13709" y="28144"/>
                </a:moveTo>
                <a:cubicBezTo>
                  <a:pt x="14007" y="28229"/>
                  <a:pt x="14231" y="27863"/>
                  <a:pt x="14015" y="27638"/>
                </a:cubicBezTo>
                <a:cubicBezTo>
                  <a:pt x="13977" y="27599"/>
                  <a:pt x="13931" y="27571"/>
                  <a:pt x="13879" y="27557"/>
                </a:cubicBezTo>
                <a:lnTo>
                  <a:pt x="13726" y="27513"/>
                </a:lnTo>
                <a:lnTo>
                  <a:pt x="13483" y="27441"/>
                </a:lnTo>
                <a:lnTo>
                  <a:pt x="13298" y="27387"/>
                </a:lnTo>
                <a:cubicBezTo>
                  <a:pt x="12980" y="27293"/>
                  <a:pt x="12762" y="27693"/>
                  <a:pt x="13011" y="27911"/>
                </a:cubicBezTo>
                <a:cubicBezTo>
                  <a:pt x="13045" y="27936"/>
                  <a:pt x="13080" y="27957"/>
                  <a:pt x="13120" y="27970"/>
                </a:cubicBezTo>
                <a:lnTo>
                  <a:pt x="13309" y="28026"/>
                </a:lnTo>
                <a:lnTo>
                  <a:pt x="13558" y="28100"/>
                </a:lnTo>
                <a:lnTo>
                  <a:pt x="13711" y="28141"/>
                </a:lnTo>
                <a:close/>
                <a:moveTo>
                  <a:pt x="11362" y="27383"/>
                </a:moveTo>
                <a:cubicBezTo>
                  <a:pt x="11683" y="27500"/>
                  <a:pt x="11930" y="27091"/>
                  <a:pt x="11666" y="26861"/>
                </a:cubicBezTo>
                <a:cubicBezTo>
                  <a:pt x="11641" y="26840"/>
                  <a:pt x="11611" y="26823"/>
                  <a:pt x="11580" y="26811"/>
                </a:cubicBezTo>
                <a:lnTo>
                  <a:pt x="11356" y="26727"/>
                </a:lnTo>
                <a:lnTo>
                  <a:pt x="11127" y="26639"/>
                </a:lnTo>
                <a:lnTo>
                  <a:pt x="11016" y="26593"/>
                </a:lnTo>
                <a:cubicBezTo>
                  <a:pt x="10693" y="26465"/>
                  <a:pt x="10429" y="26894"/>
                  <a:pt x="10721" y="27123"/>
                </a:cubicBezTo>
                <a:cubicBezTo>
                  <a:pt x="10742" y="27138"/>
                  <a:pt x="10763" y="27150"/>
                  <a:pt x="10788" y="27161"/>
                </a:cubicBezTo>
                <a:lnTo>
                  <a:pt x="10905" y="27207"/>
                </a:lnTo>
                <a:lnTo>
                  <a:pt x="11138" y="27297"/>
                </a:lnTo>
                <a:close/>
                <a:moveTo>
                  <a:pt x="9088" y="26415"/>
                </a:moveTo>
                <a:cubicBezTo>
                  <a:pt x="9404" y="26568"/>
                  <a:pt x="9692" y="26155"/>
                  <a:pt x="9423" y="25909"/>
                </a:cubicBezTo>
                <a:cubicBezTo>
                  <a:pt x="9404" y="25893"/>
                  <a:pt x="9381" y="25878"/>
                  <a:pt x="9358" y="25868"/>
                </a:cubicBezTo>
                <a:lnTo>
                  <a:pt x="9161" y="25769"/>
                </a:lnTo>
                <a:lnTo>
                  <a:pt x="8954" y="25664"/>
                </a:lnTo>
                <a:lnTo>
                  <a:pt x="8820" y="25595"/>
                </a:lnTo>
                <a:cubicBezTo>
                  <a:pt x="8531" y="25446"/>
                  <a:pt x="8237" y="25788"/>
                  <a:pt x="8436" y="26052"/>
                </a:cubicBezTo>
                <a:cubicBezTo>
                  <a:pt x="8461" y="26088"/>
                  <a:pt x="8497" y="26117"/>
                  <a:pt x="8535" y="26136"/>
                </a:cubicBezTo>
                <a:lnTo>
                  <a:pt x="8675" y="26209"/>
                </a:lnTo>
                <a:lnTo>
                  <a:pt x="8889" y="26316"/>
                </a:lnTo>
                <a:lnTo>
                  <a:pt x="9088" y="26415"/>
                </a:lnTo>
                <a:close/>
                <a:moveTo>
                  <a:pt x="6925" y="25207"/>
                </a:moveTo>
                <a:cubicBezTo>
                  <a:pt x="7173" y="25373"/>
                  <a:pt x="7493" y="25107"/>
                  <a:pt x="7370" y="24826"/>
                </a:cubicBezTo>
                <a:cubicBezTo>
                  <a:pt x="7346" y="24774"/>
                  <a:pt x="7307" y="24728"/>
                  <a:pt x="7256" y="24696"/>
                </a:cubicBezTo>
                <a:lnTo>
                  <a:pt x="7170" y="24639"/>
                </a:lnTo>
                <a:lnTo>
                  <a:pt x="6984" y="24518"/>
                </a:lnTo>
                <a:lnTo>
                  <a:pt x="6758" y="24363"/>
                </a:lnTo>
                <a:cubicBezTo>
                  <a:pt x="6485" y="24172"/>
                  <a:pt x="6135" y="24501"/>
                  <a:pt x="6334" y="24790"/>
                </a:cubicBezTo>
                <a:cubicBezTo>
                  <a:pt x="6353" y="24820"/>
                  <a:pt x="6378" y="24843"/>
                  <a:pt x="6406" y="24864"/>
                </a:cubicBezTo>
                <a:lnTo>
                  <a:pt x="6647" y="25027"/>
                </a:lnTo>
                <a:lnTo>
                  <a:pt x="6839" y="25153"/>
                </a:lnTo>
                <a:lnTo>
                  <a:pt x="6925" y="25207"/>
                </a:lnTo>
                <a:close/>
                <a:moveTo>
                  <a:pt x="4930" y="23726"/>
                </a:moveTo>
                <a:cubicBezTo>
                  <a:pt x="5182" y="23946"/>
                  <a:pt x="5559" y="23657"/>
                  <a:pt x="5402" y="23351"/>
                </a:cubicBezTo>
                <a:cubicBezTo>
                  <a:pt x="5385" y="23319"/>
                  <a:pt x="5362" y="23290"/>
                  <a:pt x="5335" y="23265"/>
                </a:cubicBezTo>
                <a:lnTo>
                  <a:pt x="5242" y="23187"/>
                </a:lnTo>
                <a:lnTo>
                  <a:pt x="5081" y="23045"/>
                </a:lnTo>
                <a:lnTo>
                  <a:pt x="4888" y="22867"/>
                </a:lnTo>
                <a:cubicBezTo>
                  <a:pt x="4651" y="22640"/>
                  <a:pt x="4264" y="22900"/>
                  <a:pt x="4400" y="23214"/>
                </a:cubicBezTo>
                <a:cubicBezTo>
                  <a:pt x="4415" y="23250"/>
                  <a:pt x="4438" y="23281"/>
                  <a:pt x="4467" y="23309"/>
                </a:cubicBezTo>
                <a:lnTo>
                  <a:pt x="4507" y="23346"/>
                </a:lnTo>
                <a:lnTo>
                  <a:pt x="4670" y="23497"/>
                </a:lnTo>
                <a:lnTo>
                  <a:pt x="4840" y="23646"/>
                </a:lnTo>
                <a:lnTo>
                  <a:pt x="4930" y="23726"/>
                </a:lnTo>
                <a:close/>
                <a:moveTo>
                  <a:pt x="3184" y="21949"/>
                </a:moveTo>
                <a:cubicBezTo>
                  <a:pt x="3293" y="22068"/>
                  <a:pt x="3478" y="22081"/>
                  <a:pt x="3601" y="21978"/>
                </a:cubicBezTo>
                <a:cubicBezTo>
                  <a:pt x="3727" y="21875"/>
                  <a:pt x="3750" y="21693"/>
                  <a:pt x="3656" y="21561"/>
                </a:cubicBezTo>
                <a:lnTo>
                  <a:pt x="3608" y="21504"/>
                </a:lnTo>
                <a:lnTo>
                  <a:pt x="3476" y="21339"/>
                </a:lnTo>
                <a:lnTo>
                  <a:pt x="3344" y="21173"/>
                </a:lnTo>
                <a:lnTo>
                  <a:pt x="3285" y="21094"/>
                </a:lnTo>
                <a:cubicBezTo>
                  <a:pt x="3184" y="20955"/>
                  <a:pt x="2992" y="20926"/>
                  <a:pt x="2855" y="21029"/>
                </a:cubicBezTo>
                <a:cubicBezTo>
                  <a:pt x="2717" y="21129"/>
                  <a:pt x="2690" y="21322"/>
                  <a:pt x="2792" y="21458"/>
                </a:cubicBezTo>
                <a:lnTo>
                  <a:pt x="2860" y="21546"/>
                </a:lnTo>
                <a:lnTo>
                  <a:pt x="2996" y="21720"/>
                </a:lnTo>
                <a:lnTo>
                  <a:pt x="3134" y="21892"/>
                </a:lnTo>
                <a:lnTo>
                  <a:pt x="3180" y="21949"/>
                </a:lnTo>
                <a:close/>
                <a:moveTo>
                  <a:pt x="1774" y="19891"/>
                </a:moveTo>
                <a:cubicBezTo>
                  <a:pt x="1944" y="20186"/>
                  <a:pt x="2388" y="20031"/>
                  <a:pt x="2344" y="19700"/>
                </a:cubicBezTo>
                <a:cubicBezTo>
                  <a:pt x="2338" y="19662"/>
                  <a:pt x="2327" y="19627"/>
                  <a:pt x="2308" y="19595"/>
                </a:cubicBezTo>
                <a:lnTo>
                  <a:pt x="2201" y="19396"/>
                </a:lnTo>
                <a:lnTo>
                  <a:pt x="2101" y="19207"/>
                </a:lnTo>
                <a:lnTo>
                  <a:pt x="2032" y="19067"/>
                </a:lnTo>
                <a:cubicBezTo>
                  <a:pt x="1893" y="18782"/>
                  <a:pt x="1451" y="18870"/>
                  <a:pt x="1451" y="19212"/>
                </a:cubicBezTo>
                <a:cubicBezTo>
                  <a:pt x="1453" y="19256"/>
                  <a:pt x="1464" y="19297"/>
                  <a:pt x="1483" y="19337"/>
                </a:cubicBezTo>
                <a:lnTo>
                  <a:pt x="1558" y="19486"/>
                </a:lnTo>
                <a:lnTo>
                  <a:pt x="1661" y="19685"/>
                </a:lnTo>
                <a:lnTo>
                  <a:pt x="1774" y="19891"/>
                </a:lnTo>
                <a:close/>
                <a:moveTo>
                  <a:pt x="770" y="17604"/>
                </a:moveTo>
                <a:cubicBezTo>
                  <a:pt x="825" y="17761"/>
                  <a:pt x="996" y="17845"/>
                  <a:pt x="1154" y="17793"/>
                </a:cubicBezTo>
                <a:cubicBezTo>
                  <a:pt x="1313" y="17740"/>
                  <a:pt x="1399" y="17571"/>
                  <a:pt x="1349" y="17411"/>
                </a:cubicBezTo>
                <a:lnTo>
                  <a:pt x="1279" y="17198"/>
                </a:lnTo>
                <a:lnTo>
                  <a:pt x="1214" y="16986"/>
                </a:lnTo>
                <a:lnTo>
                  <a:pt x="1175" y="16841"/>
                </a:lnTo>
                <a:cubicBezTo>
                  <a:pt x="1080" y="16521"/>
                  <a:pt x="621" y="16556"/>
                  <a:pt x="577" y="16887"/>
                </a:cubicBezTo>
                <a:cubicBezTo>
                  <a:pt x="571" y="16927"/>
                  <a:pt x="575" y="16967"/>
                  <a:pt x="586" y="17007"/>
                </a:cubicBezTo>
                <a:lnTo>
                  <a:pt x="630" y="17158"/>
                </a:lnTo>
                <a:lnTo>
                  <a:pt x="697" y="17382"/>
                </a:lnTo>
                <a:close/>
                <a:moveTo>
                  <a:pt x="190" y="15177"/>
                </a:moveTo>
                <a:cubicBezTo>
                  <a:pt x="244" y="15523"/>
                  <a:pt x="737" y="15527"/>
                  <a:pt x="795" y="15177"/>
                </a:cubicBezTo>
                <a:cubicBezTo>
                  <a:pt x="799" y="15148"/>
                  <a:pt x="799" y="15119"/>
                  <a:pt x="795" y="15089"/>
                </a:cubicBezTo>
                <a:lnTo>
                  <a:pt x="776" y="14966"/>
                </a:lnTo>
                <a:lnTo>
                  <a:pt x="743" y="14729"/>
                </a:lnTo>
                <a:lnTo>
                  <a:pt x="716" y="14494"/>
                </a:lnTo>
                <a:cubicBezTo>
                  <a:pt x="697" y="14326"/>
                  <a:pt x="546" y="14205"/>
                  <a:pt x="378" y="14224"/>
                </a:cubicBezTo>
                <a:cubicBezTo>
                  <a:pt x="208" y="14243"/>
                  <a:pt x="89" y="14396"/>
                  <a:pt x="108" y="14563"/>
                </a:cubicBezTo>
                <a:lnTo>
                  <a:pt x="137" y="14808"/>
                </a:lnTo>
                <a:lnTo>
                  <a:pt x="171" y="15054"/>
                </a:lnTo>
                <a:close/>
                <a:moveTo>
                  <a:pt x="1" y="12698"/>
                </a:moveTo>
                <a:cubicBezTo>
                  <a:pt x="1" y="13033"/>
                  <a:pt x="466" y="13128"/>
                  <a:pt x="594" y="12805"/>
                </a:cubicBezTo>
                <a:cubicBezTo>
                  <a:pt x="607" y="12771"/>
                  <a:pt x="613" y="12736"/>
                  <a:pt x="613" y="12700"/>
                </a:cubicBezTo>
                <a:lnTo>
                  <a:pt x="613" y="12503"/>
                </a:lnTo>
                <a:lnTo>
                  <a:pt x="615" y="12243"/>
                </a:lnTo>
                <a:lnTo>
                  <a:pt x="619" y="12099"/>
                </a:lnTo>
                <a:cubicBezTo>
                  <a:pt x="630" y="11759"/>
                  <a:pt x="152" y="11654"/>
                  <a:pt x="26" y="11988"/>
                </a:cubicBezTo>
                <a:cubicBezTo>
                  <a:pt x="16" y="12017"/>
                  <a:pt x="9" y="12048"/>
                  <a:pt x="9" y="12078"/>
                </a:cubicBezTo>
                <a:lnTo>
                  <a:pt x="5" y="12229"/>
                </a:lnTo>
                <a:lnTo>
                  <a:pt x="1" y="12499"/>
                </a:lnTo>
                <a:lnTo>
                  <a:pt x="1" y="12698"/>
                </a:lnTo>
                <a:close/>
                <a:moveTo>
                  <a:pt x="143" y="10223"/>
                </a:moveTo>
                <a:cubicBezTo>
                  <a:pt x="102" y="10552"/>
                  <a:pt x="550" y="10705"/>
                  <a:pt x="716" y="10405"/>
                </a:cubicBezTo>
                <a:cubicBezTo>
                  <a:pt x="734" y="10372"/>
                  <a:pt x="745" y="10336"/>
                  <a:pt x="749" y="10301"/>
                </a:cubicBezTo>
                <a:lnTo>
                  <a:pt x="776" y="10076"/>
                </a:lnTo>
                <a:lnTo>
                  <a:pt x="814" y="9793"/>
                </a:lnTo>
                <a:lnTo>
                  <a:pt x="827" y="9701"/>
                </a:lnTo>
                <a:cubicBezTo>
                  <a:pt x="856" y="9534"/>
                  <a:pt x="741" y="9372"/>
                  <a:pt x="571" y="9347"/>
                </a:cubicBezTo>
                <a:cubicBezTo>
                  <a:pt x="401" y="9322"/>
                  <a:pt x="244" y="9439"/>
                  <a:pt x="223" y="9611"/>
                </a:cubicBezTo>
                <a:lnTo>
                  <a:pt x="208" y="9710"/>
                </a:lnTo>
                <a:lnTo>
                  <a:pt x="171" y="9999"/>
                </a:lnTo>
                <a:lnTo>
                  <a:pt x="143" y="10223"/>
                </a:lnTo>
                <a:close/>
                <a:moveTo>
                  <a:pt x="552" y="7786"/>
                </a:moveTo>
                <a:cubicBezTo>
                  <a:pt x="479" y="8123"/>
                  <a:pt x="936" y="8308"/>
                  <a:pt x="1116" y="8006"/>
                </a:cubicBezTo>
                <a:cubicBezTo>
                  <a:pt x="1131" y="7978"/>
                  <a:pt x="1143" y="7949"/>
                  <a:pt x="1149" y="7918"/>
                </a:cubicBezTo>
                <a:lnTo>
                  <a:pt x="1187" y="7746"/>
                </a:lnTo>
                <a:lnTo>
                  <a:pt x="1256" y="7442"/>
                </a:lnTo>
                <a:lnTo>
                  <a:pt x="1284" y="7329"/>
                </a:lnTo>
                <a:cubicBezTo>
                  <a:pt x="1323" y="7165"/>
                  <a:pt x="1223" y="7000"/>
                  <a:pt x="1059" y="6960"/>
                </a:cubicBezTo>
                <a:cubicBezTo>
                  <a:pt x="896" y="6918"/>
                  <a:pt x="730" y="7019"/>
                  <a:pt x="690" y="7182"/>
                </a:cubicBezTo>
                <a:lnTo>
                  <a:pt x="661" y="7302"/>
                </a:lnTo>
                <a:lnTo>
                  <a:pt x="590" y="7612"/>
                </a:lnTo>
                <a:lnTo>
                  <a:pt x="554" y="7784"/>
                </a:lnTo>
                <a:close/>
                <a:moveTo>
                  <a:pt x="1175" y="5401"/>
                </a:moveTo>
                <a:cubicBezTo>
                  <a:pt x="1124" y="5562"/>
                  <a:pt x="1216" y="5732"/>
                  <a:pt x="1378" y="5780"/>
                </a:cubicBezTo>
                <a:cubicBezTo>
                  <a:pt x="1539" y="5828"/>
                  <a:pt x="1709" y="5738"/>
                  <a:pt x="1759" y="5577"/>
                </a:cubicBezTo>
                <a:lnTo>
                  <a:pt x="1858" y="5252"/>
                </a:lnTo>
                <a:lnTo>
                  <a:pt x="1937" y="4998"/>
                </a:lnTo>
                <a:cubicBezTo>
                  <a:pt x="2040" y="4686"/>
                  <a:pt x="1638" y="4451"/>
                  <a:pt x="1413" y="4709"/>
                </a:cubicBezTo>
                <a:cubicBezTo>
                  <a:pt x="1388" y="4738"/>
                  <a:pt x="1369" y="4774"/>
                  <a:pt x="1359" y="4812"/>
                </a:cubicBezTo>
                <a:lnTo>
                  <a:pt x="1275" y="5070"/>
                </a:lnTo>
                <a:lnTo>
                  <a:pt x="1175" y="5401"/>
                </a:lnTo>
                <a:close/>
                <a:moveTo>
                  <a:pt x="1965" y="3068"/>
                </a:moveTo>
                <a:cubicBezTo>
                  <a:pt x="1906" y="3225"/>
                  <a:pt x="1986" y="3401"/>
                  <a:pt x="2143" y="3460"/>
                </a:cubicBezTo>
                <a:cubicBezTo>
                  <a:pt x="2302" y="3519"/>
                  <a:pt x="2476" y="3439"/>
                  <a:pt x="2537" y="3282"/>
                </a:cubicBezTo>
                <a:lnTo>
                  <a:pt x="2669" y="2932"/>
                </a:lnTo>
                <a:lnTo>
                  <a:pt x="2753" y="2716"/>
                </a:lnTo>
                <a:cubicBezTo>
                  <a:pt x="2872" y="2416"/>
                  <a:pt x="2497" y="2154"/>
                  <a:pt x="2256" y="2387"/>
                </a:cubicBezTo>
                <a:cubicBezTo>
                  <a:pt x="2225" y="2416"/>
                  <a:pt x="2201" y="2452"/>
                  <a:pt x="2185" y="2492"/>
                </a:cubicBezTo>
                <a:lnTo>
                  <a:pt x="2099" y="27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584905427" name="Google Shape;411;p22"/>
          <p:cNvGrpSpPr/>
          <p:nvPr/>
        </p:nvGrpSpPr>
        <p:grpSpPr bwMode="auto">
          <a:xfrm rot="-709608">
            <a:off x="962045" y="853640"/>
            <a:ext cx="647008" cy="525757"/>
            <a:chOff x="7042300" y="2282250"/>
            <a:chExt cx="338975" cy="275450"/>
          </a:xfrm>
        </p:grpSpPr>
        <p:sp>
          <p:nvSpPr>
            <p:cNvPr id="412" name="Google Shape;412;p22"/>
            <p:cNvSpPr/>
            <p:nvPr/>
          </p:nvSpPr>
          <p:spPr bwMode="auto">
            <a:xfrm>
              <a:off x="7137100" y="2282250"/>
              <a:ext cx="244175" cy="206875"/>
            </a:xfrm>
            <a:custGeom>
              <a:avLst/>
              <a:gdLst/>
              <a:ahLst/>
              <a:cxnLst/>
              <a:rect l="l" t="t" r="r" b="b"/>
              <a:pathLst>
                <a:path w="9767" h="8275" fill="norm" stroke="1" extrusionOk="0">
                  <a:moveTo>
                    <a:pt x="9766" y="0"/>
                  </a:moveTo>
                  <a:lnTo>
                    <a:pt x="727" y="5512"/>
                  </a:lnTo>
                  <a:lnTo>
                    <a:pt x="1" y="8275"/>
                  </a:lnTo>
                  <a:lnTo>
                    <a:pt x="2343" y="7147"/>
                  </a:lnTo>
                  <a:cubicBezTo>
                    <a:pt x="2343" y="7147"/>
                    <a:pt x="9398" y="409"/>
                    <a:pt x="9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3" name="Google Shape;413;p22"/>
            <p:cNvSpPr/>
            <p:nvPr/>
          </p:nvSpPr>
          <p:spPr bwMode="auto">
            <a:xfrm>
              <a:off x="7042300" y="2282250"/>
              <a:ext cx="338975" cy="137800"/>
            </a:xfrm>
            <a:custGeom>
              <a:avLst/>
              <a:gdLst/>
              <a:ahLst/>
              <a:cxnLst/>
              <a:rect l="l" t="t" r="r" b="b"/>
              <a:pathLst>
                <a:path w="13559" h="5512" fill="norm" stroke="1" extrusionOk="0">
                  <a:moveTo>
                    <a:pt x="13558" y="0"/>
                  </a:moveTo>
                  <a:lnTo>
                    <a:pt x="0" y="3887"/>
                  </a:lnTo>
                  <a:lnTo>
                    <a:pt x="4519" y="5512"/>
                  </a:lnTo>
                  <a:lnTo>
                    <a:pt x="135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4" name="Google Shape;414;p22"/>
            <p:cNvSpPr/>
            <p:nvPr/>
          </p:nvSpPr>
          <p:spPr bwMode="auto">
            <a:xfrm>
              <a:off x="7195674" y="2282250"/>
              <a:ext cx="185600" cy="275450"/>
            </a:xfrm>
            <a:custGeom>
              <a:avLst/>
              <a:gdLst/>
              <a:ahLst/>
              <a:cxnLst/>
              <a:rect l="l" t="t" r="r" b="b"/>
              <a:pathLst>
                <a:path w="7424" h="11018" fill="norm" stroke="1" extrusionOk="0">
                  <a:moveTo>
                    <a:pt x="7423" y="0"/>
                  </a:moveTo>
                  <a:lnTo>
                    <a:pt x="0" y="7147"/>
                  </a:lnTo>
                  <a:lnTo>
                    <a:pt x="2821" y="11018"/>
                  </a:lnTo>
                  <a:lnTo>
                    <a:pt x="74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446042372" name="Google Shape;415;p22"/>
          <p:cNvSpPr/>
          <p:nvPr/>
        </p:nvSpPr>
        <p:spPr bwMode="auto">
          <a:xfrm rot="900139">
            <a:off x="-141456" y="1159015"/>
            <a:ext cx="1218797" cy="841622"/>
          </a:xfrm>
          <a:custGeom>
            <a:avLst/>
            <a:gdLst/>
            <a:ahLst/>
            <a:cxnLst/>
            <a:rect l="l" t="t" r="r" b="b"/>
            <a:pathLst>
              <a:path w="44593" h="30793" fill="norm" stroke="1" extrusionOk="0">
                <a:moveTo>
                  <a:pt x="44488" y="547"/>
                </a:moveTo>
                <a:cubicBezTo>
                  <a:pt x="44593" y="227"/>
                  <a:pt x="44176" y="0"/>
                  <a:pt x="43960" y="260"/>
                </a:cubicBezTo>
                <a:cubicBezTo>
                  <a:pt x="43937" y="290"/>
                  <a:pt x="43920" y="321"/>
                  <a:pt x="43908" y="357"/>
                </a:cubicBezTo>
                <a:lnTo>
                  <a:pt x="43864" y="491"/>
                </a:lnTo>
                <a:lnTo>
                  <a:pt x="43820" y="621"/>
                </a:lnTo>
                <a:lnTo>
                  <a:pt x="43774" y="753"/>
                </a:lnTo>
                <a:lnTo>
                  <a:pt x="43709" y="925"/>
                </a:lnTo>
                <a:cubicBezTo>
                  <a:pt x="43591" y="1250"/>
                  <a:pt x="44019" y="1495"/>
                  <a:pt x="44239" y="1218"/>
                </a:cubicBezTo>
                <a:cubicBezTo>
                  <a:pt x="44258" y="1193"/>
                  <a:pt x="44272" y="1166"/>
                  <a:pt x="44283" y="1138"/>
                </a:cubicBezTo>
                <a:lnTo>
                  <a:pt x="44348" y="960"/>
                </a:lnTo>
                <a:lnTo>
                  <a:pt x="44396" y="824"/>
                </a:lnTo>
                <a:lnTo>
                  <a:pt x="44442" y="688"/>
                </a:lnTo>
                <a:lnTo>
                  <a:pt x="44488" y="552"/>
                </a:lnTo>
                <a:close/>
                <a:moveTo>
                  <a:pt x="541" y="26840"/>
                </a:moveTo>
                <a:cubicBezTo>
                  <a:pt x="409" y="26731"/>
                  <a:pt x="214" y="26752"/>
                  <a:pt x="107" y="26889"/>
                </a:cubicBezTo>
                <a:cubicBezTo>
                  <a:pt x="0" y="27023"/>
                  <a:pt x="25" y="27218"/>
                  <a:pt x="164" y="27320"/>
                </a:cubicBezTo>
                <a:lnTo>
                  <a:pt x="350" y="27467"/>
                </a:lnTo>
                <a:lnTo>
                  <a:pt x="507" y="27587"/>
                </a:lnTo>
                <a:lnTo>
                  <a:pt x="654" y="27698"/>
                </a:lnTo>
                <a:cubicBezTo>
                  <a:pt x="926" y="27897"/>
                  <a:pt x="1272" y="27578"/>
                  <a:pt x="1094" y="27291"/>
                </a:cubicBezTo>
                <a:cubicBezTo>
                  <a:pt x="1075" y="27257"/>
                  <a:pt x="1050" y="27230"/>
                  <a:pt x="1019" y="27207"/>
                </a:cubicBezTo>
                <a:lnTo>
                  <a:pt x="876" y="27100"/>
                </a:lnTo>
                <a:lnTo>
                  <a:pt x="723" y="26983"/>
                </a:lnTo>
                <a:close/>
                <a:moveTo>
                  <a:pt x="2515" y="28213"/>
                </a:moveTo>
                <a:cubicBezTo>
                  <a:pt x="2217" y="28041"/>
                  <a:pt x="1909" y="28402"/>
                  <a:pt x="2121" y="28668"/>
                </a:cubicBezTo>
                <a:cubicBezTo>
                  <a:pt x="2144" y="28695"/>
                  <a:pt x="2169" y="28718"/>
                  <a:pt x="2201" y="28737"/>
                </a:cubicBezTo>
                <a:lnTo>
                  <a:pt x="2387" y="28848"/>
                </a:lnTo>
                <a:lnTo>
                  <a:pt x="2544" y="28938"/>
                </a:lnTo>
                <a:lnTo>
                  <a:pt x="2741" y="29047"/>
                </a:lnTo>
                <a:cubicBezTo>
                  <a:pt x="3024" y="29200"/>
                  <a:pt x="3326" y="28869"/>
                  <a:pt x="3127" y="28592"/>
                </a:cubicBezTo>
                <a:cubicBezTo>
                  <a:pt x="3102" y="28559"/>
                  <a:pt x="3068" y="28532"/>
                  <a:pt x="3031" y="28511"/>
                </a:cubicBezTo>
                <a:lnTo>
                  <a:pt x="2848" y="28406"/>
                </a:lnTo>
                <a:lnTo>
                  <a:pt x="2697" y="28322"/>
                </a:lnTo>
                <a:lnTo>
                  <a:pt x="2515" y="28213"/>
                </a:lnTo>
                <a:close/>
                <a:moveTo>
                  <a:pt x="4653" y="29282"/>
                </a:moveTo>
                <a:cubicBezTo>
                  <a:pt x="4493" y="29217"/>
                  <a:pt x="4313" y="29295"/>
                  <a:pt x="4252" y="29454"/>
                </a:cubicBezTo>
                <a:cubicBezTo>
                  <a:pt x="4189" y="29613"/>
                  <a:pt x="4269" y="29791"/>
                  <a:pt x="4430" y="29852"/>
                </a:cubicBezTo>
                <a:lnTo>
                  <a:pt x="4565" y="29904"/>
                </a:lnTo>
                <a:lnTo>
                  <a:pt x="4720" y="29963"/>
                </a:lnTo>
                <a:lnTo>
                  <a:pt x="4875" y="30020"/>
                </a:lnTo>
                <a:lnTo>
                  <a:pt x="5011" y="30068"/>
                </a:lnTo>
                <a:cubicBezTo>
                  <a:pt x="5172" y="30133"/>
                  <a:pt x="5355" y="30049"/>
                  <a:pt x="5411" y="29886"/>
                </a:cubicBezTo>
                <a:cubicBezTo>
                  <a:pt x="5470" y="29722"/>
                  <a:pt x="5380" y="29542"/>
                  <a:pt x="5212" y="29492"/>
                </a:cubicBezTo>
                <a:lnTo>
                  <a:pt x="5082" y="29445"/>
                </a:lnTo>
                <a:lnTo>
                  <a:pt x="4936" y="29391"/>
                </a:lnTo>
                <a:lnTo>
                  <a:pt x="4787" y="29334"/>
                </a:lnTo>
                <a:lnTo>
                  <a:pt x="4651" y="29282"/>
                </a:lnTo>
                <a:close/>
                <a:moveTo>
                  <a:pt x="6937" y="29965"/>
                </a:moveTo>
                <a:cubicBezTo>
                  <a:pt x="6621" y="29904"/>
                  <a:pt x="6434" y="30311"/>
                  <a:pt x="6700" y="30514"/>
                </a:cubicBezTo>
                <a:cubicBezTo>
                  <a:pt x="6736" y="30539"/>
                  <a:pt x="6778" y="30556"/>
                  <a:pt x="6820" y="30565"/>
                </a:cubicBezTo>
                <a:lnTo>
                  <a:pt x="7012" y="30602"/>
                </a:lnTo>
                <a:lnTo>
                  <a:pt x="7163" y="30627"/>
                </a:lnTo>
                <a:lnTo>
                  <a:pt x="7312" y="30653"/>
                </a:lnTo>
                <a:lnTo>
                  <a:pt x="7436" y="30671"/>
                </a:lnTo>
                <a:cubicBezTo>
                  <a:pt x="7800" y="30715"/>
                  <a:pt x="7926" y="30210"/>
                  <a:pt x="7582" y="30080"/>
                </a:cubicBezTo>
                <a:cubicBezTo>
                  <a:pt x="7562" y="30074"/>
                  <a:pt x="7543" y="30068"/>
                  <a:pt x="7522" y="30066"/>
                </a:cubicBezTo>
                <a:lnTo>
                  <a:pt x="7406" y="30049"/>
                </a:lnTo>
                <a:lnTo>
                  <a:pt x="7262" y="30026"/>
                </a:lnTo>
                <a:lnTo>
                  <a:pt x="7119" y="29999"/>
                </a:lnTo>
                <a:lnTo>
                  <a:pt x="6935" y="29965"/>
                </a:lnTo>
                <a:close/>
                <a:moveTo>
                  <a:pt x="9301" y="30181"/>
                </a:moveTo>
                <a:cubicBezTo>
                  <a:pt x="8961" y="30192"/>
                  <a:pt x="8886" y="30665"/>
                  <a:pt x="9213" y="30778"/>
                </a:cubicBezTo>
                <a:cubicBezTo>
                  <a:pt x="9246" y="30787"/>
                  <a:pt x="9280" y="30793"/>
                  <a:pt x="9314" y="30791"/>
                </a:cubicBezTo>
                <a:lnTo>
                  <a:pt x="9391" y="30791"/>
                </a:lnTo>
                <a:lnTo>
                  <a:pt x="9538" y="30787"/>
                </a:lnTo>
                <a:lnTo>
                  <a:pt x="9684" y="30782"/>
                </a:lnTo>
                <a:lnTo>
                  <a:pt x="9829" y="30774"/>
                </a:lnTo>
                <a:lnTo>
                  <a:pt x="9938" y="30768"/>
                </a:lnTo>
                <a:cubicBezTo>
                  <a:pt x="10250" y="30747"/>
                  <a:pt x="10338" y="30311"/>
                  <a:pt x="10030" y="30179"/>
                </a:cubicBezTo>
                <a:cubicBezTo>
                  <a:pt x="9986" y="30162"/>
                  <a:pt x="9940" y="30154"/>
                  <a:pt x="9896" y="30158"/>
                </a:cubicBezTo>
                <a:lnTo>
                  <a:pt x="9793" y="30164"/>
                </a:lnTo>
                <a:lnTo>
                  <a:pt x="9655" y="30171"/>
                </a:lnTo>
                <a:lnTo>
                  <a:pt x="9517" y="30177"/>
                </a:lnTo>
                <a:lnTo>
                  <a:pt x="9381" y="30181"/>
                </a:lnTo>
                <a:lnTo>
                  <a:pt x="9301" y="30181"/>
                </a:lnTo>
                <a:close/>
                <a:moveTo>
                  <a:pt x="11661" y="29900"/>
                </a:moveTo>
                <a:cubicBezTo>
                  <a:pt x="11346" y="29971"/>
                  <a:pt x="11342" y="30433"/>
                  <a:pt x="11675" y="30497"/>
                </a:cubicBezTo>
                <a:cubicBezTo>
                  <a:pt x="11717" y="30506"/>
                  <a:pt x="11757" y="30504"/>
                  <a:pt x="11797" y="30495"/>
                </a:cubicBezTo>
                <a:lnTo>
                  <a:pt x="11960" y="30458"/>
                </a:lnTo>
                <a:lnTo>
                  <a:pt x="12101" y="30422"/>
                </a:lnTo>
                <a:lnTo>
                  <a:pt x="12239" y="30386"/>
                </a:lnTo>
                <a:lnTo>
                  <a:pt x="12407" y="30340"/>
                </a:lnTo>
                <a:cubicBezTo>
                  <a:pt x="12568" y="30294"/>
                  <a:pt x="12662" y="30124"/>
                  <a:pt x="12614" y="29963"/>
                </a:cubicBezTo>
                <a:cubicBezTo>
                  <a:pt x="12568" y="29800"/>
                  <a:pt x="12398" y="29707"/>
                  <a:pt x="12237" y="29753"/>
                </a:cubicBezTo>
                <a:lnTo>
                  <a:pt x="12082" y="29795"/>
                </a:lnTo>
                <a:lnTo>
                  <a:pt x="11950" y="29831"/>
                </a:lnTo>
                <a:lnTo>
                  <a:pt x="11820" y="29862"/>
                </a:lnTo>
                <a:lnTo>
                  <a:pt x="11663" y="29900"/>
                </a:lnTo>
                <a:close/>
                <a:moveTo>
                  <a:pt x="13920" y="29148"/>
                </a:moveTo>
                <a:cubicBezTo>
                  <a:pt x="13622" y="29282"/>
                  <a:pt x="13712" y="29733"/>
                  <a:pt x="14050" y="29733"/>
                </a:cubicBezTo>
                <a:cubicBezTo>
                  <a:pt x="14092" y="29733"/>
                  <a:pt x="14132" y="29722"/>
                  <a:pt x="14169" y="29705"/>
                </a:cubicBezTo>
                <a:lnTo>
                  <a:pt x="14253" y="29670"/>
                </a:lnTo>
                <a:lnTo>
                  <a:pt x="14385" y="29609"/>
                </a:lnTo>
                <a:lnTo>
                  <a:pt x="14515" y="29548"/>
                </a:lnTo>
                <a:lnTo>
                  <a:pt x="14645" y="29487"/>
                </a:lnTo>
                <a:lnTo>
                  <a:pt x="14737" y="29441"/>
                </a:lnTo>
                <a:cubicBezTo>
                  <a:pt x="14888" y="29366"/>
                  <a:pt x="14949" y="29181"/>
                  <a:pt x="14873" y="29030"/>
                </a:cubicBezTo>
                <a:cubicBezTo>
                  <a:pt x="14798" y="28880"/>
                  <a:pt x="14614" y="28819"/>
                  <a:pt x="14463" y="28894"/>
                </a:cubicBezTo>
                <a:lnTo>
                  <a:pt x="14253" y="28997"/>
                </a:lnTo>
                <a:lnTo>
                  <a:pt x="14130" y="29056"/>
                </a:lnTo>
                <a:lnTo>
                  <a:pt x="13922" y="29148"/>
                </a:lnTo>
                <a:close/>
                <a:moveTo>
                  <a:pt x="16016" y="27995"/>
                </a:moveTo>
                <a:cubicBezTo>
                  <a:pt x="15875" y="28089"/>
                  <a:pt x="15835" y="28278"/>
                  <a:pt x="15930" y="28419"/>
                </a:cubicBezTo>
                <a:cubicBezTo>
                  <a:pt x="16024" y="28559"/>
                  <a:pt x="16213" y="28597"/>
                  <a:pt x="16353" y="28504"/>
                </a:cubicBezTo>
                <a:lnTo>
                  <a:pt x="16510" y="28400"/>
                </a:lnTo>
                <a:lnTo>
                  <a:pt x="16630" y="28316"/>
                </a:lnTo>
                <a:lnTo>
                  <a:pt x="16749" y="28234"/>
                </a:lnTo>
                <a:lnTo>
                  <a:pt x="16864" y="28150"/>
                </a:lnTo>
                <a:cubicBezTo>
                  <a:pt x="17147" y="27945"/>
                  <a:pt x="16921" y="27503"/>
                  <a:pt x="16586" y="27614"/>
                </a:cubicBezTo>
                <a:cubicBezTo>
                  <a:pt x="16558" y="27624"/>
                  <a:pt x="16531" y="27637"/>
                  <a:pt x="16508" y="27656"/>
                </a:cubicBezTo>
                <a:lnTo>
                  <a:pt x="16282" y="27815"/>
                </a:lnTo>
                <a:cubicBezTo>
                  <a:pt x="16192" y="27876"/>
                  <a:pt x="16104" y="27937"/>
                  <a:pt x="16014" y="27997"/>
                </a:cubicBezTo>
                <a:close/>
                <a:moveTo>
                  <a:pt x="17908" y="26526"/>
                </a:moveTo>
                <a:cubicBezTo>
                  <a:pt x="17659" y="26755"/>
                  <a:pt x="17906" y="27161"/>
                  <a:pt x="18229" y="27035"/>
                </a:cubicBezTo>
                <a:cubicBezTo>
                  <a:pt x="18262" y="27021"/>
                  <a:pt x="18292" y="27002"/>
                  <a:pt x="18317" y="26979"/>
                </a:cubicBezTo>
                <a:cubicBezTo>
                  <a:pt x="18472" y="26840"/>
                  <a:pt x="18621" y="26700"/>
                  <a:pt x="18772" y="26558"/>
                </a:cubicBezTo>
                <a:cubicBezTo>
                  <a:pt x="18893" y="26440"/>
                  <a:pt x="18897" y="26245"/>
                  <a:pt x="18780" y="26124"/>
                </a:cubicBezTo>
                <a:cubicBezTo>
                  <a:pt x="18663" y="26002"/>
                  <a:pt x="18470" y="26000"/>
                  <a:pt x="18348" y="26115"/>
                </a:cubicBezTo>
                <a:cubicBezTo>
                  <a:pt x="18204" y="26256"/>
                  <a:pt x="18057" y="26392"/>
                  <a:pt x="17908" y="26526"/>
                </a:cubicBezTo>
                <a:close/>
                <a:moveTo>
                  <a:pt x="19587" y="24808"/>
                </a:moveTo>
                <a:cubicBezTo>
                  <a:pt x="19520" y="24885"/>
                  <a:pt x="19497" y="24992"/>
                  <a:pt x="19526" y="25088"/>
                </a:cubicBezTo>
                <a:cubicBezTo>
                  <a:pt x="19591" y="25323"/>
                  <a:pt x="19893" y="25390"/>
                  <a:pt x="20052" y="25204"/>
                </a:cubicBezTo>
                <a:cubicBezTo>
                  <a:pt x="20186" y="25049"/>
                  <a:pt x="20318" y="24889"/>
                  <a:pt x="20448" y="24730"/>
                </a:cubicBezTo>
                <a:cubicBezTo>
                  <a:pt x="20658" y="24468"/>
                  <a:pt x="20356" y="24108"/>
                  <a:pt x="20060" y="24273"/>
                </a:cubicBezTo>
                <a:cubicBezTo>
                  <a:pt x="20027" y="24290"/>
                  <a:pt x="19998" y="24315"/>
                  <a:pt x="19972" y="24347"/>
                </a:cubicBezTo>
                <a:cubicBezTo>
                  <a:pt x="19847" y="24504"/>
                  <a:pt x="19719" y="24655"/>
                  <a:pt x="19587" y="24808"/>
                </a:cubicBezTo>
                <a:close/>
                <a:moveTo>
                  <a:pt x="21050" y="22896"/>
                </a:moveTo>
                <a:cubicBezTo>
                  <a:pt x="20962" y="23035"/>
                  <a:pt x="20999" y="23221"/>
                  <a:pt x="21136" y="23313"/>
                </a:cubicBezTo>
                <a:cubicBezTo>
                  <a:pt x="21274" y="23406"/>
                  <a:pt x="21460" y="23372"/>
                  <a:pt x="21557" y="23238"/>
                </a:cubicBezTo>
                <a:cubicBezTo>
                  <a:pt x="21672" y="23068"/>
                  <a:pt x="21785" y="22894"/>
                  <a:pt x="21896" y="22720"/>
                </a:cubicBezTo>
                <a:cubicBezTo>
                  <a:pt x="22081" y="22431"/>
                  <a:pt x="21718" y="22104"/>
                  <a:pt x="21446" y="22320"/>
                </a:cubicBezTo>
                <a:cubicBezTo>
                  <a:pt x="21421" y="22339"/>
                  <a:pt x="21400" y="22364"/>
                  <a:pt x="21381" y="22393"/>
                </a:cubicBezTo>
                <a:cubicBezTo>
                  <a:pt x="21272" y="22561"/>
                  <a:pt x="21163" y="22729"/>
                  <a:pt x="21050" y="22896"/>
                </a:cubicBezTo>
                <a:close/>
                <a:moveTo>
                  <a:pt x="22290" y="20832"/>
                </a:moveTo>
                <a:cubicBezTo>
                  <a:pt x="22209" y="20981"/>
                  <a:pt x="22267" y="21169"/>
                  <a:pt x="22418" y="21249"/>
                </a:cubicBezTo>
                <a:cubicBezTo>
                  <a:pt x="22569" y="21327"/>
                  <a:pt x="22756" y="21268"/>
                  <a:pt x="22833" y="21115"/>
                </a:cubicBezTo>
                <a:cubicBezTo>
                  <a:pt x="22927" y="20933"/>
                  <a:pt x="23024" y="20748"/>
                  <a:pt x="23114" y="20566"/>
                </a:cubicBezTo>
                <a:cubicBezTo>
                  <a:pt x="23258" y="20264"/>
                  <a:pt x="22890" y="19983"/>
                  <a:pt x="22638" y="20201"/>
                </a:cubicBezTo>
                <a:cubicBezTo>
                  <a:pt x="22609" y="20226"/>
                  <a:pt x="22584" y="20260"/>
                  <a:pt x="22567" y="20295"/>
                </a:cubicBezTo>
                <a:cubicBezTo>
                  <a:pt x="22477" y="20476"/>
                  <a:pt x="22385" y="20654"/>
                  <a:pt x="22290" y="20832"/>
                </a:cubicBezTo>
                <a:close/>
                <a:moveTo>
                  <a:pt x="23302" y="18644"/>
                </a:moveTo>
                <a:cubicBezTo>
                  <a:pt x="23183" y="18944"/>
                  <a:pt x="23558" y="19208"/>
                  <a:pt x="23803" y="18973"/>
                </a:cubicBezTo>
                <a:cubicBezTo>
                  <a:pt x="23833" y="18944"/>
                  <a:pt x="23856" y="18908"/>
                  <a:pt x="23873" y="18868"/>
                </a:cubicBezTo>
                <a:cubicBezTo>
                  <a:pt x="23948" y="18678"/>
                  <a:pt x="24021" y="18485"/>
                  <a:pt x="24093" y="18292"/>
                </a:cubicBezTo>
                <a:cubicBezTo>
                  <a:pt x="24206" y="17986"/>
                  <a:pt x="23820" y="17730"/>
                  <a:pt x="23577" y="17984"/>
                </a:cubicBezTo>
                <a:cubicBezTo>
                  <a:pt x="23552" y="18011"/>
                  <a:pt x="23533" y="18045"/>
                  <a:pt x="23518" y="18082"/>
                </a:cubicBezTo>
                <a:cubicBezTo>
                  <a:pt x="23449" y="18271"/>
                  <a:pt x="23378" y="18458"/>
                  <a:pt x="23302" y="18644"/>
                </a:cubicBezTo>
                <a:close/>
                <a:moveTo>
                  <a:pt x="24072" y="16362"/>
                </a:moveTo>
                <a:cubicBezTo>
                  <a:pt x="24023" y="16527"/>
                  <a:pt x="24120" y="16697"/>
                  <a:pt x="24285" y="16741"/>
                </a:cubicBezTo>
                <a:cubicBezTo>
                  <a:pt x="24451" y="16785"/>
                  <a:pt x="24621" y="16687"/>
                  <a:pt x="24661" y="16519"/>
                </a:cubicBezTo>
                <a:cubicBezTo>
                  <a:pt x="24715" y="16320"/>
                  <a:pt x="24765" y="16121"/>
                  <a:pt x="24816" y="15920"/>
                </a:cubicBezTo>
                <a:cubicBezTo>
                  <a:pt x="24853" y="15756"/>
                  <a:pt x="24753" y="15591"/>
                  <a:pt x="24589" y="15553"/>
                </a:cubicBezTo>
                <a:cubicBezTo>
                  <a:pt x="24424" y="15513"/>
                  <a:pt x="24260" y="15614"/>
                  <a:pt x="24220" y="15779"/>
                </a:cubicBezTo>
                <a:cubicBezTo>
                  <a:pt x="24174" y="15974"/>
                  <a:pt x="24124" y="16169"/>
                  <a:pt x="24072" y="16362"/>
                </a:cubicBezTo>
                <a:close/>
                <a:moveTo>
                  <a:pt x="24564" y="14010"/>
                </a:moveTo>
                <a:cubicBezTo>
                  <a:pt x="24524" y="14333"/>
                  <a:pt x="24941" y="14486"/>
                  <a:pt x="25119" y="14222"/>
                </a:cubicBezTo>
                <a:cubicBezTo>
                  <a:pt x="25147" y="14184"/>
                  <a:pt x="25163" y="14140"/>
                  <a:pt x="25170" y="14094"/>
                </a:cubicBezTo>
                <a:cubicBezTo>
                  <a:pt x="25199" y="13889"/>
                  <a:pt x="25224" y="13686"/>
                  <a:pt x="25247" y="13478"/>
                </a:cubicBezTo>
                <a:cubicBezTo>
                  <a:pt x="25254" y="13428"/>
                  <a:pt x="25245" y="13375"/>
                  <a:pt x="25228" y="13327"/>
                </a:cubicBezTo>
                <a:cubicBezTo>
                  <a:pt x="25279" y="13166"/>
                  <a:pt x="25184" y="12994"/>
                  <a:pt x="25023" y="12948"/>
                </a:cubicBezTo>
                <a:cubicBezTo>
                  <a:pt x="24987" y="12937"/>
                  <a:pt x="24952" y="12933"/>
                  <a:pt x="24918" y="12935"/>
                </a:cubicBezTo>
                <a:cubicBezTo>
                  <a:pt x="24721" y="12946"/>
                  <a:pt x="24516" y="12956"/>
                  <a:pt x="24319" y="12956"/>
                </a:cubicBezTo>
                <a:cubicBezTo>
                  <a:pt x="23988" y="12969"/>
                  <a:pt x="23902" y="13415"/>
                  <a:pt x="24208" y="13547"/>
                </a:cubicBezTo>
                <a:cubicBezTo>
                  <a:pt x="24248" y="13562"/>
                  <a:pt x="24287" y="13568"/>
                  <a:pt x="24329" y="13568"/>
                </a:cubicBezTo>
                <a:cubicBezTo>
                  <a:pt x="24426" y="13568"/>
                  <a:pt x="24526" y="13564"/>
                  <a:pt x="24623" y="13560"/>
                </a:cubicBezTo>
                <a:cubicBezTo>
                  <a:pt x="24606" y="13711"/>
                  <a:pt x="24585" y="13860"/>
                  <a:pt x="24564" y="14010"/>
                </a:cubicBezTo>
                <a:close/>
                <a:moveTo>
                  <a:pt x="24742" y="11617"/>
                </a:moveTo>
                <a:cubicBezTo>
                  <a:pt x="24742" y="11946"/>
                  <a:pt x="25197" y="12045"/>
                  <a:pt x="25329" y="11734"/>
                </a:cubicBezTo>
                <a:cubicBezTo>
                  <a:pt x="25346" y="11697"/>
                  <a:pt x="25352" y="11657"/>
                  <a:pt x="25352" y="11617"/>
                </a:cubicBezTo>
                <a:lnTo>
                  <a:pt x="25352" y="11468"/>
                </a:lnTo>
                <a:cubicBezTo>
                  <a:pt x="25350" y="11311"/>
                  <a:pt x="25348" y="11154"/>
                  <a:pt x="25342" y="10997"/>
                </a:cubicBezTo>
                <a:cubicBezTo>
                  <a:pt x="25331" y="10670"/>
                  <a:pt x="24874" y="10586"/>
                  <a:pt x="24751" y="10898"/>
                </a:cubicBezTo>
                <a:cubicBezTo>
                  <a:pt x="24736" y="10936"/>
                  <a:pt x="24730" y="10976"/>
                  <a:pt x="24732" y="11018"/>
                </a:cubicBezTo>
                <a:cubicBezTo>
                  <a:pt x="24740" y="11215"/>
                  <a:pt x="24742" y="11420"/>
                  <a:pt x="24742" y="11617"/>
                </a:cubicBezTo>
                <a:close/>
                <a:moveTo>
                  <a:pt x="24585" y="9226"/>
                </a:moveTo>
                <a:cubicBezTo>
                  <a:pt x="24640" y="9574"/>
                  <a:pt x="25145" y="9574"/>
                  <a:pt x="25191" y="9213"/>
                </a:cubicBezTo>
                <a:cubicBezTo>
                  <a:pt x="25193" y="9188"/>
                  <a:pt x="25193" y="9163"/>
                  <a:pt x="25189" y="9136"/>
                </a:cubicBezTo>
                <a:cubicBezTo>
                  <a:pt x="25159" y="8928"/>
                  <a:pt x="25124" y="8721"/>
                  <a:pt x="25080" y="8515"/>
                </a:cubicBezTo>
                <a:cubicBezTo>
                  <a:pt x="25008" y="8186"/>
                  <a:pt x="24535" y="8199"/>
                  <a:pt x="24480" y="8530"/>
                </a:cubicBezTo>
                <a:cubicBezTo>
                  <a:pt x="24472" y="8568"/>
                  <a:pt x="24474" y="8606"/>
                  <a:pt x="24482" y="8643"/>
                </a:cubicBezTo>
                <a:cubicBezTo>
                  <a:pt x="24522" y="8836"/>
                  <a:pt x="24556" y="9029"/>
                  <a:pt x="24585" y="9226"/>
                </a:cubicBezTo>
                <a:close/>
                <a:moveTo>
                  <a:pt x="23854" y="7090"/>
                </a:moveTo>
                <a:cubicBezTo>
                  <a:pt x="24055" y="7344"/>
                  <a:pt x="24472" y="7143"/>
                  <a:pt x="24384" y="6814"/>
                </a:cubicBezTo>
                <a:cubicBezTo>
                  <a:pt x="24373" y="6774"/>
                  <a:pt x="24355" y="6738"/>
                  <a:pt x="24327" y="6707"/>
                </a:cubicBezTo>
                <a:cubicBezTo>
                  <a:pt x="24181" y="6518"/>
                  <a:pt x="24002" y="6357"/>
                  <a:pt x="23801" y="6227"/>
                </a:cubicBezTo>
                <a:cubicBezTo>
                  <a:pt x="23512" y="6053"/>
                  <a:pt x="23189" y="6411"/>
                  <a:pt x="23405" y="6682"/>
                </a:cubicBezTo>
                <a:cubicBezTo>
                  <a:pt x="23426" y="6709"/>
                  <a:pt x="23453" y="6732"/>
                  <a:pt x="23483" y="6749"/>
                </a:cubicBezTo>
                <a:cubicBezTo>
                  <a:pt x="23623" y="6841"/>
                  <a:pt x="23749" y="6956"/>
                  <a:pt x="23854" y="7090"/>
                </a:cubicBezTo>
                <a:close/>
                <a:moveTo>
                  <a:pt x="21974" y="6707"/>
                </a:moveTo>
                <a:cubicBezTo>
                  <a:pt x="22303" y="6587"/>
                  <a:pt x="22209" y="6103"/>
                  <a:pt x="21859" y="6114"/>
                </a:cubicBezTo>
                <a:cubicBezTo>
                  <a:pt x="21829" y="6116"/>
                  <a:pt x="21800" y="6122"/>
                  <a:pt x="21771" y="6133"/>
                </a:cubicBezTo>
                <a:cubicBezTo>
                  <a:pt x="21567" y="6204"/>
                  <a:pt x="21368" y="6288"/>
                  <a:pt x="21175" y="6382"/>
                </a:cubicBezTo>
                <a:cubicBezTo>
                  <a:pt x="21022" y="6455"/>
                  <a:pt x="20957" y="6640"/>
                  <a:pt x="21033" y="6793"/>
                </a:cubicBezTo>
                <a:cubicBezTo>
                  <a:pt x="21108" y="6946"/>
                  <a:pt x="21293" y="7009"/>
                  <a:pt x="21446" y="6931"/>
                </a:cubicBezTo>
                <a:cubicBezTo>
                  <a:pt x="21618" y="6845"/>
                  <a:pt x="21794" y="6772"/>
                  <a:pt x="21974" y="6707"/>
                </a:cubicBezTo>
                <a:close/>
                <a:moveTo>
                  <a:pt x="19979" y="7887"/>
                </a:moveTo>
                <a:cubicBezTo>
                  <a:pt x="20033" y="7839"/>
                  <a:pt x="20071" y="7774"/>
                  <a:pt x="20081" y="7700"/>
                </a:cubicBezTo>
                <a:cubicBezTo>
                  <a:pt x="20121" y="7419"/>
                  <a:pt x="19792" y="7239"/>
                  <a:pt x="19578" y="7424"/>
                </a:cubicBezTo>
                <a:cubicBezTo>
                  <a:pt x="19413" y="7566"/>
                  <a:pt x="19258" y="7717"/>
                  <a:pt x="19113" y="7880"/>
                </a:cubicBezTo>
                <a:cubicBezTo>
                  <a:pt x="19002" y="8006"/>
                  <a:pt x="19013" y="8199"/>
                  <a:pt x="19140" y="8310"/>
                </a:cubicBezTo>
                <a:cubicBezTo>
                  <a:pt x="19266" y="8423"/>
                  <a:pt x="19459" y="8411"/>
                  <a:pt x="19570" y="8285"/>
                </a:cubicBezTo>
                <a:cubicBezTo>
                  <a:pt x="19698" y="8142"/>
                  <a:pt x="19834" y="8010"/>
                  <a:pt x="19979" y="7887"/>
                </a:cubicBezTo>
                <a:close/>
                <a:moveTo>
                  <a:pt x="18983" y="9723"/>
                </a:moveTo>
                <a:cubicBezTo>
                  <a:pt x="18977" y="9551"/>
                  <a:pt x="18832" y="9419"/>
                  <a:pt x="18660" y="9427"/>
                </a:cubicBezTo>
                <a:cubicBezTo>
                  <a:pt x="18491" y="9438"/>
                  <a:pt x="18361" y="9584"/>
                  <a:pt x="18373" y="9756"/>
                </a:cubicBezTo>
                <a:cubicBezTo>
                  <a:pt x="18386" y="9987"/>
                  <a:pt x="18430" y="10217"/>
                  <a:pt x="18507" y="10435"/>
                </a:cubicBezTo>
                <a:cubicBezTo>
                  <a:pt x="18627" y="10768"/>
                  <a:pt x="19124" y="10674"/>
                  <a:pt x="19101" y="10309"/>
                </a:cubicBezTo>
                <a:cubicBezTo>
                  <a:pt x="19098" y="10284"/>
                  <a:pt x="19092" y="10261"/>
                  <a:pt x="19084" y="10236"/>
                </a:cubicBezTo>
                <a:cubicBezTo>
                  <a:pt x="19027" y="10070"/>
                  <a:pt x="18994" y="9899"/>
                  <a:pt x="18983" y="9723"/>
                </a:cubicBezTo>
                <a:close/>
                <a:moveTo>
                  <a:pt x="20039" y="11613"/>
                </a:moveTo>
                <a:cubicBezTo>
                  <a:pt x="19796" y="11382"/>
                  <a:pt x="19402" y="11649"/>
                  <a:pt x="19553" y="11973"/>
                </a:cubicBezTo>
                <a:cubicBezTo>
                  <a:pt x="19570" y="12003"/>
                  <a:pt x="19589" y="12028"/>
                  <a:pt x="19614" y="12051"/>
                </a:cubicBezTo>
                <a:cubicBezTo>
                  <a:pt x="19763" y="12200"/>
                  <a:pt x="19922" y="12340"/>
                  <a:pt x="20086" y="12476"/>
                </a:cubicBezTo>
                <a:cubicBezTo>
                  <a:pt x="20213" y="12590"/>
                  <a:pt x="20410" y="12575"/>
                  <a:pt x="20521" y="12443"/>
                </a:cubicBezTo>
                <a:cubicBezTo>
                  <a:pt x="20633" y="12311"/>
                  <a:pt x="20612" y="12114"/>
                  <a:pt x="20475" y="12007"/>
                </a:cubicBezTo>
                <a:cubicBezTo>
                  <a:pt x="20327" y="11881"/>
                  <a:pt x="20180" y="11751"/>
                  <a:pt x="20039" y="11613"/>
                </a:cubicBezTo>
                <a:close/>
                <a:moveTo>
                  <a:pt x="21963" y="12759"/>
                </a:moveTo>
                <a:cubicBezTo>
                  <a:pt x="21630" y="12686"/>
                  <a:pt x="21444" y="13126"/>
                  <a:pt x="21733" y="13315"/>
                </a:cubicBezTo>
                <a:cubicBezTo>
                  <a:pt x="21762" y="13333"/>
                  <a:pt x="21794" y="13346"/>
                  <a:pt x="21827" y="13354"/>
                </a:cubicBezTo>
                <a:cubicBezTo>
                  <a:pt x="22035" y="13403"/>
                  <a:pt x="22244" y="13438"/>
                  <a:pt x="22454" y="13470"/>
                </a:cubicBezTo>
                <a:cubicBezTo>
                  <a:pt x="22785" y="13510"/>
                  <a:pt x="22936" y="13078"/>
                  <a:pt x="22653" y="12904"/>
                </a:cubicBezTo>
                <a:cubicBezTo>
                  <a:pt x="22617" y="12883"/>
                  <a:pt x="22579" y="12870"/>
                  <a:pt x="22538" y="12864"/>
                </a:cubicBezTo>
                <a:cubicBezTo>
                  <a:pt x="22345" y="12837"/>
                  <a:pt x="22152" y="12803"/>
                  <a:pt x="21963" y="12759"/>
                </a:cubicBezTo>
                <a:close/>
                <a:moveTo>
                  <a:pt x="26712" y="12751"/>
                </a:moveTo>
                <a:cubicBezTo>
                  <a:pt x="26379" y="12803"/>
                  <a:pt x="26362" y="13275"/>
                  <a:pt x="26689" y="13352"/>
                </a:cubicBezTo>
                <a:cubicBezTo>
                  <a:pt x="26727" y="13361"/>
                  <a:pt x="26765" y="13361"/>
                  <a:pt x="26802" y="13357"/>
                </a:cubicBezTo>
                <a:cubicBezTo>
                  <a:pt x="27006" y="13327"/>
                  <a:pt x="27211" y="13294"/>
                  <a:pt x="27414" y="13258"/>
                </a:cubicBezTo>
                <a:cubicBezTo>
                  <a:pt x="27739" y="13197"/>
                  <a:pt x="27754" y="12738"/>
                  <a:pt x="27425" y="12659"/>
                </a:cubicBezTo>
                <a:cubicBezTo>
                  <a:pt x="27387" y="12650"/>
                  <a:pt x="27347" y="12650"/>
                  <a:pt x="27307" y="12657"/>
                </a:cubicBezTo>
                <a:cubicBezTo>
                  <a:pt x="27110" y="12692"/>
                  <a:pt x="26911" y="12724"/>
                  <a:pt x="26712" y="12751"/>
                </a:cubicBezTo>
                <a:close/>
                <a:moveTo>
                  <a:pt x="29080" y="12286"/>
                </a:moveTo>
                <a:cubicBezTo>
                  <a:pt x="28917" y="12328"/>
                  <a:pt x="28818" y="12493"/>
                  <a:pt x="28860" y="12657"/>
                </a:cubicBezTo>
                <a:cubicBezTo>
                  <a:pt x="28900" y="12818"/>
                  <a:pt x="29066" y="12919"/>
                  <a:pt x="29229" y="12879"/>
                </a:cubicBezTo>
                <a:cubicBezTo>
                  <a:pt x="29428" y="12828"/>
                  <a:pt x="29627" y="12778"/>
                  <a:pt x="29826" y="12724"/>
                </a:cubicBezTo>
                <a:cubicBezTo>
                  <a:pt x="30170" y="12623"/>
                  <a:pt x="30099" y="12124"/>
                  <a:pt x="29738" y="12124"/>
                </a:cubicBezTo>
                <a:cubicBezTo>
                  <a:pt x="29713" y="12124"/>
                  <a:pt x="29688" y="12128"/>
                  <a:pt x="29665" y="12135"/>
                </a:cubicBezTo>
                <a:cubicBezTo>
                  <a:pt x="29470" y="12187"/>
                  <a:pt x="29275" y="12237"/>
                  <a:pt x="29080" y="12286"/>
                </a:cubicBezTo>
                <a:close/>
                <a:moveTo>
                  <a:pt x="31396" y="11602"/>
                </a:moveTo>
                <a:cubicBezTo>
                  <a:pt x="31076" y="11718"/>
                  <a:pt x="31151" y="12198"/>
                  <a:pt x="31501" y="12198"/>
                </a:cubicBezTo>
                <a:cubicBezTo>
                  <a:pt x="31535" y="12196"/>
                  <a:pt x="31566" y="12191"/>
                  <a:pt x="31595" y="12181"/>
                </a:cubicBezTo>
                <a:cubicBezTo>
                  <a:pt x="31790" y="12114"/>
                  <a:pt x="31985" y="12045"/>
                  <a:pt x="32178" y="11973"/>
                </a:cubicBezTo>
                <a:cubicBezTo>
                  <a:pt x="32482" y="11862"/>
                  <a:pt x="32425" y="11403"/>
                  <a:pt x="32086" y="11380"/>
                </a:cubicBezTo>
                <a:cubicBezTo>
                  <a:pt x="32044" y="11380"/>
                  <a:pt x="32004" y="11387"/>
                  <a:pt x="31966" y="11399"/>
                </a:cubicBezTo>
                <a:cubicBezTo>
                  <a:pt x="31776" y="11470"/>
                  <a:pt x="31587" y="11537"/>
                  <a:pt x="31396" y="11602"/>
                </a:cubicBezTo>
                <a:close/>
                <a:moveTo>
                  <a:pt x="33645" y="10718"/>
                </a:moveTo>
                <a:cubicBezTo>
                  <a:pt x="33343" y="10852"/>
                  <a:pt x="33444" y="11311"/>
                  <a:pt x="33783" y="11301"/>
                </a:cubicBezTo>
                <a:cubicBezTo>
                  <a:pt x="33823" y="11299"/>
                  <a:pt x="33859" y="11290"/>
                  <a:pt x="33894" y="11273"/>
                </a:cubicBezTo>
                <a:cubicBezTo>
                  <a:pt x="34083" y="11190"/>
                  <a:pt x="34269" y="11104"/>
                  <a:pt x="34456" y="11014"/>
                </a:cubicBezTo>
                <a:cubicBezTo>
                  <a:pt x="34756" y="10869"/>
                  <a:pt x="34642" y="10412"/>
                  <a:pt x="34299" y="10435"/>
                </a:cubicBezTo>
                <a:cubicBezTo>
                  <a:pt x="34261" y="10437"/>
                  <a:pt x="34225" y="10448"/>
                  <a:pt x="34192" y="10464"/>
                </a:cubicBezTo>
                <a:cubicBezTo>
                  <a:pt x="34010" y="10550"/>
                  <a:pt x="33827" y="10634"/>
                  <a:pt x="33645" y="10718"/>
                </a:cubicBezTo>
                <a:close/>
                <a:moveTo>
                  <a:pt x="35797" y="9626"/>
                </a:moveTo>
                <a:cubicBezTo>
                  <a:pt x="35510" y="9790"/>
                  <a:pt x="35651" y="10238"/>
                  <a:pt x="35996" y="10194"/>
                </a:cubicBezTo>
                <a:cubicBezTo>
                  <a:pt x="36034" y="10188"/>
                  <a:pt x="36070" y="10175"/>
                  <a:pt x="36101" y="10156"/>
                </a:cubicBezTo>
                <a:cubicBezTo>
                  <a:pt x="36279" y="10054"/>
                  <a:pt x="36459" y="9951"/>
                  <a:pt x="36636" y="9842"/>
                </a:cubicBezTo>
                <a:cubicBezTo>
                  <a:pt x="36776" y="9754"/>
                  <a:pt x="36820" y="9567"/>
                  <a:pt x="36732" y="9425"/>
                </a:cubicBezTo>
                <a:cubicBezTo>
                  <a:pt x="36646" y="9282"/>
                  <a:pt x="36459" y="9236"/>
                  <a:pt x="36317" y="9320"/>
                </a:cubicBezTo>
                <a:cubicBezTo>
                  <a:pt x="36145" y="9425"/>
                  <a:pt x="35971" y="9526"/>
                  <a:pt x="35797" y="9626"/>
                </a:cubicBezTo>
                <a:close/>
                <a:moveTo>
                  <a:pt x="37824" y="8325"/>
                </a:moveTo>
                <a:cubicBezTo>
                  <a:pt x="37558" y="8520"/>
                  <a:pt x="37744" y="8945"/>
                  <a:pt x="38079" y="8868"/>
                </a:cubicBezTo>
                <a:cubicBezTo>
                  <a:pt x="38117" y="8857"/>
                  <a:pt x="38153" y="8840"/>
                  <a:pt x="38184" y="8817"/>
                </a:cubicBezTo>
                <a:cubicBezTo>
                  <a:pt x="38350" y="8696"/>
                  <a:pt x="38515" y="8574"/>
                  <a:pt x="38681" y="8448"/>
                </a:cubicBezTo>
                <a:cubicBezTo>
                  <a:pt x="38893" y="8283"/>
                  <a:pt x="38800" y="7939"/>
                  <a:pt x="38534" y="7903"/>
                </a:cubicBezTo>
                <a:cubicBezTo>
                  <a:pt x="38452" y="7893"/>
                  <a:pt x="38371" y="7914"/>
                  <a:pt x="38308" y="7964"/>
                </a:cubicBezTo>
                <a:cubicBezTo>
                  <a:pt x="38147" y="8088"/>
                  <a:pt x="37985" y="8207"/>
                  <a:pt x="37824" y="8325"/>
                </a:cubicBezTo>
                <a:close/>
                <a:moveTo>
                  <a:pt x="39683" y="6801"/>
                </a:moveTo>
                <a:cubicBezTo>
                  <a:pt x="39561" y="6916"/>
                  <a:pt x="39555" y="7109"/>
                  <a:pt x="39670" y="7233"/>
                </a:cubicBezTo>
                <a:cubicBezTo>
                  <a:pt x="39785" y="7356"/>
                  <a:pt x="39980" y="7363"/>
                  <a:pt x="40102" y="7245"/>
                </a:cubicBezTo>
                <a:cubicBezTo>
                  <a:pt x="40255" y="7105"/>
                  <a:pt x="40406" y="6960"/>
                  <a:pt x="40552" y="6814"/>
                </a:cubicBezTo>
                <a:cubicBezTo>
                  <a:pt x="40666" y="6694"/>
                  <a:pt x="40663" y="6504"/>
                  <a:pt x="40544" y="6386"/>
                </a:cubicBezTo>
                <a:cubicBezTo>
                  <a:pt x="40427" y="6271"/>
                  <a:pt x="40236" y="6269"/>
                  <a:pt x="40117" y="6384"/>
                </a:cubicBezTo>
                <a:cubicBezTo>
                  <a:pt x="39976" y="6527"/>
                  <a:pt x="39831" y="6665"/>
                  <a:pt x="39685" y="6799"/>
                </a:cubicBezTo>
                <a:close/>
                <a:moveTo>
                  <a:pt x="41326" y="5051"/>
                </a:moveTo>
                <a:cubicBezTo>
                  <a:pt x="41219" y="5181"/>
                  <a:pt x="41240" y="5374"/>
                  <a:pt x="41370" y="5481"/>
                </a:cubicBezTo>
                <a:cubicBezTo>
                  <a:pt x="41502" y="5586"/>
                  <a:pt x="41695" y="5567"/>
                  <a:pt x="41799" y="5435"/>
                </a:cubicBezTo>
                <a:cubicBezTo>
                  <a:pt x="41931" y="5273"/>
                  <a:pt x="42059" y="5110"/>
                  <a:pt x="42183" y="4942"/>
                </a:cubicBezTo>
                <a:cubicBezTo>
                  <a:pt x="42388" y="4661"/>
                  <a:pt x="42040" y="4311"/>
                  <a:pt x="41757" y="4515"/>
                </a:cubicBezTo>
                <a:cubicBezTo>
                  <a:pt x="41732" y="4531"/>
                  <a:pt x="41711" y="4555"/>
                  <a:pt x="41692" y="4580"/>
                </a:cubicBezTo>
                <a:cubicBezTo>
                  <a:pt x="41573" y="4739"/>
                  <a:pt x="41449" y="4896"/>
                  <a:pt x="41326" y="5051"/>
                </a:cubicBezTo>
                <a:close/>
                <a:moveTo>
                  <a:pt x="42686" y="3081"/>
                </a:moveTo>
                <a:cubicBezTo>
                  <a:pt x="42518" y="3370"/>
                  <a:pt x="42874" y="3683"/>
                  <a:pt x="43143" y="3469"/>
                </a:cubicBezTo>
                <a:cubicBezTo>
                  <a:pt x="43172" y="3448"/>
                  <a:pt x="43195" y="3419"/>
                  <a:pt x="43214" y="3387"/>
                </a:cubicBezTo>
                <a:lnTo>
                  <a:pt x="43287" y="3257"/>
                </a:lnTo>
                <a:lnTo>
                  <a:pt x="43424" y="3014"/>
                </a:lnTo>
                <a:lnTo>
                  <a:pt x="43516" y="2840"/>
                </a:lnTo>
                <a:cubicBezTo>
                  <a:pt x="43673" y="2534"/>
                  <a:pt x="43281" y="2232"/>
                  <a:pt x="43023" y="2490"/>
                </a:cubicBezTo>
                <a:cubicBezTo>
                  <a:pt x="43004" y="2511"/>
                  <a:pt x="42988" y="2534"/>
                  <a:pt x="42973" y="2559"/>
                </a:cubicBezTo>
                <a:lnTo>
                  <a:pt x="42887" y="2723"/>
                </a:lnTo>
                <a:lnTo>
                  <a:pt x="42757" y="295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62548236" name="Google Shape;416;p22"/>
          <p:cNvSpPr/>
          <p:nvPr/>
        </p:nvSpPr>
        <p:spPr bwMode="auto">
          <a:xfrm rot="1800202">
            <a:off x="401355" y="447122"/>
            <a:ext cx="258592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17125586" name="Google Shape;417;p22"/>
          <p:cNvSpPr/>
          <p:nvPr/>
        </p:nvSpPr>
        <p:spPr bwMode="auto">
          <a:xfrm rot="1800295">
            <a:off x="740730" y="373502"/>
            <a:ext cx="99500" cy="8771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77923137" name="Google Shape;418;p22"/>
          <p:cNvSpPr/>
          <p:nvPr/>
        </p:nvSpPr>
        <p:spPr bwMode="auto">
          <a:xfrm rot="1800295">
            <a:off x="1671331" y="4064165"/>
            <a:ext cx="99500" cy="8771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33350995" name="Google Shape;419;p22"/>
          <p:cNvSpPr/>
          <p:nvPr/>
        </p:nvSpPr>
        <p:spPr bwMode="auto">
          <a:xfrm rot="2887983" flipH="1">
            <a:off x="8541976" y="4186039"/>
            <a:ext cx="73086" cy="72373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0682765" name="Google Shape;420;p22"/>
          <p:cNvSpPr/>
          <p:nvPr/>
        </p:nvSpPr>
        <p:spPr bwMode="auto">
          <a:xfrm rot="2887983" flipH="1">
            <a:off x="8698438" y="4440969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06138194" name="Google Shape;421;p22"/>
          <p:cNvSpPr/>
          <p:nvPr/>
        </p:nvSpPr>
        <p:spPr bwMode="auto">
          <a:xfrm rot="2888058" flipH="1">
            <a:off x="8409856" y="4553539"/>
            <a:ext cx="176974" cy="177037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24283896" name="Google Shape;422;p22"/>
          <p:cNvSpPr/>
          <p:nvPr/>
        </p:nvSpPr>
        <p:spPr bwMode="auto">
          <a:xfrm>
            <a:off x="5774638" y="4273600"/>
            <a:ext cx="275250" cy="319925"/>
          </a:xfrm>
          <a:custGeom>
            <a:avLst/>
            <a:gdLst/>
            <a:ahLst/>
            <a:cxnLst/>
            <a:rect l="l" t="t" r="r" b="b"/>
            <a:pathLst>
              <a:path w="11010" h="12797" fill="norm" stroke="1" extrusionOk="0">
                <a:moveTo>
                  <a:pt x="8736" y="10135"/>
                </a:moveTo>
                <a:cubicBezTo>
                  <a:pt x="8893" y="9341"/>
                  <a:pt x="9084" y="8553"/>
                  <a:pt x="9283" y="7769"/>
                </a:cubicBezTo>
                <a:cubicBezTo>
                  <a:pt x="8241" y="6692"/>
                  <a:pt x="7128" y="5669"/>
                  <a:pt x="6158" y="4523"/>
                </a:cubicBezTo>
                <a:cubicBezTo>
                  <a:pt x="5925" y="5543"/>
                  <a:pt x="5693" y="6583"/>
                  <a:pt x="5410" y="7582"/>
                </a:cubicBezTo>
                <a:cubicBezTo>
                  <a:pt x="4865" y="9513"/>
                  <a:pt x="1221" y="9437"/>
                  <a:pt x="470" y="7750"/>
                </a:cubicBezTo>
                <a:cubicBezTo>
                  <a:pt x="1" y="6694"/>
                  <a:pt x="785" y="5535"/>
                  <a:pt x="1866" y="5330"/>
                </a:cubicBezTo>
                <a:cubicBezTo>
                  <a:pt x="2838" y="5147"/>
                  <a:pt x="3970" y="5495"/>
                  <a:pt x="4748" y="6128"/>
                </a:cubicBezTo>
                <a:cubicBezTo>
                  <a:pt x="5114" y="4185"/>
                  <a:pt x="5697" y="2293"/>
                  <a:pt x="6146" y="369"/>
                </a:cubicBezTo>
                <a:cubicBezTo>
                  <a:pt x="6190" y="159"/>
                  <a:pt x="6378" y="13"/>
                  <a:pt x="6590" y="23"/>
                </a:cubicBezTo>
                <a:cubicBezTo>
                  <a:pt x="6797" y="0"/>
                  <a:pt x="6992" y="134"/>
                  <a:pt x="7043" y="338"/>
                </a:cubicBezTo>
                <a:cubicBezTo>
                  <a:pt x="7258" y="658"/>
                  <a:pt x="7541" y="977"/>
                  <a:pt x="7799" y="1262"/>
                </a:cubicBezTo>
                <a:cubicBezTo>
                  <a:pt x="8164" y="1666"/>
                  <a:pt x="8543" y="2058"/>
                  <a:pt x="8924" y="2446"/>
                </a:cubicBezTo>
                <a:cubicBezTo>
                  <a:pt x="9557" y="3087"/>
                  <a:pt x="10211" y="3716"/>
                  <a:pt x="10832" y="4368"/>
                </a:cubicBezTo>
                <a:cubicBezTo>
                  <a:pt x="10882" y="4407"/>
                  <a:pt x="10926" y="4460"/>
                  <a:pt x="10957" y="4516"/>
                </a:cubicBezTo>
                <a:cubicBezTo>
                  <a:pt x="10991" y="4577"/>
                  <a:pt x="11008" y="4646"/>
                  <a:pt x="11010" y="4715"/>
                </a:cubicBezTo>
                <a:cubicBezTo>
                  <a:pt x="11010" y="4757"/>
                  <a:pt x="11006" y="4799"/>
                  <a:pt x="10995" y="4839"/>
                </a:cubicBezTo>
                <a:cubicBezTo>
                  <a:pt x="10899" y="5254"/>
                  <a:pt x="10815" y="5675"/>
                  <a:pt x="10725" y="6092"/>
                </a:cubicBezTo>
                <a:cubicBezTo>
                  <a:pt x="10568" y="6828"/>
                  <a:pt x="10408" y="7566"/>
                  <a:pt x="10245" y="8301"/>
                </a:cubicBezTo>
                <a:cubicBezTo>
                  <a:pt x="10077" y="9054"/>
                  <a:pt x="9905" y="9806"/>
                  <a:pt x="9717" y="10552"/>
                </a:cubicBezTo>
                <a:cubicBezTo>
                  <a:pt x="9647" y="10818"/>
                  <a:pt x="9463" y="11600"/>
                  <a:pt x="9312" y="11816"/>
                </a:cubicBezTo>
                <a:cubicBezTo>
                  <a:pt x="9312" y="11820"/>
                  <a:pt x="9310" y="11820"/>
                  <a:pt x="9310" y="11822"/>
                </a:cubicBezTo>
                <a:cubicBezTo>
                  <a:pt x="8639" y="12702"/>
                  <a:pt x="7606" y="12797"/>
                  <a:pt x="6602" y="12495"/>
                </a:cubicBezTo>
                <a:cubicBezTo>
                  <a:pt x="5789" y="12250"/>
                  <a:pt x="5008" y="11606"/>
                  <a:pt x="4865" y="10728"/>
                </a:cubicBezTo>
                <a:cubicBezTo>
                  <a:pt x="4695" y="9674"/>
                  <a:pt x="5777" y="8993"/>
                  <a:pt x="6718" y="9047"/>
                </a:cubicBezTo>
                <a:cubicBezTo>
                  <a:pt x="7543" y="9096"/>
                  <a:pt x="8233" y="9519"/>
                  <a:pt x="8736" y="10135"/>
                </a:cubicBezTo>
                <a:close/>
                <a:moveTo>
                  <a:pt x="6843" y="1501"/>
                </a:moveTo>
                <a:cubicBezTo>
                  <a:pt x="6703" y="2123"/>
                  <a:pt x="6560" y="2745"/>
                  <a:pt x="6420" y="3370"/>
                </a:cubicBezTo>
                <a:cubicBezTo>
                  <a:pt x="7353" y="4600"/>
                  <a:pt x="8447" y="5690"/>
                  <a:pt x="9543" y="6773"/>
                </a:cubicBezTo>
                <a:cubicBezTo>
                  <a:pt x="9704" y="6157"/>
                  <a:pt x="9865" y="5539"/>
                  <a:pt x="10014" y="4921"/>
                </a:cubicBezTo>
                <a:cubicBezTo>
                  <a:pt x="9386" y="4298"/>
                  <a:pt x="8776" y="3649"/>
                  <a:pt x="8178" y="2999"/>
                </a:cubicBezTo>
                <a:cubicBezTo>
                  <a:pt x="7726" y="2509"/>
                  <a:pt x="7277" y="2010"/>
                  <a:pt x="6843" y="1501"/>
                </a:cubicBezTo>
                <a:close/>
                <a:moveTo>
                  <a:pt x="4515" y="7310"/>
                </a:moveTo>
                <a:cubicBezTo>
                  <a:pt x="4071" y="6641"/>
                  <a:pt x="2903" y="6006"/>
                  <a:pt x="2103" y="6235"/>
                </a:cubicBezTo>
                <a:cubicBezTo>
                  <a:pt x="1594" y="6379"/>
                  <a:pt x="904" y="7004"/>
                  <a:pt x="1441" y="7517"/>
                </a:cubicBezTo>
                <a:cubicBezTo>
                  <a:pt x="2122" y="8167"/>
                  <a:pt x="3411" y="8433"/>
                  <a:pt x="4171" y="7782"/>
                </a:cubicBezTo>
                <a:cubicBezTo>
                  <a:pt x="4322" y="7654"/>
                  <a:pt x="4440" y="7492"/>
                  <a:pt x="4515" y="7308"/>
                </a:cubicBezTo>
                <a:close/>
                <a:moveTo>
                  <a:pt x="8432" y="11420"/>
                </a:moveTo>
                <a:cubicBezTo>
                  <a:pt x="8065" y="10745"/>
                  <a:pt x="7426" y="9884"/>
                  <a:pt x="6567" y="9986"/>
                </a:cubicBezTo>
                <a:cubicBezTo>
                  <a:pt x="6160" y="10034"/>
                  <a:pt x="5582" y="10273"/>
                  <a:pt x="5844" y="10781"/>
                </a:cubicBezTo>
                <a:cubicBezTo>
                  <a:pt x="6062" y="11200"/>
                  <a:pt x="6472" y="11527"/>
                  <a:pt x="6938" y="11617"/>
                </a:cubicBezTo>
                <a:cubicBezTo>
                  <a:pt x="7436" y="11711"/>
                  <a:pt x="8042" y="11816"/>
                  <a:pt x="8432" y="114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34686277" name="Google Shape;423;p22"/>
          <p:cNvSpPr/>
          <p:nvPr/>
        </p:nvSpPr>
        <p:spPr bwMode="auto">
          <a:xfrm>
            <a:off x="440363" y="3753963"/>
            <a:ext cx="700250" cy="565500"/>
          </a:xfrm>
          <a:custGeom>
            <a:avLst/>
            <a:gdLst/>
            <a:ahLst/>
            <a:cxnLst/>
            <a:rect l="l" t="t" r="r" b="b"/>
            <a:pathLst>
              <a:path w="28010" h="22620" fill="norm" stroke="1" extrusionOk="0">
                <a:moveTo>
                  <a:pt x="24617" y="13006"/>
                </a:moveTo>
                <a:cubicBezTo>
                  <a:pt x="25667" y="13386"/>
                  <a:pt x="26664" y="13897"/>
                  <a:pt x="27710" y="14285"/>
                </a:cubicBezTo>
                <a:cubicBezTo>
                  <a:pt x="27886" y="14350"/>
                  <a:pt x="28010" y="14501"/>
                  <a:pt x="28010" y="14696"/>
                </a:cubicBezTo>
                <a:cubicBezTo>
                  <a:pt x="28010" y="14941"/>
                  <a:pt x="27582" y="15266"/>
                  <a:pt x="27406" y="15406"/>
                </a:cubicBezTo>
                <a:cubicBezTo>
                  <a:pt x="26960" y="15762"/>
                  <a:pt x="26473" y="16094"/>
                  <a:pt x="25998" y="16414"/>
                </a:cubicBezTo>
                <a:cubicBezTo>
                  <a:pt x="24604" y="17351"/>
                  <a:pt x="23156" y="18233"/>
                  <a:pt x="21712" y="19090"/>
                </a:cubicBezTo>
                <a:cubicBezTo>
                  <a:pt x="20886" y="19581"/>
                  <a:pt x="15737" y="22620"/>
                  <a:pt x="14993" y="22590"/>
                </a:cubicBezTo>
                <a:cubicBezTo>
                  <a:pt x="14140" y="22580"/>
                  <a:pt x="11818" y="20446"/>
                  <a:pt x="11087" y="19847"/>
                </a:cubicBezTo>
                <a:cubicBezTo>
                  <a:pt x="7409" y="16825"/>
                  <a:pt x="3940" y="13589"/>
                  <a:pt x="455" y="10349"/>
                </a:cubicBezTo>
                <a:cubicBezTo>
                  <a:pt x="0" y="9974"/>
                  <a:pt x="300" y="8826"/>
                  <a:pt x="432" y="8354"/>
                </a:cubicBezTo>
                <a:cubicBezTo>
                  <a:pt x="560" y="7908"/>
                  <a:pt x="805" y="7153"/>
                  <a:pt x="1059" y="6759"/>
                </a:cubicBezTo>
                <a:cubicBezTo>
                  <a:pt x="1721" y="5550"/>
                  <a:pt x="10802" y="1059"/>
                  <a:pt x="12623" y="95"/>
                </a:cubicBezTo>
                <a:cubicBezTo>
                  <a:pt x="12797" y="0"/>
                  <a:pt x="13015" y="38"/>
                  <a:pt x="13147" y="189"/>
                </a:cubicBezTo>
                <a:cubicBezTo>
                  <a:pt x="13189" y="218"/>
                  <a:pt x="13224" y="256"/>
                  <a:pt x="13254" y="298"/>
                </a:cubicBezTo>
                <a:cubicBezTo>
                  <a:pt x="13488" y="633"/>
                  <a:pt x="13813" y="971"/>
                  <a:pt x="14098" y="1262"/>
                </a:cubicBezTo>
                <a:cubicBezTo>
                  <a:pt x="14559" y="1734"/>
                  <a:pt x="15041" y="2188"/>
                  <a:pt x="15530" y="2633"/>
                </a:cubicBezTo>
                <a:cubicBezTo>
                  <a:pt x="16783" y="3779"/>
                  <a:pt x="18091" y="4881"/>
                  <a:pt x="19413" y="5944"/>
                </a:cubicBezTo>
                <a:cubicBezTo>
                  <a:pt x="20677" y="6962"/>
                  <a:pt x="21974" y="7962"/>
                  <a:pt x="23305" y="8888"/>
                </a:cubicBezTo>
                <a:cubicBezTo>
                  <a:pt x="23839" y="9259"/>
                  <a:pt x="24380" y="9622"/>
                  <a:pt x="24937" y="9953"/>
                </a:cubicBezTo>
                <a:cubicBezTo>
                  <a:pt x="25312" y="10177"/>
                  <a:pt x="25734" y="10416"/>
                  <a:pt x="26142" y="10571"/>
                </a:cubicBezTo>
                <a:cubicBezTo>
                  <a:pt x="26165" y="10580"/>
                  <a:pt x="26188" y="10590"/>
                  <a:pt x="26209" y="10601"/>
                </a:cubicBezTo>
                <a:cubicBezTo>
                  <a:pt x="26582" y="10617"/>
                  <a:pt x="26782" y="11164"/>
                  <a:pt x="26411" y="11405"/>
                </a:cubicBezTo>
                <a:cubicBezTo>
                  <a:pt x="25836" y="11772"/>
                  <a:pt x="25218" y="12047"/>
                  <a:pt x="24577" y="12271"/>
                </a:cubicBezTo>
                <a:cubicBezTo>
                  <a:pt x="24575" y="12279"/>
                  <a:pt x="24575" y="12288"/>
                  <a:pt x="24573" y="12296"/>
                </a:cubicBezTo>
                <a:cubicBezTo>
                  <a:pt x="24531" y="12524"/>
                  <a:pt x="24564" y="12776"/>
                  <a:pt x="24619" y="13006"/>
                </a:cubicBezTo>
                <a:close/>
                <a:moveTo>
                  <a:pt x="13578" y="14970"/>
                </a:moveTo>
                <a:cubicBezTo>
                  <a:pt x="14004" y="15358"/>
                  <a:pt x="14429" y="15752"/>
                  <a:pt x="14838" y="16156"/>
                </a:cubicBezTo>
                <a:cubicBezTo>
                  <a:pt x="16127" y="14872"/>
                  <a:pt x="17915" y="13939"/>
                  <a:pt x="19553" y="13203"/>
                </a:cubicBezTo>
                <a:cubicBezTo>
                  <a:pt x="20561" y="12751"/>
                  <a:pt x="21588" y="12344"/>
                  <a:pt x="22613" y="11931"/>
                </a:cubicBezTo>
                <a:cubicBezTo>
                  <a:pt x="23372" y="11628"/>
                  <a:pt x="24141" y="11319"/>
                  <a:pt x="24881" y="10972"/>
                </a:cubicBezTo>
                <a:cubicBezTo>
                  <a:pt x="24191" y="10640"/>
                  <a:pt x="23607" y="10244"/>
                  <a:pt x="22961" y="9800"/>
                </a:cubicBezTo>
                <a:cubicBezTo>
                  <a:pt x="21167" y="10479"/>
                  <a:pt x="19528" y="11630"/>
                  <a:pt x="17862" y="12564"/>
                </a:cubicBezTo>
                <a:cubicBezTo>
                  <a:pt x="16783" y="13168"/>
                  <a:pt x="15710" y="13778"/>
                  <a:pt x="14639" y="14396"/>
                </a:cubicBezTo>
                <a:cubicBezTo>
                  <a:pt x="14314" y="14585"/>
                  <a:pt x="13910" y="14761"/>
                  <a:pt x="13581" y="14970"/>
                </a:cubicBezTo>
                <a:close/>
                <a:moveTo>
                  <a:pt x="22133" y="9213"/>
                </a:moveTo>
                <a:cubicBezTo>
                  <a:pt x="20555" y="8067"/>
                  <a:pt x="18996" y="6879"/>
                  <a:pt x="17493" y="5638"/>
                </a:cubicBezTo>
                <a:cubicBezTo>
                  <a:pt x="16542" y="4852"/>
                  <a:pt x="15605" y="4041"/>
                  <a:pt x="14716" y="3188"/>
                </a:cubicBezTo>
                <a:cubicBezTo>
                  <a:pt x="14019" y="2519"/>
                  <a:pt x="13308" y="1792"/>
                  <a:pt x="12719" y="1019"/>
                </a:cubicBezTo>
                <a:cubicBezTo>
                  <a:pt x="11290" y="1801"/>
                  <a:pt x="9844" y="2553"/>
                  <a:pt x="8404" y="3316"/>
                </a:cubicBezTo>
                <a:cubicBezTo>
                  <a:pt x="6711" y="4213"/>
                  <a:pt x="4988" y="5129"/>
                  <a:pt x="3362" y="6145"/>
                </a:cubicBezTo>
                <a:cubicBezTo>
                  <a:pt x="3406" y="6181"/>
                  <a:pt x="3444" y="6212"/>
                  <a:pt x="3467" y="6229"/>
                </a:cubicBezTo>
                <a:cubicBezTo>
                  <a:pt x="3739" y="6447"/>
                  <a:pt x="4011" y="6665"/>
                  <a:pt x="4282" y="6883"/>
                </a:cubicBezTo>
                <a:cubicBezTo>
                  <a:pt x="5103" y="7541"/>
                  <a:pt x="5921" y="8199"/>
                  <a:pt x="6738" y="8859"/>
                </a:cubicBezTo>
                <a:cubicBezTo>
                  <a:pt x="7518" y="9488"/>
                  <a:pt x="8295" y="10121"/>
                  <a:pt x="9071" y="10754"/>
                </a:cubicBezTo>
                <a:cubicBezTo>
                  <a:pt x="9343" y="10978"/>
                  <a:pt x="9615" y="11200"/>
                  <a:pt x="9886" y="11426"/>
                </a:cubicBezTo>
                <a:cubicBezTo>
                  <a:pt x="10018" y="11535"/>
                  <a:pt x="10171" y="11657"/>
                  <a:pt x="10292" y="11776"/>
                </a:cubicBezTo>
                <a:cubicBezTo>
                  <a:pt x="10686" y="12170"/>
                  <a:pt x="10081" y="12778"/>
                  <a:pt x="9685" y="12386"/>
                </a:cubicBezTo>
                <a:cubicBezTo>
                  <a:pt x="9278" y="11980"/>
                  <a:pt x="8777" y="11579"/>
                  <a:pt x="8331" y="11213"/>
                </a:cubicBezTo>
                <a:cubicBezTo>
                  <a:pt x="7601" y="10607"/>
                  <a:pt x="6860" y="10014"/>
                  <a:pt x="6116" y="9425"/>
                </a:cubicBezTo>
                <a:cubicBezTo>
                  <a:pt x="5372" y="8836"/>
                  <a:pt x="4621" y="8255"/>
                  <a:pt x="3863" y="7685"/>
                </a:cubicBezTo>
                <a:cubicBezTo>
                  <a:pt x="3571" y="7465"/>
                  <a:pt x="3278" y="7250"/>
                  <a:pt x="2980" y="7038"/>
                </a:cubicBezTo>
                <a:cubicBezTo>
                  <a:pt x="2834" y="6933"/>
                  <a:pt x="2683" y="6824"/>
                  <a:pt x="2530" y="6728"/>
                </a:cubicBezTo>
                <a:cubicBezTo>
                  <a:pt x="1983" y="7260"/>
                  <a:pt x="1599" y="7901"/>
                  <a:pt x="1417" y="8647"/>
                </a:cubicBezTo>
                <a:cubicBezTo>
                  <a:pt x="1306" y="9098"/>
                  <a:pt x="1293" y="9479"/>
                  <a:pt x="1300" y="9926"/>
                </a:cubicBezTo>
                <a:cubicBezTo>
                  <a:pt x="3687" y="11825"/>
                  <a:pt x="5839" y="13941"/>
                  <a:pt x="8067" y="16018"/>
                </a:cubicBezTo>
                <a:cubicBezTo>
                  <a:pt x="9066" y="16951"/>
                  <a:pt x="10079" y="17869"/>
                  <a:pt x="11129" y="18743"/>
                </a:cubicBezTo>
                <a:cubicBezTo>
                  <a:pt x="10758" y="17672"/>
                  <a:pt x="10638" y="16504"/>
                  <a:pt x="11380" y="15544"/>
                </a:cubicBezTo>
                <a:cubicBezTo>
                  <a:pt x="12065" y="14658"/>
                  <a:pt x="13258" y="14203"/>
                  <a:pt x="14205" y="13654"/>
                </a:cubicBezTo>
                <a:cubicBezTo>
                  <a:pt x="15347" y="12994"/>
                  <a:pt x="16496" y="12342"/>
                  <a:pt x="17646" y="11699"/>
                </a:cubicBezTo>
                <a:cubicBezTo>
                  <a:pt x="19134" y="10869"/>
                  <a:pt x="20568" y="9896"/>
                  <a:pt x="22133" y="9213"/>
                </a:cubicBezTo>
                <a:close/>
                <a:moveTo>
                  <a:pt x="13358" y="7681"/>
                </a:moveTo>
                <a:cubicBezTo>
                  <a:pt x="13769" y="7430"/>
                  <a:pt x="14182" y="7180"/>
                  <a:pt x="14597" y="6929"/>
                </a:cubicBezTo>
                <a:cubicBezTo>
                  <a:pt x="14947" y="6719"/>
                  <a:pt x="15301" y="6499"/>
                  <a:pt x="15657" y="6300"/>
                </a:cubicBezTo>
                <a:cubicBezTo>
                  <a:pt x="15961" y="6130"/>
                  <a:pt x="15930" y="5718"/>
                  <a:pt x="15647" y="5554"/>
                </a:cubicBezTo>
                <a:cubicBezTo>
                  <a:pt x="15519" y="5479"/>
                  <a:pt x="15360" y="5479"/>
                  <a:pt x="15232" y="5554"/>
                </a:cubicBezTo>
                <a:cubicBezTo>
                  <a:pt x="14880" y="5749"/>
                  <a:pt x="14532" y="5965"/>
                  <a:pt x="14188" y="6172"/>
                </a:cubicBezTo>
                <a:cubicBezTo>
                  <a:pt x="13625" y="6514"/>
                  <a:pt x="13063" y="6858"/>
                  <a:pt x="12499" y="7201"/>
                </a:cubicBezTo>
                <a:cubicBezTo>
                  <a:pt x="11889" y="7574"/>
                  <a:pt x="11279" y="7945"/>
                  <a:pt x="10668" y="8316"/>
                </a:cubicBezTo>
                <a:cubicBezTo>
                  <a:pt x="10454" y="8446"/>
                  <a:pt x="10240" y="8576"/>
                  <a:pt x="10024" y="8702"/>
                </a:cubicBezTo>
                <a:cubicBezTo>
                  <a:pt x="9932" y="8758"/>
                  <a:pt x="9821" y="8830"/>
                  <a:pt x="9724" y="8876"/>
                </a:cubicBezTo>
                <a:cubicBezTo>
                  <a:pt x="9714" y="8880"/>
                  <a:pt x="9706" y="8886"/>
                  <a:pt x="9697" y="8893"/>
                </a:cubicBezTo>
                <a:cubicBezTo>
                  <a:pt x="9186" y="9243"/>
                  <a:pt x="9628" y="9945"/>
                  <a:pt x="10083" y="9647"/>
                </a:cubicBezTo>
                <a:cubicBezTo>
                  <a:pt x="10422" y="9477"/>
                  <a:pt x="10785" y="9240"/>
                  <a:pt x="11112" y="9043"/>
                </a:cubicBezTo>
                <a:cubicBezTo>
                  <a:pt x="11347" y="8903"/>
                  <a:pt x="11579" y="8763"/>
                  <a:pt x="11814" y="8620"/>
                </a:cubicBezTo>
                <a:cubicBezTo>
                  <a:pt x="11705" y="8817"/>
                  <a:pt x="11778" y="9085"/>
                  <a:pt x="11994" y="9207"/>
                </a:cubicBezTo>
                <a:cubicBezTo>
                  <a:pt x="12124" y="9278"/>
                  <a:pt x="12279" y="9276"/>
                  <a:pt x="12407" y="9201"/>
                </a:cubicBezTo>
                <a:cubicBezTo>
                  <a:pt x="13335" y="8679"/>
                  <a:pt x="14266" y="8157"/>
                  <a:pt x="15192" y="7635"/>
                </a:cubicBezTo>
                <a:cubicBezTo>
                  <a:pt x="15498" y="7461"/>
                  <a:pt x="15463" y="7044"/>
                  <a:pt x="15178" y="6885"/>
                </a:cubicBezTo>
                <a:cubicBezTo>
                  <a:pt x="15048" y="6812"/>
                  <a:pt x="14892" y="6814"/>
                  <a:pt x="14765" y="6889"/>
                </a:cubicBezTo>
                <a:cubicBezTo>
                  <a:pt x="14295" y="7153"/>
                  <a:pt x="13826" y="7417"/>
                  <a:pt x="13356" y="7681"/>
                </a:cubicBezTo>
                <a:close/>
                <a:moveTo>
                  <a:pt x="9171" y="8800"/>
                </a:moveTo>
                <a:cubicBezTo>
                  <a:pt x="10969" y="7595"/>
                  <a:pt x="12837" y="6512"/>
                  <a:pt x="14723" y="5458"/>
                </a:cubicBezTo>
                <a:cubicBezTo>
                  <a:pt x="15222" y="5238"/>
                  <a:pt x="14951" y="4437"/>
                  <a:pt x="14436" y="4649"/>
                </a:cubicBezTo>
                <a:cubicBezTo>
                  <a:pt x="14429" y="4653"/>
                  <a:pt x="14423" y="4655"/>
                  <a:pt x="14417" y="4659"/>
                </a:cubicBezTo>
                <a:cubicBezTo>
                  <a:pt x="12426" y="5762"/>
                  <a:pt x="10410" y="6765"/>
                  <a:pt x="8599" y="8161"/>
                </a:cubicBezTo>
                <a:cubicBezTo>
                  <a:pt x="8591" y="8167"/>
                  <a:pt x="8586" y="8172"/>
                  <a:pt x="8580" y="8178"/>
                </a:cubicBezTo>
                <a:cubicBezTo>
                  <a:pt x="8190" y="8566"/>
                  <a:pt x="8775" y="9165"/>
                  <a:pt x="9171" y="8800"/>
                </a:cubicBezTo>
                <a:close/>
                <a:moveTo>
                  <a:pt x="15125" y="8861"/>
                </a:moveTo>
                <a:cubicBezTo>
                  <a:pt x="14174" y="8857"/>
                  <a:pt x="13907" y="9924"/>
                  <a:pt x="14203" y="10672"/>
                </a:cubicBezTo>
                <a:cubicBezTo>
                  <a:pt x="14494" y="11405"/>
                  <a:pt x="15423" y="11799"/>
                  <a:pt x="16095" y="11309"/>
                </a:cubicBezTo>
                <a:cubicBezTo>
                  <a:pt x="16605" y="10938"/>
                  <a:pt x="16783" y="10217"/>
                  <a:pt x="16611" y="9626"/>
                </a:cubicBezTo>
                <a:cubicBezTo>
                  <a:pt x="16412" y="8945"/>
                  <a:pt x="15771" y="8721"/>
                  <a:pt x="15125" y="8861"/>
                </a:cubicBezTo>
                <a:close/>
                <a:moveTo>
                  <a:pt x="14995" y="9790"/>
                </a:moveTo>
                <a:cubicBezTo>
                  <a:pt x="14863" y="9947"/>
                  <a:pt x="14960" y="10328"/>
                  <a:pt x="15058" y="10471"/>
                </a:cubicBezTo>
                <a:cubicBezTo>
                  <a:pt x="15190" y="10668"/>
                  <a:pt x="15498" y="10747"/>
                  <a:pt x="15664" y="10546"/>
                </a:cubicBezTo>
                <a:cubicBezTo>
                  <a:pt x="15813" y="10362"/>
                  <a:pt x="15861" y="10060"/>
                  <a:pt x="15775" y="9838"/>
                </a:cubicBezTo>
                <a:cubicBezTo>
                  <a:pt x="15712" y="9678"/>
                  <a:pt x="15580" y="9655"/>
                  <a:pt x="15431" y="9674"/>
                </a:cubicBezTo>
                <a:cubicBezTo>
                  <a:pt x="15364" y="9712"/>
                  <a:pt x="15289" y="9729"/>
                  <a:pt x="15213" y="9725"/>
                </a:cubicBezTo>
                <a:cubicBezTo>
                  <a:pt x="15178" y="9735"/>
                  <a:pt x="15144" y="9748"/>
                  <a:pt x="15110" y="9760"/>
                </a:cubicBezTo>
                <a:cubicBezTo>
                  <a:pt x="15075" y="9775"/>
                  <a:pt x="15035" y="9783"/>
                  <a:pt x="14995" y="9787"/>
                </a:cubicBezTo>
                <a:close/>
                <a:moveTo>
                  <a:pt x="12549" y="19914"/>
                </a:moveTo>
                <a:cubicBezTo>
                  <a:pt x="12895" y="20180"/>
                  <a:pt x="13241" y="20444"/>
                  <a:pt x="13593" y="20700"/>
                </a:cubicBezTo>
                <a:cubicBezTo>
                  <a:pt x="14019" y="21010"/>
                  <a:pt x="14576" y="21423"/>
                  <a:pt x="15058" y="21653"/>
                </a:cubicBezTo>
                <a:cubicBezTo>
                  <a:pt x="15117" y="21639"/>
                  <a:pt x="15175" y="21620"/>
                  <a:pt x="15234" y="21599"/>
                </a:cubicBezTo>
                <a:cubicBezTo>
                  <a:pt x="13910" y="20620"/>
                  <a:pt x="13679" y="18307"/>
                  <a:pt x="14360" y="16888"/>
                </a:cubicBezTo>
                <a:cubicBezTo>
                  <a:pt x="13878" y="16379"/>
                  <a:pt x="13348" y="15920"/>
                  <a:pt x="12828" y="15450"/>
                </a:cubicBezTo>
                <a:cubicBezTo>
                  <a:pt x="11952" y="16150"/>
                  <a:pt x="11592" y="17053"/>
                  <a:pt x="11822" y="18168"/>
                </a:cubicBezTo>
                <a:cubicBezTo>
                  <a:pt x="11904" y="18569"/>
                  <a:pt x="12053" y="18954"/>
                  <a:pt x="12235" y="19321"/>
                </a:cubicBezTo>
                <a:cubicBezTo>
                  <a:pt x="12300" y="19453"/>
                  <a:pt x="12371" y="19585"/>
                  <a:pt x="12445" y="19715"/>
                </a:cubicBezTo>
                <a:cubicBezTo>
                  <a:pt x="12476" y="19776"/>
                  <a:pt x="12520" y="19847"/>
                  <a:pt x="12549" y="19914"/>
                </a:cubicBezTo>
                <a:close/>
                <a:moveTo>
                  <a:pt x="16110" y="21044"/>
                </a:moveTo>
                <a:cubicBezTo>
                  <a:pt x="18946" y="19212"/>
                  <a:pt x="21913" y="17600"/>
                  <a:pt x="24849" y="15934"/>
                </a:cubicBezTo>
                <a:cubicBezTo>
                  <a:pt x="24839" y="15920"/>
                  <a:pt x="24830" y="15905"/>
                  <a:pt x="24822" y="15890"/>
                </a:cubicBezTo>
                <a:cubicBezTo>
                  <a:pt x="24441" y="15161"/>
                  <a:pt x="24057" y="14394"/>
                  <a:pt x="23845" y="13595"/>
                </a:cubicBezTo>
                <a:cubicBezTo>
                  <a:pt x="23741" y="13480"/>
                  <a:pt x="23705" y="13319"/>
                  <a:pt x="23751" y="13172"/>
                </a:cubicBezTo>
                <a:cubicBezTo>
                  <a:pt x="23715" y="12967"/>
                  <a:pt x="23697" y="12761"/>
                  <a:pt x="23695" y="12554"/>
                </a:cubicBezTo>
                <a:cubicBezTo>
                  <a:pt x="21278" y="13338"/>
                  <a:pt x="17055" y="15257"/>
                  <a:pt x="15580" y="17108"/>
                </a:cubicBezTo>
                <a:cubicBezTo>
                  <a:pt x="14492" y="18474"/>
                  <a:pt x="15043" y="19910"/>
                  <a:pt x="16110" y="21044"/>
                </a:cubicBezTo>
                <a:close/>
                <a:moveTo>
                  <a:pt x="25591" y="15511"/>
                </a:moveTo>
                <a:cubicBezTo>
                  <a:pt x="25991" y="15282"/>
                  <a:pt x="26390" y="15052"/>
                  <a:pt x="26788" y="14819"/>
                </a:cubicBezTo>
                <a:cubicBezTo>
                  <a:pt x="26203" y="14536"/>
                  <a:pt x="25570" y="14283"/>
                  <a:pt x="24958" y="14050"/>
                </a:cubicBezTo>
                <a:cubicBezTo>
                  <a:pt x="25136" y="14536"/>
                  <a:pt x="25333" y="15014"/>
                  <a:pt x="25572" y="15471"/>
                </a:cubicBezTo>
                <a:cubicBezTo>
                  <a:pt x="25581" y="15484"/>
                  <a:pt x="25587" y="15498"/>
                  <a:pt x="25593" y="1551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67638831" name="Google Shape;424;p22"/>
          <p:cNvSpPr/>
          <p:nvPr/>
        </p:nvSpPr>
        <p:spPr bwMode="auto">
          <a:xfrm rot="2887983" flipH="1">
            <a:off x="431388" y="2370627"/>
            <a:ext cx="73086" cy="72373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98305696" name="Google Shape;425;p22"/>
          <p:cNvSpPr/>
          <p:nvPr/>
        </p:nvSpPr>
        <p:spPr bwMode="auto">
          <a:xfrm rot="2888058" flipH="1">
            <a:off x="6027231" y="328839"/>
            <a:ext cx="176974" cy="177037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7204962" name="Google Shape;426;p22"/>
          <p:cNvSpPr/>
          <p:nvPr/>
        </p:nvSpPr>
        <p:spPr bwMode="auto">
          <a:xfrm rot="2887983" flipH="1">
            <a:off x="2883313" y="690369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 2" preserve="0" showMasterPhAnim="0" showMasterSp="1" userDrawn="1">
  <p:cSld name="CUSTOM_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4234401" name="Google Shape;428;p23"/>
          <p:cNvSpPr txBox="1"/>
          <p:nvPr>
            <p:ph type="subTitle" idx="1"/>
          </p:nvPr>
        </p:nvSpPr>
        <p:spPr bwMode="auto">
          <a:xfrm flipH="1">
            <a:off x="3063100" y="1496250"/>
            <a:ext cx="4402200" cy="15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201959756" name="Google Shape;429;p23"/>
          <p:cNvSpPr txBox="1"/>
          <p:nvPr>
            <p:ph type="ctrTitle"/>
          </p:nvPr>
        </p:nvSpPr>
        <p:spPr bwMode="auto">
          <a:xfrm flipH="1">
            <a:off x="3063313" y="3204500"/>
            <a:ext cx="44022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42315500" name="Google Shape;430;p23"/>
          <p:cNvSpPr/>
          <p:nvPr/>
        </p:nvSpPr>
        <p:spPr bwMode="auto">
          <a:xfrm rot="5400000" flipH="1">
            <a:off x="-76966" y="76005"/>
            <a:ext cx="2636522" cy="2482513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45883013" name="Google Shape;431;p23"/>
          <p:cNvSpPr/>
          <p:nvPr/>
        </p:nvSpPr>
        <p:spPr bwMode="auto">
          <a:xfrm rot="3807597" flipH="1">
            <a:off x="1579393" y="599235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16101826" name="Google Shape;432;p23"/>
          <p:cNvSpPr/>
          <p:nvPr/>
        </p:nvSpPr>
        <p:spPr bwMode="auto">
          <a:xfrm rot="3807589" flipH="1">
            <a:off x="1225646" y="1944583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7359401" name="Google Shape;433;p23"/>
          <p:cNvSpPr/>
          <p:nvPr/>
        </p:nvSpPr>
        <p:spPr bwMode="auto">
          <a:xfrm rot="-899913">
            <a:off x="29738" y="3948352"/>
            <a:ext cx="1718566" cy="833882"/>
          </a:xfrm>
          <a:custGeom>
            <a:avLst/>
            <a:gdLst/>
            <a:ahLst/>
            <a:cxnLst/>
            <a:rect l="l" t="t" r="r" b="b"/>
            <a:pathLst>
              <a:path w="49638" h="24087" fill="norm" stroke="1" extrusionOk="0">
                <a:moveTo>
                  <a:pt x="252" y="3708"/>
                </a:moveTo>
                <a:cubicBezTo>
                  <a:pt x="88" y="3758"/>
                  <a:pt x="0" y="3934"/>
                  <a:pt x="55" y="4096"/>
                </a:cubicBezTo>
                <a:cubicBezTo>
                  <a:pt x="109" y="4259"/>
                  <a:pt x="285" y="4345"/>
                  <a:pt x="447" y="4287"/>
                </a:cubicBezTo>
                <a:cubicBezTo>
                  <a:pt x="639" y="4224"/>
                  <a:pt x="830" y="4161"/>
                  <a:pt x="1023" y="4098"/>
                </a:cubicBezTo>
                <a:cubicBezTo>
                  <a:pt x="1333" y="3997"/>
                  <a:pt x="1293" y="3536"/>
                  <a:pt x="952" y="3503"/>
                </a:cubicBezTo>
                <a:cubicBezTo>
                  <a:pt x="912" y="3501"/>
                  <a:pt x="872" y="3505"/>
                  <a:pt x="834" y="3517"/>
                </a:cubicBezTo>
                <a:lnTo>
                  <a:pt x="646" y="3578"/>
                </a:lnTo>
                <a:lnTo>
                  <a:pt x="252" y="3708"/>
                </a:lnTo>
                <a:close/>
                <a:moveTo>
                  <a:pt x="46498" y="23475"/>
                </a:moveTo>
                <a:cubicBezTo>
                  <a:pt x="46332" y="23766"/>
                  <a:pt x="46699" y="24087"/>
                  <a:pt x="46972" y="23850"/>
                </a:cubicBezTo>
                <a:cubicBezTo>
                  <a:pt x="46995" y="23829"/>
                  <a:pt x="47014" y="23804"/>
                  <a:pt x="47030" y="23779"/>
                </a:cubicBezTo>
                <a:cubicBezTo>
                  <a:pt x="47133" y="23599"/>
                  <a:pt x="47234" y="23416"/>
                  <a:pt x="47330" y="23234"/>
                </a:cubicBezTo>
                <a:cubicBezTo>
                  <a:pt x="47475" y="22957"/>
                  <a:pt x="47158" y="22666"/>
                  <a:pt x="46894" y="22834"/>
                </a:cubicBezTo>
                <a:cubicBezTo>
                  <a:pt x="46850" y="22863"/>
                  <a:pt x="46815" y="22903"/>
                  <a:pt x="46789" y="22949"/>
                </a:cubicBezTo>
                <a:cubicBezTo>
                  <a:pt x="46695" y="23125"/>
                  <a:pt x="46599" y="23301"/>
                  <a:pt x="46500" y="23475"/>
                </a:cubicBezTo>
                <a:close/>
                <a:moveTo>
                  <a:pt x="47565" y="21318"/>
                </a:moveTo>
                <a:cubicBezTo>
                  <a:pt x="47460" y="21570"/>
                  <a:pt x="47711" y="21821"/>
                  <a:pt x="47963" y="21719"/>
                </a:cubicBezTo>
                <a:cubicBezTo>
                  <a:pt x="48038" y="21689"/>
                  <a:pt x="48097" y="21631"/>
                  <a:pt x="48129" y="21555"/>
                </a:cubicBezTo>
                <a:cubicBezTo>
                  <a:pt x="48208" y="21365"/>
                  <a:pt x="48288" y="21174"/>
                  <a:pt x="48363" y="20981"/>
                </a:cubicBezTo>
                <a:cubicBezTo>
                  <a:pt x="48476" y="20696"/>
                  <a:pt x="48133" y="20438"/>
                  <a:pt x="47890" y="20631"/>
                </a:cubicBezTo>
                <a:cubicBezTo>
                  <a:pt x="47846" y="20665"/>
                  <a:pt x="47812" y="20709"/>
                  <a:pt x="47793" y="20761"/>
                </a:cubicBezTo>
                <a:cubicBezTo>
                  <a:pt x="47720" y="20948"/>
                  <a:pt x="47644" y="21134"/>
                  <a:pt x="47565" y="21318"/>
                </a:cubicBezTo>
                <a:close/>
                <a:moveTo>
                  <a:pt x="48374" y="19051"/>
                </a:moveTo>
                <a:cubicBezTo>
                  <a:pt x="48284" y="19365"/>
                  <a:pt x="48694" y="19596"/>
                  <a:pt x="48914" y="19317"/>
                </a:cubicBezTo>
                <a:cubicBezTo>
                  <a:pt x="48935" y="19288"/>
                  <a:pt x="48950" y="19256"/>
                  <a:pt x="48961" y="19221"/>
                </a:cubicBezTo>
                <a:cubicBezTo>
                  <a:pt x="49019" y="19022"/>
                  <a:pt x="49072" y="18822"/>
                  <a:pt x="49124" y="18621"/>
                </a:cubicBezTo>
                <a:cubicBezTo>
                  <a:pt x="49204" y="18317"/>
                  <a:pt x="48814" y="18097"/>
                  <a:pt x="48592" y="18353"/>
                </a:cubicBezTo>
                <a:cubicBezTo>
                  <a:pt x="48562" y="18389"/>
                  <a:pt x="48543" y="18431"/>
                  <a:pt x="48533" y="18475"/>
                </a:cubicBezTo>
                <a:cubicBezTo>
                  <a:pt x="48483" y="18667"/>
                  <a:pt x="48430" y="18860"/>
                  <a:pt x="48376" y="19053"/>
                </a:cubicBezTo>
                <a:close/>
                <a:moveTo>
                  <a:pt x="48881" y="16708"/>
                </a:moveTo>
                <a:cubicBezTo>
                  <a:pt x="48839" y="17049"/>
                  <a:pt x="49300" y="17192"/>
                  <a:pt x="49457" y="16888"/>
                </a:cubicBezTo>
                <a:cubicBezTo>
                  <a:pt x="49472" y="16859"/>
                  <a:pt x="49482" y="16825"/>
                  <a:pt x="49487" y="16792"/>
                </a:cubicBezTo>
                <a:cubicBezTo>
                  <a:pt x="49516" y="16584"/>
                  <a:pt x="49539" y="16379"/>
                  <a:pt x="49562" y="16171"/>
                </a:cubicBezTo>
                <a:cubicBezTo>
                  <a:pt x="49575" y="16006"/>
                  <a:pt x="49453" y="15861"/>
                  <a:pt x="49287" y="15844"/>
                </a:cubicBezTo>
                <a:cubicBezTo>
                  <a:pt x="49122" y="15830"/>
                  <a:pt x="48973" y="15949"/>
                  <a:pt x="48954" y="16115"/>
                </a:cubicBezTo>
                <a:cubicBezTo>
                  <a:pt x="48940" y="16310"/>
                  <a:pt x="48908" y="16515"/>
                  <a:pt x="48881" y="16708"/>
                </a:cubicBezTo>
                <a:close/>
                <a:moveTo>
                  <a:pt x="49487" y="16792"/>
                </a:moveTo>
                <a:lnTo>
                  <a:pt x="48954" y="16117"/>
                </a:lnTo>
                <a:lnTo>
                  <a:pt x="49562" y="16173"/>
                </a:lnTo>
                <a:lnTo>
                  <a:pt x="49487" y="16794"/>
                </a:lnTo>
                <a:close/>
                <a:moveTo>
                  <a:pt x="49021" y="14325"/>
                </a:moveTo>
                <a:cubicBezTo>
                  <a:pt x="49028" y="14493"/>
                  <a:pt x="49168" y="14625"/>
                  <a:pt x="49338" y="14618"/>
                </a:cubicBezTo>
                <a:cubicBezTo>
                  <a:pt x="49505" y="14614"/>
                  <a:pt x="49637" y="14472"/>
                  <a:pt x="49633" y="14304"/>
                </a:cubicBezTo>
                <a:cubicBezTo>
                  <a:pt x="49627" y="14095"/>
                  <a:pt x="49614" y="13887"/>
                  <a:pt x="49600" y="13680"/>
                </a:cubicBezTo>
                <a:cubicBezTo>
                  <a:pt x="49589" y="13508"/>
                  <a:pt x="49440" y="13378"/>
                  <a:pt x="49271" y="13392"/>
                </a:cubicBezTo>
                <a:cubicBezTo>
                  <a:pt x="49099" y="13405"/>
                  <a:pt x="48973" y="13558"/>
                  <a:pt x="48990" y="13728"/>
                </a:cubicBezTo>
                <a:cubicBezTo>
                  <a:pt x="49005" y="13927"/>
                  <a:pt x="49017" y="14124"/>
                  <a:pt x="49021" y="14325"/>
                </a:cubicBezTo>
                <a:close/>
                <a:moveTo>
                  <a:pt x="48722" y="11967"/>
                </a:moveTo>
                <a:cubicBezTo>
                  <a:pt x="48808" y="12303"/>
                  <a:pt x="49287" y="12265"/>
                  <a:pt x="49321" y="11921"/>
                </a:cubicBezTo>
                <a:cubicBezTo>
                  <a:pt x="49323" y="11888"/>
                  <a:pt x="49321" y="11854"/>
                  <a:pt x="49315" y="11823"/>
                </a:cubicBezTo>
                <a:lnTo>
                  <a:pt x="49269" y="11632"/>
                </a:lnTo>
                <a:lnTo>
                  <a:pt x="49237" y="11513"/>
                </a:lnTo>
                <a:lnTo>
                  <a:pt x="49204" y="11391"/>
                </a:lnTo>
                <a:lnTo>
                  <a:pt x="49153" y="11217"/>
                </a:lnTo>
                <a:cubicBezTo>
                  <a:pt x="49105" y="11056"/>
                  <a:pt x="48935" y="10964"/>
                  <a:pt x="48774" y="11012"/>
                </a:cubicBezTo>
                <a:cubicBezTo>
                  <a:pt x="48613" y="11060"/>
                  <a:pt x="48520" y="11230"/>
                  <a:pt x="48569" y="11391"/>
                </a:cubicBezTo>
                <a:lnTo>
                  <a:pt x="48615" y="11555"/>
                </a:lnTo>
                <a:lnTo>
                  <a:pt x="48646" y="11668"/>
                </a:lnTo>
                <a:cubicBezTo>
                  <a:pt x="48671" y="11766"/>
                  <a:pt x="48696" y="11867"/>
                  <a:pt x="48722" y="11967"/>
                </a:cubicBezTo>
                <a:close/>
                <a:moveTo>
                  <a:pt x="47932" y="9731"/>
                </a:moveTo>
                <a:cubicBezTo>
                  <a:pt x="48007" y="9882"/>
                  <a:pt x="48189" y="9945"/>
                  <a:pt x="48342" y="9870"/>
                </a:cubicBezTo>
                <a:cubicBezTo>
                  <a:pt x="48493" y="9794"/>
                  <a:pt x="48554" y="9612"/>
                  <a:pt x="48481" y="9461"/>
                </a:cubicBezTo>
                <a:lnTo>
                  <a:pt x="48435" y="9367"/>
                </a:lnTo>
                <a:lnTo>
                  <a:pt x="48376" y="9249"/>
                </a:lnTo>
                <a:lnTo>
                  <a:pt x="48315" y="9130"/>
                </a:lnTo>
                <a:lnTo>
                  <a:pt x="48252" y="9012"/>
                </a:lnTo>
                <a:lnTo>
                  <a:pt x="48193" y="8906"/>
                </a:lnTo>
                <a:cubicBezTo>
                  <a:pt x="48022" y="8604"/>
                  <a:pt x="47569" y="8767"/>
                  <a:pt x="47626" y="9107"/>
                </a:cubicBezTo>
                <a:cubicBezTo>
                  <a:pt x="47632" y="9140"/>
                  <a:pt x="47642" y="9172"/>
                  <a:pt x="47659" y="9199"/>
                </a:cubicBezTo>
                <a:lnTo>
                  <a:pt x="47714" y="9302"/>
                </a:lnTo>
                <a:lnTo>
                  <a:pt x="47772" y="9413"/>
                </a:lnTo>
                <a:lnTo>
                  <a:pt x="47831" y="9526"/>
                </a:lnTo>
                <a:lnTo>
                  <a:pt x="47888" y="9637"/>
                </a:lnTo>
                <a:close/>
                <a:moveTo>
                  <a:pt x="46678" y="7713"/>
                </a:moveTo>
                <a:cubicBezTo>
                  <a:pt x="46890" y="7979"/>
                  <a:pt x="47309" y="7755"/>
                  <a:pt x="47209" y="7432"/>
                </a:cubicBezTo>
                <a:cubicBezTo>
                  <a:pt x="47198" y="7397"/>
                  <a:pt x="47181" y="7365"/>
                  <a:pt x="47158" y="7336"/>
                </a:cubicBezTo>
                <a:lnTo>
                  <a:pt x="47020" y="7160"/>
                </a:lnTo>
                <a:lnTo>
                  <a:pt x="46928" y="7047"/>
                </a:lnTo>
                <a:lnTo>
                  <a:pt x="46833" y="6933"/>
                </a:lnTo>
                <a:lnTo>
                  <a:pt x="46762" y="6852"/>
                </a:lnTo>
                <a:cubicBezTo>
                  <a:pt x="46534" y="6590"/>
                  <a:pt x="46117" y="6850"/>
                  <a:pt x="46251" y="7170"/>
                </a:cubicBezTo>
                <a:cubicBezTo>
                  <a:pt x="46263" y="7200"/>
                  <a:pt x="46280" y="7227"/>
                  <a:pt x="46301" y="7250"/>
                </a:cubicBezTo>
                <a:lnTo>
                  <a:pt x="46366" y="7330"/>
                </a:lnTo>
                <a:lnTo>
                  <a:pt x="46456" y="7436"/>
                </a:lnTo>
                <a:lnTo>
                  <a:pt x="46544" y="7545"/>
                </a:lnTo>
                <a:lnTo>
                  <a:pt x="46678" y="7715"/>
                </a:lnTo>
                <a:close/>
                <a:moveTo>
                  <a:pt x="45044" y="5976"/>
                </a:moveTo>
                <a:cubicBezTo>
                  <a:pt x="45169" y="6093"/>
                  <a:pt x="45366" y="6083"/>
                  <a:pt x="45480" y="5955"/>
                </a:cubicBezTo>
                <a:cubicBezTo>
                  <a:pt x="45595" y="5827"/>
                  <a:pt x="45580" y="5630"/>
                  <a:pt x="45448" y="5519"/>
                </a:cubicBezTo>
                <a:lnTo>
                  <a:pt x="45310" y="5397"/>
                </a:lnTo>
                <a:lnTo>
                  <a:pt x="45186" y="5290"/>
                </a:lnTo>
                <a:lnTo>
                  <a:pt x="45060" y="5186"/>
                </a:lnTo>
                <a:lnTo>
                  <a:pt x="44974" y="5114"/>
                </a:lnTo>
                <a:cubicBezTo>
                  <a:pt x="44702" y="4896"/>
                  <a:pt x="44335" y="5225"/>
                  <a:pt x="44530" y="5523"/>
                </a:cubicBezTo>
                <a:cubicBezTo>
                  <a:pt x="44547" y="5548"/>
                  <a:pt x="44568" y="5569"/>
                  <a:pt x="44591" y="5588"/>
                </a:cubicBezTo>
                <a:lnTo>
                  <a:pt x="44671" y="5655"/>
                </a:lnTo>
                <a:lnTo>
                  <a:pt x="44790" y="5756"/>
                </a:lnTo>
                <a:lnTo>
                  <a:pt x="44909" y="5858"/>
                </a:lnTo>
                <a:lnTo>
                  <a:pt x="45044" y="5976"/>
                </a:lnTo>
                <a:close/>
                <a:moveTo>
                  <a:pt x="43139" y="4525"/>
                </a:moveTo>
                <a:cubicBezTo>
                  <a:pt x="43279" y="4618"/>
                  <a:pt x="43470" y="4576"/>
                  <a:pt x="43560" y="4435"/>
                </a:cubicBezTo>
                <a:cubicBezTo>
                  <a:pt x="43652" y="4293"/>
                  <a:pt x="43612" y="4104"/>
                  <a:pt x="43470" y="4012"/>
                </a:cubicBezTo>
                <a:lnTo>
                  <a:pt x="43382" y="3955"/>
                </a:lnTo>
                <a:lnTo>
                  <a:pt x="43227" y="3855"/>
                </a:lnTo>
                <a:lnTo>
                  <a:pt x="43069" y="3758"/>
                </a:lnTo>
                <a:lnTo>
                  <a:pt x="42946" y="3681"/>
                </a:lnTo>
                <a:cubicBezTo>
                  <a:pt x="42663" y="3509"/>
                  <a:pt x="42338" y="3855"/>
                  <a:pt x="42546" y="4129"/>
                </a:cubicBezTo>
                <a:cubicBezTo>
                  <a:pt x="42569" y="4159"/>
                  <a:pt x="42596" y="4184"/>
                  <a:pt x="42629" y="4203"/>
                </a:cubicBezTo>
                <a:lnTo>
                  <a:pt x="42749" y="4276"/>
                </a:lnTo>
                <a:lnTo>
                  <a:pt x="42900" y="4372"/>
                </a:lnTo>
                <a:lnTo>
                  <a:pt x="43137" y="4525"/>
                </a:lnTo>
                <a:close/>
                <a:moveTo>
                  <a:pt x="41049" y="3331"/>
                </a:moveTo>
                <a:cubicBezTo>
                  <a:pt x="41200" y="3404"/>
                  <a:pt x="41382" y="3343"/>
                  <a:pt x="41458" y="3193"/>
                </a:cubicBezTo>
                <a:cubicBezTo>
                  <a:pt x="41531" y="3040"/>
                  <a:pt x="41468" y="2857"/>
                  <a:pt x="41317" y="2784"/>
                </a:cubicBezTo>
                <a:lnTo>
                  <a:pt x="41196" y="2723"/>
                </a:lnTo>
                <a:lnTo>
                  <a:pt x="41011" y="2633"/>
                </a:lnTo>
                <a:lnTo>
                  <a:pt x="40762" y="2514"/>
                </a:lnTo>
                <a:cubicBezTo>
                  <a:pt x="40448" y="2373"/>
                  <a:pt x="40179" y="2769"/>
                  <a:pt x="40418" y="3008"/>
                </a:cubicBezTo>
                <a:cubicBezTo>
                  <a:pt x="40444" y="3033"/>
                  <a:pt x="40473" y="3054"/>
                  <a:pt x="40504" y="3069"/>
                </a:cubicBezTo>
                <a:lnTo>
                  <a:pt x="40745" y="3184"/>
                </a:lnTo>
                <a:lnTo>
                  <a:pt x="40928" y="3270"/>
                </a:lnTo>
                <a:close/>
                <a:moveTo>
                  <a:pt x="38838" y="2354"/>
                </a:moveTo>
                <a:cubicBezTo>
                  <a:pt x="39123" y="2470"/>
                  <a:pt x="39381" y="2126"/>
                  <a:pt x="39188" y="1881"/>
                </a:cubicBezTo>
                <a:cubicBezTo>
                  <a:pt x="39153" y="1837"/>
                  <a:pt x="39109" y="1805"/>
                  <a:pt x="39058" y="1786"/>
                </a:cubicBezTo>
                <a:lnTo>
                  <a:pt x="38817" y="1692"/>
                </a:lnTo>
                <a:cubicBezTo>
                  <a:pt x="38704" y="1650"/>
                  <a:pt x="38593" y="1608"/>
                  <a:pt x="38480" y="1566"/>
                </a:cubicBezTo>
                <a:cubicBezTo>
                  <a:pt x="38176" y="1455"/>
                  <a:pt x="37924" y="1845"/>
                  <a:pt x="38170" y="2080"/>
                </a:cubicBezTo>
                <a:cubicBezTo>
                  <a:pt x="38199" y="2107"/>
                  <a:pt x="38235" y="2128"/>
                  <a:pt x="38272" y="2143"/>
                </a:cubicBezTo>
                <a:cubicBezTo>
                  <a:pt x="38381" y="2180"/>
                  <a:pt x="38490" y="2222"/>
                  <a:pt x="38599" y="2264"/>
                </a:cubicBezTo>
                <a:close/>
                <a:moveTo>
                  <a:pt x="36552" y="1577"/>
                </a:moveTo>
                <a:cubicBezTo>
                  <a:pt x="36847" y="1663"/>
                  <a:pt x="37071" y="1298"/>
                  <a:pt x="36856" y="1072"/>
                </a:cubicBezTo>
                <a:cubicBezTo>
                  <a:pt x="36818" y="1032"/>
                  <a:pt x="36772" y="1005"/>
                  <a:pt x="36719" y="990"/>
                </a:cubicBezTo>
                <a:cubicBezTo>
                  <a:pt x="36520" y="933"/>
                  <a:pt x="36321" y="879"/>
                  <a:pt x="36122" y="826"/>
                </a:cubicBezTo>
                <a:cubicBezTo>
                  <a:pt x="35793" y="741"/>
                  <a:pt x="35586" y="1185"/>
                  <a:pt x="35885" y="1382"/>
                </a:cubicBezTo>
                <a:cubicBezTo>
                  <a:pt x="35913" y="1397"/>
                  <a:pt x="35940" y="1409"/>
                  <a:pt x="35969" y="1417"/>
                </a:cubicBezTo>
                <a:cubicBezTo>
                  <a:pt x="36164" y="1468"/>
                  <a:pt x="36357" y="1522"/>
                  <a:pt x="36552" y="1577"/>
                </a:cubicBezTo>
                <a:close/>
                <a:moveTo>
                  <a:pt x="34202" y="1021"/>
                </a:moveTo>
                <a:cubicBezTo>
                  <a:pt x="34370" y="1053"/>
                  <a:pt x="34529" y="942"/>
                  <a:pt x="34559" y="776"/>
                </a:cubicBezTo>
                <a:cubicBezTo>
                  <a:pt x="34590" y="609"/>
                  <a:pt x="34479" y="449"/>
                  <a:pt x="34314" y="420"/>
                </a:cubicBezTo>
                <a:cubicBezTo>
                  <a:pt x="34110" y="382"/>
                  <a:pt x="33907" y="347"/>
                  <a:pt x="33704" y="315"/>
                </a:cubicBezTo>
                <a:cubicBezTo>
                  <a:pt x="33375" y="265"/>
                  <a:pt x="33209" y="707"/>
                  <a:pt x="33507" y="883"/>
                </a:cubicBezTo>
                <a:cubicBezTo>
                  <a:pt x="33538" y="900"/>
                  <a:pt x="33574" y="912"/>
                  <a:pt x="33609" y="919"/>
                </a:cubicBezTo>
                <a:cubicBezTo>
                  <a:pt x="33806" y="950"/>
                  <a:pt x="34005" y="984"/>
                  <a:pt x="34202" y="1021"/>
                </a:cubicBezTo>
                <a:close/>
                <a:moveTo>
                  <a:pt x="31813" y="697"/>
                </a:moveTo>
                <a:cubicBezTo>
                  <a:pt x="31981" y="711"/>
                  <a:pt x="32132" y="585"/>
                  <a:pt x="32144" y="416"/>
                </a:cubicBezTo>
                <a:cubicBezTo>
                  <a:pt x="32159" y="248"/>
                  <a:pt x="32033" y="99"/>
                  <a:pt x="31864" y="87"/>
                </a:cubicBezTo>
                <a:cubicBezTo>
                  <a:pt x="31658" y="70"/>
                  <a:pt x="31453" y="53"/>
                  <a:pt x="31247" y="41"/>
                </a:cubicBezTo>
                <a:cubicBezTo>
                  <a:pt x="31078" y="30"/>
                  <a:pt x="30933" y="160"/>
                  <a:pt x="30923" y="328"/>
                </a:cubicBezTo>
                <a:cubicBezTo>
                  <a:pt x="30912" y="497"/>
                  <a:pt x="31042" y="642"/>
                  <a:pt x="31212" y="650"/>
                </a:cubicBezTo>
                <a:cubicBezTo>
                  <a:pt x="31411" y="665"/>
                  <a:pt x="31612" y="678"/>
                  <a:pt x="31813" y="697"/>
                </a:cubicBezTo>
                <a:close/>
                <a:moveTo>
                  <a:pt x="29403" y="613"/>
                </a:moveTo>
                <a:cubicBezTo>
                  <a:pt x="29734" y="602"/>
                  <a:pt x="29816" y="154"/>
                  <a:pt x="29514" y="26"/>
                </a:cubicBezTo>
                <a:cubicBezTo>
                  <a:pt x="29477" y="9"/>
                  <a:pt x="29433" y="1"/>
                  <a:pt x="29391" y="3"/>
                </a:cubicBezTo>
                <a:cubicBezTo>
                  <a:pt x="29185" y="5"/>
                  <a:pt x="28978" y="11"/>
                  <a:pt x="28772" y="22"/>
                </a:cubicBezTo>
                <a:cubicBezTo>
                  <a:pt x="28422" y="43"/>
                  <a:pt x="28372" y="531"/>
                  <a:pt x="28712" y="623"/>
                </a:cubicBezTo>
                <a:cubicBezTo>
                  <a:pt x="28741" y="629"/>
                  <a:pt x="28770" y="634"/>
                  <a:pt x="28800" y="632"/>
                </a:cubicBezTo>
                <a:cubicBezTo>
                  <a:pt x="29001" y="623"/>
                  <a:pt x="29202" y="615"/>
                  <a:pt x="29403" y="613"/>
                </a:cubicBezTo>
                <a:close/>
                <a:moveTo>
                  <a:pt x="27002" y="787"/>
                </a:moveTo>
                <a:cubicBezTo>
                  <a:pt x="27316" y="747"/>
                  <a:pt x="27368" y="303"/>
                  <a:pt x="27056" y="194"/>
                </a:cubicBezTo>
                <a:cubicBezTo>
                  <a:pt x="27012" y="179"/>
                  <a:pt x="26966" y="175"/>
                  <a:pt x="26922" y="181"/>
                </a:cubicBezTo>
                <a:cubicBezTo>
                  <a:pt x="26717" y="208"/>
                  <a:pt x="26511" y="238"/>
                  <a:pt x="26308" y="271"/>
                </a:cubicBezTo>
                <a:cubicBezTo>
                  <a:pt x="26151" y="307"/>
                  <a:pt x="26048" y="458"/>
                  <a:pt x="26075" y="617"/>
                </a:cubicBezTo>
                <a:cubicBezTo>
                  <a:pt x="26100" y="776"/>
                  <a:pt x="26245" y="887"/>
                  <a:pt x="26406" y="873"/>
                </a:cubicBezTo>
                <a:cubicBezTo>
                  <a:pt x="26603" y="841"/>
                  <a:pt x="26802" y="812"/>
                  <a:pt x="27002" y="787"/>
                </a:cubicBezTo>
                <a:close/>
                <a:moveTo>
                  <a:pt x="24642" y="1244"/>
                </a:moveTo>
                <a:cubicBezTo>
                  <a:pt x="24954" y="1164"/>
                  <a:pt x="24944" y="703"/>
                  <a:pt x="24606" y="646"/>
                </a:cubicBezTo>
                <a:cubicBezTo>
                  <a:pt x="24566" y="640"/>
                  <a:pt x="24524" y="642"/>
                  <a:pt x="24485" y="655"/>
                </a:cubicBezTo>
                <a:cubicBezTo>
                  <a:pt x="24285" y="705"/>
                  <a:pt x="24084" y="762"/>
                  <a:pt x="23885" y="822"/>
                </a:cubicBezTo>
                <a:cubicBezTo>
                  <a:pt x="23728" y="875"/>
                  <a:pt x="23642" y="1042"/>
                  <a:pt x="23690" y="1202"/>
                </a:cubicBezTo>
                <a:cubicBezTo>
                  <a:pt x="23738" y="1359"/>
                  <a:pt x="23904" y="1451"/>
                  <a:pt x="24063" y="1407"/>
                </a:cubicBezTo>
                <a:cubicBezTo>
                  <a:pt x="24254" y="1348"/>
                  <a:pt x="24447" y="1294"/>
                  <a:pt x="24640" y="1244"/>
                </a:cubicBezTo>
                <a:close/>
                <a:moveTo>
                  <a:pt x="22378" y="2025"/>
                </a:moveTo>
                <a:cubicBezTo>
                  <a:pt x="22661" y="1902"/>
                  <a:pt x="22603" y="1472"/>
                  <a:pt x="22280" y="1441"/>
                </a:cubicBezTo>
                <a:cubicBezTo>
                  <a:pt x="22230" y="1436"/>
                  <a:pt x="22177" y="1445"/>
                  <a:pt x="22131" y="1466"/>
                </a:cubicBezTo>
                <a:cubicBezTo>
                  <a:pt x="21940" y="1550"/>
                  <a:pt x="21754" y="1640"/>
                  <a:pt x="21565" y="1732"/>
                </a:cubicBezTo>
                <a:cubicBezTo>
                  <a:pt x="21255" y="1891"/>
                  <a:pt x="21410" y="2363"/>
                  <a:pt x="21756" y="2304"/>
                </a:cubicBezTo>
                <a:cubicBezTo>
                  <a:pt x="21785" y="2300"/>
                  <a:pt x="21813" y="2289"/>
                  <a:pt x="21840" y="2277"/>
                </a:cubicBezTo>
                <a:cubicBezTo>
                  <a:pt x="22020" y="2195"/>
                  <a:pt x="22196" y="2105"/>
                  <a:pt x="22378" y="2025"/>
                </a:cubicBezTo>
                <a:close/>
                <a:moveTo>
                  <a:pt x="22131" y="1466"/>
                </a:moveTo>
                <a:lnTo>
                  <a:pt x="21840" y="2277"/>
                </a:lnTo>
                <a:lnTo>
                  <a:pt x="21565" y="1732"/>
                </a:lnTo>
                <a:lnTo>
                  <a:pt x="22131" y="1466"/>
                </a:lnTo>
                <a:close/>
                <a:moveTo>
                  <a:pt x="20325" y="3199"/>
                </a:moveTo>
                <a:cubicBezTo>
                  <a:pt x="20597" y="2989"/>
                  <a:pt x="20371" y="2553"/>
                  <a:pt x="20033" y="2671"/>
                </a:cubicBezTo>
                <a:cubicBezTo>
                  <a:pt x="20004" y="2681"/>
                  <a:pt x="19979" y="2694"/>
                  <a:pt x="19954" y="2713"/>
                </a:cubicBezTo>
                <a:cubicBezTo>
                  <a:pt x="19784" y="2840"/>
                  <a:pt x="19620" y="2970"/>
                  <a:pt x="19461" y="3111"/>
                </a:cubicBezTo>
                <a:cubicBezTo>
                  <a:pt x="19218" y="3325"/>
                  <a:pt x="19436" y="3729"/>
                  <a:pt x="19759" y="3631"/>
                </a:cubicBezTo>
                <a:cubicBezTo>
                  <a:pt x="19799" y="3618"/>
                  <a:pt x="19834" y="3597"/>
                  <a:pt x="19866" y="3570"/>
                </a:cubicBezTo>
                <a:cubicBezTo>
                  <a:pt x="20012" y="3440"/>
                  <a:pt x="20165" y="3318"/>
                  <a:pt x="20322" y="3199"/>
                </a:cubicBezTo>
                <a:close/>
                <a:moveTo>
                  <a:pt x="18669" y="4867"/>
                </a:moveTo>
                <a:cubicBezTo>
                  <a:pt x="18774" y="4731"/>
                  <a:pt x="18749" y="4534"/>
                  <a:pt x="18610" y="4431"/>
                </a:cubicBezTo>
                <a:cubicBezTo>
                  <a:pt x="18472" y="4328"/>
                  <a:pt x="18277" y="4362"/>
                  <a:pt x="18179" y="4502"/>
                </a:cubicBezTo>
                <a:cubicBezTo>
                  <a:pt x="18051" y="4670"/>
                  <a:pt x="17929" y="4846"/>
                  <a:pt x="17818" y="5024"/>
                </a:cubicBezTo>
                <a:cubicBezTo>
                  <a:pt x="17642" y="5303"/>
                  <a:pt x="17979" y="5634"/>
                  <a:pt x="18260" y="5431"/>
                </a:cubicBezTo>
                <a:cubicBezTo>
                  <a:pt x="18290" y="5408"/>
                  <a:pt x="18315" y="5380"/>
                  <a:pt x="18336" y="5349"/>
                </a:cubicBezTo>
                <a:cubicBezTo>
                  <a:pt x="18440" y="5186"/>
                  <a:pt x="18552" y="5022"/>
                  <a:pt x="18669" y="4867"/>
                </a:cubicBezTo>
                <a:close/>
                <a:moveTo>
                  <a:pt x="17590" y="6929"/>
                </a:moveTo>
                <a:cubicBezTo>
                  <a:pt x="17684" y="6604"/>
                  <a:pt x="17269" y="6384"/>
                  <a:pt x="17051" y="6659"/>
                </a:cubicBezTo>
                <a:cubicBezTo>
                  <a:pt x="17030" y="6686"/>
                  <a:pt x="17015" y="6718"/>
                  <a:pt x="17005" y="6751"/>
                </a:cubicBezTo>
                <a:cubicBezTo>
                  <a:pt x="16940" y="6954"/>
                  <a:pt x="16888" y="7162"/>
                  <a:pt x="16844" y="7371"/>
                </a:cubicBezTo>
                <a:cubicBezTo>
                  <a:pt x="16781" y="7707"/>
                  <a:pt x="17225" y="7881"/>
                  <a:pt x="17407" y="7587"/>
                </a:cubicBezTo>
                <a:cubicBezTo>
                  <a:pt x="17424" y="7556"/>
                  <a:pt x="17437" y="7524"/>
                  <a:pt x="17443" y="7491"/>
                </a:cubicBezTo>
                <a:cubicBezTo>
                  <a:pt x="17483" y="7300"/>
                  <a:pt x="17531" y="7114"/>
                  <a:pt x="17590" y="6929"/>
                </a:cubicBezTo>
                <a:close/>
                <a:moveTo>
                  <a:pt x="17405" y="9195"/>
                </a:moveTo>
                <a:cubicBezTo>
                  <a:pt x="17347" y="8882"/>
                  <a:pt x="16898" y="8855"/>
                  <a:pt x="16810" y="9176"/>
                </a:cubicBezTo>
                <a:cubicBezTo>
                  <a:pt x="16800" y="9220"/>
                  <a:pt x="16797" y="9266"/>
                  <a:pt x="16806" y="9310"/>
                </a:cubicBezTo>
                <a:cubicBezTo>
                  <a:pt x="16848" y="9528"/>
                  <a:pt x="16909" y="9744"/>
                  <a:pt x="16988" y="9951"/>
                </a:cubicBezTo>
                <a:cubicBezTo>
                  <a:pt x="17116" y="10272"/>
                  <a:pt x="17600" y="10167"/>
                  <a:pt x="17577" y="9815"/>
                </a:cubicBezTo>
                <a:cubicBezTo>
                  <a:pt x="17575" y="9784"/>
                  <a:pt x="17567" y="9754"/>
                  <a:pt x="17556" y="9727"/>
                </a:cubicBezTo>
                <a:cubicBezTo>
                  <a:pt x="17489" y="9555"/>
                  <a:pt x="17439" y="9377"/>
                  <a:pt x="17405" y="9195"/>
                </a:cubicBezTo>
                <a:close/>
                <a:moveTo>
                  <a:pt x="18589" y="10867"/>
                </a:moveTo>
                <a:cubicBezTo>
                  <a:pt x="18294" y="10750"/>
                  <a:pt x="18030" y="11114"/>
                  <a:pt x="18256" y="11364"/>
                </a:cubicBezTo>
                <a:cubicBezTo>
                  <a:pt x="18285" y="11395"/>
                  <a:pt x="18323" y="11418"/>
                  <a:pt x="18363" y="11435"/>
                </a:cubicBezTo>
                <a:cubicBezTo>
                  <a:pt x="18581" y="11523"/>
                  <a:pt x="18811" y="11575"/>
                  <a:pt x="19046" y="11592"/>
                </a:cubicBezTo>
                <a:cubicBezTo>
                  <a:pt x="19386" y="11613"/>
                  <a:pt x="19507" y="11154"/>
                  <a:pt x="19193" y="11008"/>
                </a:cubicBezTo>
                <a:cubicBezTo>
                  <a:pt x="19159" y="10995"/>
                  <a:pt x="19126" y="10984"/>
                  <a:pt x="19092" y="10982"/>
                </a:cubicBezTo>
                <a:cubicBezTo>
                  <a:pt x="18920" y="10970"/>
                  <a:pt x="18751" y="10930"/>
                  <a:pt x="18589" y="10865"/>
                </a:cubicBezTo>
                <a:close/>
                <a:moveTo>
                  <a:pt x="20660" y="10553"/>
                </a:moveTo>
                <a:cubicBezTo>
                  <a:pt x="20394" y="10704"/>
                  <a:pt x="20496" y="11123"/>
                  <a:pt x="20819" y="11123"/>
                </a:cubicBezTo>
                <a:cubicBezTo>
                  <a:pt x="20872" y="11121"/>
                  <a:pt x="20922" y="11106"/>
                  <a:pt x="20968" y="11081"/>
                </a:cubicBezTo>
                <a:cubicBezTo>
                  <a:pt x="21025" y="11047"/>
                  <a:pt x="21081" y="11014"/>
                  <a:pt x="21138" y="10980"/>
                </a:cubicBezTo>
                <a:lnTo>
                  <a:pt x="21198" y="10938"/>
                </a:lnTo>
                <a:lnTo>
                  <a:pt x="21261" y="10896"/>
                </a:lnTo>
                <a:lnTo>
                  <a:pt x="21320" y="10857"/>
                </a:lnTo>
                <a:lnTo>
                  <a:pt x="21379" y="10815"/>
                </a:lnTo>
                <a:lnTo>
                  <a:pt x="21435" y="10771"/>
                </a:lnTo>
                <a:lnTo>
                  <a:pt x="21515" y="10708"/>
                </a:lnTo>
                <a:cubicBezTo>
                  <a:pt x="21758" y="10502"/>
                  <a:pt x="21563" y="10102"/>
                  <a:pt x="21245" y="10178"/>
                </a:cubicBezTo>
                <a:cubicBezTo>
                  <a:pt x="21198" y="10188"/>
                  <a:pt x="21157" y="10209"/>
                  <a:pt x="21121" y="10240"/>
                </a:cubicBezTo>
                <a:lnTo>
                  <a:pt x="21062" y="10287"/>
                </a:lnTo>
                <a:cubicBezTo>
                  <a:pt x="20934" y="10385"/>
                  <a:pt x="20798" y="10473"/>
                  <a:pt x="20660" y="10553"/>
                </a:cubicBezTo>
                <a:close/>
                <a:moveTo>
                  <a:pt x="21926" y="8897"/>
                </a:moveTo>
                <a:cubicBezTo>
                  <a:pt x="21884" y="9220"/>
                  <a:pt x="22315" y="9375"/>
                  <a:pt x="22489" y="9092"/>
                </a:cubicBezTo>
                <a:cubicBezTo>
                  <a:pt x="22512" y="9056"/>
                  <a:pt x="22525" y="9014"/>
                  <a:pt x="22531" y="8973"/>
                </a:cubicBezTo>
                <a:lnTo>
                  <a:pt x="22542" y="8880"/>
                </a:lnTo>
                <a:lnTo>
                  <a:pt x="22548" y="8820"/>
                </a:lnTo>
                <a:lnTo>
                  <a:pt x="22552" y="8759"/>
                </a:lnTo>
                <a:lnTo>
                  <a:pt x="22554" y="8696"/>
                </a:lnTo>
                <a:lnTo>
                  <a:pt x="22556" y="8633"/>
                </a:lnTo>
                <a:lnTo>
                  <a:pt x="22556" y="8572"/>
                </a:lnTo>
                <a:lnTo>
                  <a:pt x="22554" y="8509"/>
                </a:lnTo>
                <a:lnTo>
                  <a:pt x="22552" y="8447"/>
                </a:lnTo>
                <a:lnTo>
                  <a:pt x="22546" y="8384"/>
                </a:lnTo>
                <a:lnTo>
                  <a:pt x="22538" y="8287"/>
                </a:lnTo>
                <a:cubicBezTo>
                  <a:pt x="22498" y="7965"/>
                  <a:pt x="22039" y="7918"/>
                  <a:pt x="21940" y="8239"/>
                </a:cubicBezTo>
                <a:cubicBezTo>
                  <a:pt x="21930" y="8279"/>
                  <a:pt x="21926" y="8321"/>
                  <a:pt x="21932" y="8363"/>
                </a:cubicBezTo>
                <a:cubicBezTo>
                  <a:pt x="21951" y="8541"/>
                  <a:pt x="21951" y="8719"/>
                  <a:pt x="21926" y="8897"/>
                </a:cubicBezTo>
                <a:close/>
                <a:moveTo>
                  <a:pt x="21297" y="6824"/>
                </a:moveTo>
                <a:cubicBezTo>
                  <a:pt x="21483" y="7078"/>
                  <a:pt x="21880" y="6925"/>
                  <a:pt x="21848" y="6615"/>
                </a:cubicBezTo>
                <a:cubicBezTo>
                  <a:pt x="21844" y="6562"/>
                  <a:pt x="21825" y="6512"/>
                  <a:pt x="21794" y="6468"/>
                </a:cubicBezTo>
                <a:cubicBezTo>
                  <a:pt x="21670" y="6294"/>
                  <a:pt x="21538" y="6127"/>
                  <a:pt x="21398" y="5965"/>
                </a:cubicBezTo>
                <a:cubicBezTo>
                  <a:pt x="21184" y="5720"/>
                  <a:pt x="20777" y="5938"/>
                  <a:pt x="20878" y="6263"/>
                </a:cubicBezTo>
                <a:cubicBezTo>
                  <a:pt x="20890" y="6303"/>
                  <a:pt x="20911" y="6336"/>
                  <a:pt x="20939" y="6368"/>
                </a:cubicBezTo>
                <a:cubicBezTo>
                  <a:pt x="21066" y="6514"/>
                  <a:pt x="21186" y="6665"/>
                  <a:pt x="21297" y="6824"/>
                </a:cubicBezTo>
                <a:close/>
                <a:moveTo>
                  <a:pt x="19629" y="5196"/>
                </a:moveTo>
                <a:cubicBezTo>
                  <a:pt x="19767" y="5301"/>
                  <a:pt x="19964" y="5272"/>
                  <a:pt x="20065" y="5129"/>
                </a:cubicBezTo>
                <a:cubicBezTo>
                  <a:pt x="20163" y="4989"/>
                  <a:pt x="20128" y="4794"/>
                  <a:pt x="19983" y="4697"/>
                </a:cubicBezTo>
                <a:cubicBezTo>
                  <a:pt x="19813" y="4576"/>
                  <a:pt x="19639" y="4460"/>
                  <a:pt x="19461" y="4347"/>
                </a:cubicBezTo>
                <a:cubicBezTo>
                  <a:pt x="19178" y="4169"/>
                  <a:pt x="18851" y="4517"/>
                  <a:pt x="19059" y="4794"/>
                </a:cubicBezTo>
                <a:cubicBezTo>
                  <a:pt x="19080" y="4821"/>
                  <a:pt x="19107" y="4846"/>
                  <a:pt x="19136" y="4865"/>
                </a:cubicBezTo>
                <a:cubicBezTo>
                  <a:pt x="19304" y="4972"/>
                  <a:pt x="19467" y="5081"/>
                  <a:pt x="19629" y="5196"/>
                </a:cubicBezTo>
                <a:close/>
                <a:moveTo>
                  <a:pt x="17558" y="4029"/>
                </a:moveTo>
                <a:cubicBezTo>
                  <a:pt x="17812" y="4140"/>
                  <a:pt x="18070" y="3882"/>
                  <a:pt x="17961" y="3631"/>
                </a:cubicBezTo>
                <a:cubicBezTo>
                  <a:pt x="17931" y="3559"/>
                  <a:pt x="17875" y="3501"/>
                  <a:pt x="17803" y="3469"/>
                </a:cubicBezTo>
                <a:cubicBezTo>
                  <a:pt x="17613" y="3385"/>
                  <a:pt x="17420" y="3306"/>
                  <a:pt x="17227" y="3230"/>
                </a:cubicBezTo>
                <a:cubicBezTo>
                  <a:pt x="16900" y="3111"/>
                  <a:pt x="16659" y="3532"/>
                  <a:pt x="16925" y="3754"/>
                </a:cubicBezTo>
                <a:cubicBezTo>
                  <a:pt x="16950" y="3775"/>
                  <a:pt x="16978" y="3790"/>
                  <a:pt x="17007" y="3802"/>
                </a:cubicBezTo>
                <a:cubicBezTo>
                  <a:pt x="17194" y="3874"/>
                  <a:pt x="17378" y="3951"/>
                  <a:pt x="17558" y="4031"/>
                </a:cubicBezTo>
                <a:close/>
                <a:moveTo>
                  <a:pt x="15297" y="3245"/>
                </a:moveTo>
                <a:cubicBezTo>
                  <a:pt x="15626" y="3331"/>
                  <a:pt x="15831" y="2891"/>
                  <a:pt x="15542" y="2696"/>
                </a:cubicBezTo>
                <a:cubicBezTo>
                  <a:pt x="15515" y="2677"/>
                  <a:pt x="15483" y="2664"/>
                  <a:pt x="15452" y="2656"/>
                </a:cubicBezTo>
                <a:cubicBezTo>
                  <a:pt x="15251" y="2604"/>
                  <a:pt x="15050" y="2553"/>
                  <a:pt x="14848" y="2505"/>
                </a:cubicBezTo>
                <a:cubicBezTo>
                  <a:pt x="14534" y="2438"/>
                  <a:pt x="14333" y="2840"/>
                  <a:pt x="14599" y="3050"/>
                </a:cubicBezTo>
                <a:cubicBezTo>
                  <a:pt x="14633" y="3075"/>
                  <a:pt x="14672" y="3094"/>
                  <a:pt x="14714" y="3102"/>
                </a:cubicBezTo>
                <a:cubicBezTo>
                  <a:pt x="14909" y="3146"/>
                  <a:pt x="15104" y="3195"/>
                  <a:pt x="15297" y="3247"/>
                </a:cubicBezTo>
                <a:close/>
                <a:moveTo>
                  <a:pt x="12939" y="2784"/>
                </a:moveTo>
                <a:cubicBezTo>
                  <a:pt x="13266" y="2826"/>
                  <a:pt x="13419" y="2384"/>
                  <a:pt x="13128" y="2216"/>
                </a:cubicBezTo>
                <a:cubicBezTo>
                  <a:pt x="13092" y="2197"/>
                  <a:pt x="13054" y="2182"/>
                  <a:pt x="13015" y="2178"/>
                </a:cubicBezTo>
                <a:cubicBezTo>
                  <a:pt x="12811" y="2151"/>
                  <a:pt x="12606" y="2128"/>
                  <a:pt x="12401" y="2107"/>
                </a:cubicBezTo>
                <a:cubicBezTo>
                  <a:pt x="12233" y="2090"/>
                  <a:pt x="12084" y="2214"/>
                  <a:pt x="12067" y="2382"/>
                </a:cubicBezTo>
                <a:cubicBezTo>
                  <a:pt x="12051" y="2549"/>
                  <a:pt x="12172" y="2698"/>
                  <a:pt x="12340" y="2715"/>
                </a:cubicBezTo>
                <a:cubicBezTo>
                  <a:pt x="12541" y="2736"/>
                  <a:pt x="12740" y="2759"/>
                  <a:pt x="12939" y="2784"/>
                </a:cubicBezTo>
                <a:close/>
                <a:moveTo>
                  <a:pt x="10535" y="2604"/>
                </a:moveTo>
                <a:cubicBezTo>
                  <a:pt x="10707" y="2612"/>
                  <a:pt x="10850" y="2476"/>
                  <a:pt x="10854" y="2306"/>
                </a:cubicBezTo>
                <a:cubicBezTo>
                  <a:pt x="10856" y="2134"/>
                  <a:pt x="10718" y="1994"/>
                  <a:pt x="10548" y="1994"/>
                </a:cubicBezTo>
                <a:cubicBezTo>
                  <a:pt x="10343" y="1990"/>
                  <a:pt x="10135" y="1988"/>
                  <a:pt x="9930" y="1990"/>
                </a:cubicBezTo>
                <a:cubicBezTo>
                  <a:pt x="9760" y="1990"/>
                  <a:pt x="9624" y="2128"/>
                  <a:pt x="9626" y="2296"/>
                </a:cubicBezTo>
                <a:cubicBezTo>
                  <a:pt x="9626" y="2465"/>
                  <a:pt x="9764" y="2602"/>
                  <a:pt x="9932" y="2599"/>
                </a:cubicBezTo>
                <a:cubicBezTo>
                  <a:pt x="10133" y="2599"/>
                  <a:pt x="10334" y="2599"/>
                  <a:pt x="10535" y="2604"/>
                </a:cubicBezTo>
                <a:close/>
                <a:moveTo>
                  <a:pt x="8125" y="2673"/>
                </a:moveTo>
                <a:cubicBezTo>
                  <a:pt x="8467" y="2641"/>
                  <a:pt x="8513" y="2161"/>
                  <a:pt x="8171" y="2069"/>
                </a:cubicBezTo>
                <a:cubicBezTo>
                  <a:pt x="8140" y="2063"/>
                  <a:pt x="8109" y="2061"/>
                  <a:pt x="8077" y="2063"/>
                </a:cubicBezTo>
                <a:cubicBezTo>
                  <a:pt x="7872" y="2078"/>
                  <a:pt x="7666" y="2096"/>
                  <a:pt x="7463" y="2115"/>
                </a:cubicBezTo>
                <a:cubicBezTo>
                  <a:pt x="7291" y="2128"/>
                  <a:pt x="7163" y="2279"/>
                  <a:pt x="7180" y="2451"/>
                </a:cubicBezTo>
                <a:cubicBezTo>
                  <a:pt x="7197" y="2620"/>
                  <a:pt x="7352" y="2744"/>
                  <a:pt x="7522" y="2723"/>
                </a:cubicBezTo>
                <a:cubicBezTo>
                  <a:pt x="7723" y="2704"/>
                  <a:pt x="7924" y="2687"/>
                  <a:pt x="8125" y="2671"/>
                </a:cubicBezTo>
                <a:close/>
                <a:moveTo>
                  <a:pt x="5726" y="2960"/>
                </a:moveTo>
                <a:cubicBezTo>
                  <a:pt x="6032" y="2912"/>
                  <a:pt x="6078" y="2478"/>
                  <a:pt x="5776" y="2371"/>
                </a:cubicBezTo>
                <a:cubicBezTo>
                  <a:pt x="5728" y="2354"/>
                  <a:pt x="5675" y="2350"/>
                  <a:pt x="5625" y="2358"/>
                </a:cubicBezTo>
                <a:cubicBezTo>
                  <a:pt x="5422" y="2392"/>
                  <a:pt x="5221" y="2428"/>
                  <a:pt x="5017" y="2463"/>
                </a:cubicBezTo>
                <a:cubicBezTo>
                  <a:pt x="4850" y="2490"/>
                  <a:pt x="4737" y="2652"/>
                  <a:pt x="4768" y="2820"/>
                </a:cubicBezTo>
                <a:cubicBezTo>
                  <a:pt x="4799" y="2987"/>
                  <a:pt x="4961" y="3098"/>
                  <a:pt x="5128" y="3063"/>
                </a:cubicBezTo>
                <a:cubicBezTo>
                  <a:pt x="5328" y="3027"/>
                  <a:pt x="5527" y="2993"/>
                  <a:pt x="5726" y="2960"/>
                </a:cubicBezTo>
                <a:close/>
                <a:moveTo>
                  <a:pt x="3355" y="3444"/>
                </a:moveTo>
                <a:cubicBezTo>
                  <a:pt x="3523" y="3406"/>
                  <a:pt x="3626" y="3239"/>
                  <a:pt x="3586" y="3071"/>
                </a:cubicBezTo>
                <a:cubicBezTo>
                  <a:pt x="3544" y="2905"/>
                  <a:pt x="3374" y="2805"/>
                  <a:pt x="3209" y="2851"/>
                </a:cubicBezTo>
                <a:cubicBezTo>
                  <a:pt x="3010" y="2899"/>
                  <a:pt x="2811" y="2949"/>
                  <a:pt x="2611" y="3000"/>
                </a:cubicBezTo>
                <a:cubicBezTo>
                  <a:pt x="2299" y="3081"/>
                  <a:pt x="2310" y="3543"/>
                  <a:pt x="2647" y="3599"/>
                </a:cubicBezTo>
                <a:cubicBezTo>
                  <a:pt x="2687" y="3603"/>
                  <a:pt x="2727" y="3601"/>
                  <a:pt x="2767" y="3591"/>
                </a:cubicBezTo>
                <a:cubicBezTo>
                  <a:pt x="2964" y="3543"/>
                  <a:pt x="3161" y="3490"/>
                  <a:pt x="3355" y="34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65508744" name="Google Shape;434;p23"/>
          <p:cNvSpPr/>
          <p:nvPr/>
        </p:nvSpPr>
        <p:spPr bwMode="auto">
          <a:xfrm>
            <a:off x="6903425" y="2311850"/>
            <a:ext cx="2738953" cy="3792521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663204155" name="Google Shape;435;p23"/>
          <p:cNvGrpSpPr/>
          <p:nvPr/>
        </p:nvGrpSpPr>
        <p:grpSpPr bwMode="auto">
          <a:xfrm rot="5770332" flipH="1">
            <a:off x="8119515" y="4127111"/>
            <a:ext cx="306762" cy="476337"/>
            <a:chOff x="4452729" y="352000"/>
            <a:chExt cx="225596" cy="350301"/>
          </a:xfrm>
        </p:grpSpPr>
        <p:sp>
          <p:nvSpPr>
            <p:cNvPr id="436" name="Google Shape;436;p23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7" name="Google Shape;437;p23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8" name="Google Shape;438;p23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298972503" name="Google Shape;439;p23"/>
          <p:cNvGrpSpPr/>
          <p:nvPr/>
        </p:nvGrpSpPr>
        <p:grpSpPr bwMode="auto">
          <a:xfrm rot="1278911">
            <a:off x="8142733" y="410073"/>
            <a:ext cx="654536" cy="655142"/>
            <a:chOff x="1194475" y="1437425"/>
            <a:chExt cx="654532" cy="655138"/>
          </a:xfrm>
        </p:grpSpPr>
        <p:grpSp>
          <p:nvGrpSpPr>
            <p:cNvPr id="440" name="Google Shape;440;p23"/>
            <p:cNvGrpSpPr/>
            <p:nvPr/>
          </p:nvGrpSpPr>
          <p:grpSpPr bwMode="auto"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441" name="Google Shape;441;p23"/>
              <p:cNvSpPr/>
              <p:nvPr/>
            </p:nvSpPr>
            <p:spPr bwMode="auto"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442" name="Google Shape;442;p23"/>
              <p:cNvSpPr/>
              <p:nvPr/>
            </p:nvSpPr>
            <p:spPr bwMode="auto">
              <a:xfrm rot="3932820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443" name="Google Shape;443;p23"/>
            <p:cNvSpPr/>
            <p:nvPr/>
          </p:nvSpPr>
          <p:spPr bwMode="auto"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fill="norm" stroke="1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64047793" name="Google Shape;444;p23"/>
          <p:cNvSpPr/>
          <p:nvPr/>
        </p:nvSpPr>
        <p:spPr bwMode="auto">
          <a:xfrm rot="-9899846">
            <a:off x="6133860" y="-242500"/>
            <a:ext cx="1718599" cy="833882"/>
          </a:xfrm>
          <a:custGeom>
            <a:avLst/>
            <a:gdLst/>
            <a:ahLst/>
            <a:cxnLst/>
            <a:rect l="l" t="t" r="r" b="b"/>
            <a:pathLst>
              <a:path w="49638" h="24087" fill="norm" stroke="1" extrusionOk="0">
                <a:moveTo>
                  <a:pt x="252" y="3708"/>
                </a:moveTo>
                <a:cubicBezTo>
                  <a:pt x="88" y="3758"/>
                  <a:pt x="0" y="3934"/>
                  <a:pt x="55" y="4096"/>
                </a:cubicBezTo>
                <a:cubicBezTo>
                  <a:pt x="109" y="4259"/>
                  <a:pt x="285" y="4345"/>
                  <a:pt x="447" y="4287"/>
                </a:cubicBezTo>
                <a:cubicBezTo>
                  <a:pt x="639" y="4224"/>
                  <a:pt x="830" y="4161"/>
                  <a:pt x="1023" y="4098"/>
                </a:cubicBezTo>
                <a:cubicBezTo>
                  <a:pt x="1333" y="3997"/>
                  <a:pt x="1293" y="3536"/>
                  <a:pt x="952" y="3503"/>
                </a:cubicBezTo>
                <a:cubicBezTo>
                  <a:pt x="912" y="3501"/>
                  <a:pt x="872" y="3505"/>
                  <a:pt x="834" y="3517"/>
                </a:cubicBezTo>
                <a:lnTo>
                  <a:pt x="646" y="3578"/>
                </a:lnTo>
                <a:lnTo>
                  <a:pt x="252" y="3708"/>
                </a:lnTo>
                <a:close/>
                <a:moveTo>
                  <a:pt x="46498" y="23475"/>
                </a:moveTo>
                <a:cubicBezTo>
                  <a:pt x="46332" y="23766"/>
                  <a:pt x="46699" y="24087"/>
                  <a:pt x="46972" y="23850"/>
                </a:cubicBezTo>
                <a:cubicBezTo>
                  <a:pt x="46995" y="23829"/>
                  <a:pt x="47014" y="23804"/>
                  <a:pt x="47030" y="23779"/>
                </a:cubicBezTo>
                <a:cubicBezTo>
                  <a:pt x="47133" y="23599"/>
                  <a:pt x="47234" y="23416"/>
                  <a:pt x="47330" y="23234"/>
                </a:cubicBezTo>
                <a:cubicBezTo>
                  <a:pt x="47475" y="22957"/>
                  <a:pt x="47158" y="22666"/>
                  <a:pt x="46894" y="22834"/>
                </a:cubicBezTo>
                <a:cubicBezTo>
                  <a:pt x="46850" y="22863"/>
                  <a:pt x="46815" y="22903"/>
                  <a:pt x="46789" y="22949"/>
                </a:cubicBezTo>
                <a:cubicBezTo>
                  <a:pt x="46695" y="23125"/>
                  <a:pt x="46599" y="23301"/>
                  <a:pt x="46500" y="23475"/>
                </a:cubicBezTo>
                <a:close/>
                <a:moveTo>
                  <a:pt x="47565" y="21318"/>
                </a:moveTo>
                <a:cubicBezTo>
                  <a:pt x="47460" y="21570"/>
                  <a:pt x="47711" y="21821"/>
                  <a:pt x="47963" y="21719"/>
                </a:cubicBezTo>
                <a:cubicBezTo>
                  <a:pt x="48038" y="21689"/>
                  <a:pt x="48097" y="21631"/>
                  <a:pt x="48129" y="21555"/>
                </a:cubicBezTo>
                <a:cubicBezTo>
                  <a:pt x="48208" y="21365"/>
                  <a:pt x="48288" y="21174"/>
                  <a:pt x="48363" y="20981"/>
                </a:cubicBezTo>
                <a:cubicBezTo>
                  <a:pt x="48476" y="20696"/>
                  <a:pt x="48133" y="20438"/>
                  <a:pt x="47890" y="20631"/>
                </a:cubicBezTo>
                <a:cubicBezTo>
                  <a:pt x="47846" y="20665"/>
                  <a:pt x="47812" y="20709"/>
                  <a:pt x="47793" y="20761"/>
                </a:cubicBezTo>
                <a:cubicBezTo>
                  <a:pt x="47720" y="20948"/>
                  <a:pt x="47644" y="21134"/>
                  <a:pt x="47565" y="21318"/>
                </a:cubicBezTo>
                <a:close/>
                <a:moveTo>
                  <a:pt x="48374" y="19051"/>
                </a:moveTo>
                <a:cubicBezTo>
                  <a:pt x="48284" y="19365"/>
                  <a:pt x="48694" y="19596"/>
                  <a:pt x="48914" y="19317"/>
                </a:cubicBezTo>
                <a:cubicBezTo>
                  <a:pt x="48935" y="19288"/>
                  <a:pt x="48950" y="19256"/>
                  <a:pt x="48961" y="19221"/>
                </a:cubicBezTo>
                <a:cubicBezTo>
                  <a:pt x="49019" y="19022"/>
                  <a:pt x="49072" y="18822"/>
                  <a:pt x="49124" y="18621"/>
                </a:cubicBezTo>
                <a:cubicBezTo>
                  <a:pt x="49204" y="18317"/>
                  <a:pt x="48814" y="18097"/>
                  <a:pt x="48592" y="18353"/>
                </a:cubicBezTo>
                <a:cubicBezTo>
                  <a:pt x="48562" y="18389"/>
                  <a:pt x="48543" y="18431"/>
                  <a:pt x="48533" y="18475"/>
                </a:cubicBezTo>
                <a:cubicBezTo>
                  <a:pt x="48483" y="18667"/>
                  <a:pt x="48430" y="18860"/>
                  <a:pt x="48376" y="19053"/>
                </a:cubicBezTo>
                <a:close/>
                <a:moveTo>
                  <a:pt x="48881" y="16708"/>
                </a:moveTo>
                <a:cubicBezTo>
                  <a:pt x="48839" y="17049"/>
                  <a:pt x="49300" y="17192"/>
                  <a:pt x="49457" y="16888"/>
                </a:cubicBezTo>
                <a:cubicBezTo>
                  <a:pt x="49472" y="16859"/>
                  <a:pt x="49482" y="16825"/>
                  <a:pt x="49487" y="16792"/>
                </a:cubicBezTo>
                <a:cubicBezTo>
                  <a:pt x="49516" y="16584"/>
                  <a:pt x="49539" y="16379"/>
                  <a:pt x="49562" y="16171"/>
                </a:cubicBezTo>
                <a:cubicBezTo>
                  <a:pt x="49575" y="16006"/>
                  <a:pt x="49453" y="15861"/>
                  <a:pt x="49287" y="15844"/>
                </a:cubicBezTo>
                <a:cubicBezTo>
                  <a:pt x="49122" y="15830"/>
                  <a:pt x="48973" y="15949"/>
                  <a:pt x="48954" y="16115"/>
                </a:cubicBezTo>
                <a:cubicBezTo>
                  <a:pt x="48940" y="16310"/>
                  <a:pt x="48908" y="16515"/>
                  <a:pt x="48881" y="16708"/>
                </a:cubicBezTo>
                <a:close/>
                <a:moveTo>
                  <a:pt x="49487" y="16792"/>
                </a:moveTo>
                <a:lnTo>
                  <a:pt x="48954" y="16117"/>
                </a:lnTo>
                <a:lnTo>
                  <a:pt x="49562" y="16173"/>
                </a:lnTo>
                <a:lnTo>
                  <a:pt x="49487" y="16794"/>
                </a:lnTo>
                <a:close/>
                <a:moveTo>
                  <a:pt x="49021" y="14325"/>
                </a:moveTo>
                <a:cubicBezTo>
                  <a:pt x="49028" y="14493"/>
                  <a:pt x="49168" y="14625"/>
                  <a:pt x="49338" y="14618"/>
                </a:cubicBezTo>
                <a:cubicBezTo>
                  <a:pt x="49505" y="14614"/>
                  <a:pt x="49637" y="14472"/>
                  <a:pt x="49633" y="14304"/>
                </a:cubicBezTo>
                <a:cubicBezTo>
                  <a:pt x="49627" y="14095"/>
                  <a:pt x="49614" y="13887"/>
                  <a:pt x="49600" y="13680"/>
                </a:cubicBezTo>
                <a:cubicBezTo>
                  <a:pt x="49589" y="13508"/>
                  <a:pt x="49440" y="13378"/>
                  <a:pt x="49271" y="13392"/>
                </a:cubicBezTo>
                <a:cubicBezTo>
                  <a:pt x="49099" y="13405"/>
                  <a:pt x="48973" y="13558"/>
                  <a:pt x="48990" y="13728"/>
                </a:cubicBezTo>
                <a:cubicBezTo>
                  <a:pt x="49005" y="13927"/>
                  <a:pt x="49017" y="14124"/>
                  <a:pt x="49021" y="14325"/>
                </a:cubicBezTo>
                <a:close/>
                <a:moveTo>
                  <a:pt x="48722" y="11967"/>
                </a:moveTo>
                <a:cubicBezTo>
                  <a:pt x="48808" y="12303"/>
                  <a:pt x="49287" y="12265"/>
                  <a:pt x="49321" y="11921"/>
                </a:cubicBezTo>
                <a:cubicBezTo>
                  <a:pt x="49323" y="11888"/>
                  <a:pt x="49321" y="11854"/>
                  <a:pt x="49315" y="11823"/>
                </a:cubicBezTo>
                <a:lnTo>
                  <a:pt x="49269" y="11632"/>
                </a:lnTo>
                <a:lnTo>
                  <a:pt x="49237" y="11513"/>
                </a:lnTo>
                <a:lnTo>
                  <a:pt x="49204" y="11391"/>
                </a:lnTo>
                <a:lnTo>
                  <a:pt x="49153" y="11217"/>
                </a:lnTo>
                <a:cubicBezTo>
                  <a:pt x="49105" y="11056"/>
                  <a:pt x="48935" y="10964"/>
                  <a:pt x="48774" y="11012"/>
                </a:cubicBezTo>
                <a:cubicBezTo>
                  <a:pt x="48613" y="11060"/>
                  <a:pt x="48520" y="11230"/>
                  <a:pt x="48569" y="11391"/>
                </a:cubicBezTo>
                <a:lnTo>
                  <a:pt x="48615" y="11555"/>
                </a:lnTo>
                <a:lnTo>
                  <a:pt x="48646" y="11668"/>
                </a:lnTo>
                <a:cubicBezTo>
                  <a:pt x="48671" y="11766"/>
                  <a:pt x="48696" y="11867"/>
                  <a:pt x="48722" y="11967"/>
                </a:cubicBezTo>
                <a:close/>
                <a:moveTo>
                  <a:pt x="47932" y="9731"/>
                </a:moveTo>
                <a:cubicBezTo>
                  <a:pt x="48007" y="9882"/>
                  <a:pt x="48189" y="9945"/>
                  <a:pt x="48342" y="9870"/>
                </a:cubicBezTo>
                <a:cubicBezTo>
                  <a:pt x="48493" y="9794"/>
                  <a:pt x="48554" y="9612"/>
                  <a:pt x="48481" y="9461"/>
                </a:cubicBezTo>
                <a:lnTo>
                  <a:pt x="48435" y="9367"/>
                </a:lnTo>
                <a:lnTo>
                  <a:pt x="48376" y="9249"/>
                </a:lnTo>
                <a:lnTo>
                  <a:pt x="48315" y="9130"/>
                </a:lnTo>
                <a:lnTo>
                  <a:pt x="48252" y="9012"/>
                </a:lnTo>
                <a:lnTo>
                  <a:pt x="48193" y="8906"/>
                </a:lnTo>
                <a:cubicBezTo>
                  <a:pt x="48022" y="8604"/>
                  <a:pt x="47569" y="8767"/>
                  <a:pt x="47626" y="9107"/>
                </a:cubicBezTo>
                <a:cubicBezTo>
                  <a:pt x="47632" y="9140"/>
                  <a:pt x="47642" y="9172"/>
                  <a:pt x="47659" y="9199"/>
                </a:cubicBezTo>
                <a:lnTo>
                  <a:pt x="47714" y="9302"/>
                </a:lnTo>
                <a:lnTo>
                  <a:pt x="47772" y="9413"/>
                </a:lnTo>
                <a:lnTo>
                  <a:pt x="47831" y="9526"/>
                </a:lnTo>
                <a:lnTo>
                  <a:pt x="47888" y="9637"/>
                </a:lnTo>
                <a:close/>
                <a:moveTo>
                  <a:pt x="46678" y="7713"/>
                </a:moveTo>
                <a:cubicBezTo>
                  <a:pt x="46890" y="7979"/>
                  <a:pt x="47309" y="7755"/>
                  <a:pt x="47209" y="7432"/>
                </a:cubicBezTo>
                <a:cubicBezTo>
                  <a:pt x="47198" y="7397"/>
                  <a:pt x="47181" y="7365"/>
                  <a:pt x="47158" y="7336"/>
                </a:cubicBezTo>
                <a:lnTo>
                  <a:pt x="47020" y="7160"/>
                </a:lnTo>
                <a:lnTo>
                  <a:pt x="46928" y="7047"/>
                </a:lnTo>
                <a:lnTo>
                  <a:pt x="46833" y="6933"/>
                </a:lnTo>
                <a:lnTo>
                  <a:pt x="46762" y="6852"/>
                </a:lnTo>
                <a:cubicBezTo>
                  <a:pt x="46534" y="6590"/>
                  <a:pt x="46117" y="6850"/>
                  <a:pt x="46251" y="7170"/>
                </a:cubicBezTo>
                <a:cubicBezTo>
                  <a:pt x="46263" y="7200"/>
                  <a:pt x="46280" y="7227"/>
                  <a:pt x="46301" y="7250"/>
                </a:cubicBezTo>
                <a:lnTo>
                  <a:pt x="46366" y="7330"/>
                </a:lnTo>
                <a:lnTo>
                  <a:pt x="46456" y="7436"/>
                </a:lnTo>
                <a:lnTo>
                  <a:pt x="46544" y="7545"/>
                </a:lnTo>
                <a:lnTo>
                  <a:pt x="46678" y="7715"/>
                </a:lnTo>
                <a:close/>
                <a:moveTo>
                  <a:pt x="45044" y="5976"/>
                </a:moveTo>
                <a:cubicBezTo>
                  <a:pt x="45169" y="6093"/>
                  <a:pt x="45366" y="6083"/>
                  <a:pt x="45480" y="5955"/>
                </a:cubicBezTo>
                <a:cubicBezTo>
                  <a:pt x="45595" y="5827"/>
                  <a:pt x="45580" y="5630"/>
                  <a:pt x="45448" y="5519"/>
                </a:cubicBezTo>
                <a:lnTo>
                  <a:pt x="45310" y="5397"/>
                </a:lnTo>
                <a:lnTo>
                  <a:pt x="45186" y="5290"/>
                </a:lnTo>
                <a:lnTo>
                  <a:pt x="45060" y="5186"/>
                </a:lnTo>
                <a:lnTo>
                  <a:pt x="44974" y="5114"/>
                </a:lnTo>
                <a:cubicBezTo>
                  <a:pt x="44702" y="4896"/>
                  <a:pt x="44335" y="5225"/>
                  <a:pt x="44530" y="5523"/>
                </a:cubicBezTo>
                <a:cubicBezTo>
                  <a:pt x="44547" y="5548"/>
                  <a:pt x="44568" y="5569"/>
                  <a:pt x="44591" y="5588"/>
                </a:cubicBezTo>
                <a:lnTo>
                  <a:pt x="44671" y="5655"/>
                </a:lnTo>
                <a:lnTo>
                  <a:pt x="44790" y="5756"/>
                </a:lnTo>
                <a:lnTo>
                  <a:pt x="44909" y="5858"/>
                </a:lnTo>
                <a:lnTo>
                  <a:pt x="45044" y="5976"/>
                </a:lnTo>
                <a:close/>
                <a:moveTo>
                  <a:pt x="43139" y="4525"/>
                </a:moveTo>
                <a:cubicBezTo>
                  <a:pt x="43279" y="4618"/>
                  <a:pt x="43470" y="4576"/>
                  <a:pt x="43560" y="4435"/>
                </a:cubicBezTo>
                <a:cubicBezTo>
                  <a:pt x="43652" y="4293"/>
                  <a:pt x="43612" y="4104"/>
                  <a:pt x="43470" y="4012"/>
                </a:cubicBezTo>
                <a:lnTo>
                  <a:pt x="43382" y="3955"/>
                </a:lnTo>
                <a:lnTo>
                  <a:pt x="43227" y="3855"/>
                </a:lnTo>
                <a:lnTo>
                  <a:pt x="43069" y="3758"/>
                </a:lnTo>
                <a:lnTo>
                  <a:pt x="42946" y="3681"/>
                </a:lnTo>
                <a:cubicBezTo>
                  <a:pt x="42663" y="3509"/>
                  <a:pt x="42338" y="3855"/>
                  <a:pt x="42546" y="4129"/>
                </a:cubicBezTo>
                <a:cubicBezTo>
                  <a:pt x="42569" y="4159"/>
                  <a:pt x="42596" y="4184"/>
                  <a:pt x="42629" y="4203"/>
                </a:cubicBezTo>
                <a:lnTo>
                  <a:pt x="42749" y="4276"/>
                </a:lnTo>
                <a:lnTo>
                  <a:pt x="42900" y="4372"/>
                </a:lnTo>
                <a:lnTo>
                  <a:pt x="43137" y="4525"/>
                </a:lnTo>
                <a:close/>
                <a:moveTo>
                  <a:pt x="41049" y="3331"/>
                </a:moveTo>
                <a:cubicBezTo>
                  <a:pt x="41200" y="3404"/>
                  <a:pt x="41382" y="3343"/>
                  <a:pt x="41458" y="3193"/>
                </a:cubicBezTo>
                <a:cubicBezTo>
                  <a:pt x="41531" y="3040"/>
                  <a:pt x="41468" y="2857"/>
                  <a:pt x="41317" y="2784"/>
                </a:cubicBezTo>
                <a:lnTo>
                  <a:pt x="41196" y="2723"/>
                </a:lnTo>
                <a:lnTo>
                  <a:pt x="41011" y="2633"/>
                </a:lnTo>
                <a:lnTo>
                  <a:pt x="40762" y="2514"/>
                </a:lnTo>
                <a:cubicBezTo>
                  <a:pt x="40448" y="2373"/>
                  <a:pt x="40179" y="2769"/>
                  <a:pt x="40418" y="3008"/>
                </a:cubicBezTo>
                <a:cubicBezTo>
                  <a:pt x="40444" y="3033"/>
                  <a:pt x="40473" y="3054"/>
                  <a:pt x="40504" y="3069"/>
                </a:cubicBezTo>
                <a:lnTo>
                  <a:pt x="40745" y="3184"/>
                </a:lnTo>
                <a:lnTo>
                  <a:pt x="40928" y="3270"/>
                </a:lnTo>
                <a:close/>
                <a:moveTo>
                  <a:pt x="38838" y="2354"/>
                </a:moveTo>
                <a:cubicBezTo>
                  <a:pt x="39123" y="2470"/>
                  <a:pt x="39381" y="2126"/>
                  <a:pt x="39188" y="1881"/>
                </a:cubicBezTo>
                <a:cubicBezTo>
                  <a:pt x="39153" y="1837"/>
                  <a:pt x="39109" y="1805"/>
                  <a:pt x="39058" y="1786"/>
                </a:cubicBezTo>
                <a:lnTo>
                  <a:pt x="38817" y="1692"/>
                </a:lnTo>
                <a:cubicBezTo>
                  <a:pt x="38704" y="1650"/>
                  <a:pt x="38593" y="1608"/>
                  <a:pt x="38480" y="1566"/>
                </a:cubicBezTo>
                <a:cubicBezTo>
                  <a:pt x="38176" y="1455"/>
                  <a:pt x="37924" y="1845"/>
                  <a:pt x="38170" y="2080"/>
                </a:cubicBezTo>
                <a:cubicBezTo>
                  <a:pt x="38199" y="2107"/>
                  <a:pt x="38235" y="2128"/>
                  <a:pt x="38272" y="2143"/>
                </a:cubicBezTo>
                <a:cubicBezTo>
                  <a:pt x="38381" y="2180"/>
                  <a:pt x="38490" y="2222"/>
                  <a:pt x="38599" y="2264"/>
                </a:cubicBezTo>
                <a:close/>
                <a:moveTo>
                  <a:pt x="36552" y="1577"/>
                </a:moveTo>
                <a:cubicBezTo>
                  <a:pt x="36847" y="1663"/>
                  <a:pt x="37071" y="1298"/>
                  <a:pt x="36856" y="1072"/>
                </a:cubicBezTo>
                <a:cubicBezTo>
                  <a:pt x="36818" y="1032"/>
                  <a:pt x="36772" y="1005"/>
                  <a:pt x="36719" y="990"/>
                </a:cubicBezTo>
                <a:cubicBezTo>
                  <a:pt x="36520" y="933"/>
                  <a:pt x="36321" y="879"/>
                  <a:pt x="36122" y="826"/>
                </a:cubicBezTo>
                <a:cubicBezTo>
                  <a:pt x="35793" y="741"/>
                  <a:pt x="35586" y="1185"/>
                  <a:pt x="35885" y="1382"/>
                </a:cubicBezTo>
                <a:cubicBezTo>
                  <a:pt x="35913" y="1397"/>
                  <a:pt x="35940" y="1409"/>
                  <a:pt x="35969" y="1417"/>
                </a:cubicBezTo>
                <a:cubicBezTo>
                  <a:pt x="36164" y="1468"/>
                  <a:pt x="36357" y="1522"/>
                  <a:pt x="36552" y="1577"/>
                </a:cubicBezTo>
                <a:close/>
                <a:moveTo>
                  <a:pt x="34202" y="1021"/>
                </a:moveTo>
                <a:cubicBezTo>
                  <a:pt x="34370" y="1053"/>
                  <a:pt x="34529" y="942"/>
                  <a:pt x="34559" y="776"/>
                </a:cubicBezTo>
                <a:cubicBezTo>
                  <a:pt x="34590" y="609"/>
                  <a:pt x="34479" y="449"/>
                  <a:pt x="34314" y="420"/>
                </a:cubicBezTo>
                <a:cubicBezTo>
                  <a:pt x="34110" y="382"/>
                  <a:pt x="33907" y="347"/>
                  <a:pt x="33704" y="315"/>
                </a:cubicBezTo>
                <a:cubicBezTo>
                  <a:pt x="33375" y="265"/>
                  <a:pt x="33209" y="707"/>
                  <a:pt x="33507" y="883"/>
                </a:cubicBezTo>
                <a:cubicBezTo>
                  <a:pt x="33538" y="900"/>
                  <a:pt x="33574" y="912"/>
                  <a:pt x="33609" y="919"/>
                </a:cubicBezTo>
                <a:cubicBezTo>
                  <a:pt x="33806" y="950"/>
                  <a:pt x="34005" y="984"/>
                  <a:pt x="34202" y="1021"/>
                </a:cubicBezTo>
                <a:close/>
                <a:moveTo>
                  <a:pt x="31813" y="697"/>
                </a:moveTo>
                <a:cubicBezTo>
                  <a:pt x="31981" y="711"/>
                  <a:pt x="32132" y="585"/>
                  <a:pt x="32144" y="416"/>
                </a:cubicBezTo>
                <a:cubicBezTo>
                  <a:pt x="32159" y="248"/>
                  <a:pt x="32033" y="99"/>
                  <a:pt x="31864" y="87"/>
                </a:cubicBezTo>
                <a:cubicBezTo>
                  <a:pt x="31658" y="70"/>
                  <a:pt x="31453" y="53"/>
                  <a:pt x="31247" y="41"/>
                </a:cubicBezTo>
                <a:cubicBezTo>
                  <a:pt x="31078" y="30"/>
                  <a:pt x="30933" y="160"/>
                  <a:pt x="30923" y="328"/>
                </a:cubicBezTo>
                <a:cubicBezTo>
                  <a:pt x="30912" y="497"/>
                  <a:pt x="31042" y="642"/>
                  <a:pt x="31212" y="650"/>
                </a:cubicBezTo>
                <a:cubicBezTo>
                  <a:pt x="31411" y="665"/>
                  <a:pt x="31612" y="678"/>
                  <a:pt x="31813" y="697"/>
                </a:cubicBezTo>
                <a:close/>
                <a:moveTo>
                  <a:pt x="29403" y="613"/>
                </a:moveTo>
                <a:cubicBezTo>
                  <a:pt x="29734" y="602"/>
                  <a:pt x="29816" y="154"/>
                  <a:pt x="29514" y="26"/>
                </a:cubicBezTo>
                <a:cubicBezTo>
                  <a:pt x="29477" y="9"/>
                  <a:pt x="29433" y="1"/>
                  <a:pt x="29391" y="3"/>
                </a:cubicBezTo>
                <a:cubicBezTo>
                  <a:pt x="29185" y="5"/>
                  <a:pt x="28978" y="11"/>
                  <a:pt x="28772" y="22"/>
                </a:cubicBezTo>
                <a:cubicBezTo>
                  <a:pt x="28422" y="43"/>
                  <a:pt x="28372" y="531"/>
                  <a:pt x="28712" y="623"/>
                </a:cubicBezTo>
                <a:cubicBezTo>
                  <a:pt x="28741" y="629"/>
                  <a:pt x="28770" y="634"/>
                  <a:pt x="28800" y="632"/>
                </a:cubicBezTo>
                <a:cubicBezTo>
                  <a:pt x="29001" y="623"/>
                  <a:pt x="29202" y="615"/>
                  <a:pt x="29403" y="613"/>
                </a:cubicBezTo>
                <a:close/>
                <a:moveTo>
                  <a:pt x="27002" y="787"/>
                </a:moveTo>
                <a:cubicBezTo>
                  <a:pt x="27316" y="747"/>
                  <a:pt x="27368" y="303"/>
                  <a:pt x="27056" y="194"/>
                </a:cubicBezTo>
                <a:cubicBezTo>
                  <a:pt x="27012" y="179"/>
                  <a:pt x="26966" y="175"/>
                  <a:pt x="26922" y="181"/>
                </a:cubicBezTo>
                <a:cubicBezTo>
                  <a:pt x="26717" y="208"/>
                  <a:pt x="26511" y="238"/>
                  <a:pt x="26308" y="271"/>
                </a:cubicBezTo>
                <a:cubicBezTo>
                  <a:pt x="26151" y="307"/>
                  <a:pt x="26048" y="458"/>
                  <a:pt x="26075" y="617"/>
                </a:cubicBezTo>
                <a:cubicBezTo>
                  <a:pt x="26100" y="776"/>
                  <a:pt x="26245" y="887"/>
                  <a:pt x="26406" y="873"/>
                </a:cubicBezTo>
                <a:cubicBezTo>
                  <a:pt x="26603" y="841"/>
                  <a:pt x="26802" y="812"/>
                  <a:pt x="27002" y="787"/>
                </a:cubicBezTo>
                <a:close/>
                <a:moveTo>
                  <a:pt x="24642" y="1244"/>
                </a:moveTo>
                <a:cubicBezTo>
                  <a:pt x="24954" y="1164"/>
                  <a:pt x="24944" y="703"/>
                  <a:pt x="24606" y="646"/>
                </a:cubicBezTo>
                <a:cubicBezTo>
                  <a:pt x="24566" y="640"/>
                  <a:pt x="24524" y="642"/>
                  <a:pt x="24485" y="655"/>
                </a:cubicBezTo>
                <a:cubicBezTo>
                  <a:pt x="24285" y="705"/>
                  <a:pt x="24084" y="762"/>
                  <a:pt x="23885" y="822"/>
                </a:cubicBezTo>
                <a:cubicBezTo>
                  <a:pt x="23728" y="875"/>
                  <a:pt x="23642" y="1042"/>
                  <a:pt x="23690" y="1202"/>
                </a:cubicBezTo>
                <a:cubicBezTo>
                  <a:pt x="23738" y="1359"/>
                  <a:pt x="23904" y="1451"/>
                  <a:pt x="24063" y="1407"/>
                </a:cubicBezTo>
                <a:cubicBezTo>
                  <a:pt x="24254" y="1348"/>
                  <a:pt x="24447" y="1294"/>
                  <a:pt x="24640" y="1244"/>
                </a:cubicBezTo>
                <a:close/>
                <a:moveTo>
                  <a:pt x="22378" y="2025"/>
                </a:moveTo>
                <a:cubicBezTo>
                  <a:pt x="22661" y="1902"/>
                  <a:pt x="22603" y="1472"/>
                  <a:pt x="22280" y="1441"/>
                </a:cubicBezTo>
                <a:cubicBezTo>
                  <a:pt x="22230" y="1436"/>
                  <a:pt x="22177" y="1445"/>
                  <a:pt x="22131" y="1466"/>
                </a:cubicBezTo>
                <a:cubicBezTo>
                  <a:pt x="21940" y="1550"/>
                  <a:pt x="21754" y="1640"/>
                  <a:pt x="21565" y="1732"/>
                </a:cubicBezTo>
                <a:cubicBezTo>
                  <a:pt x="21255" y="1891"/>
                  <a:pt x="21410" y="2363"/>
                  <a:pt x="21756" y="2304"/>
                </a:cubicBezTo>
                <a:cubicBezTo>
                  <a:pt x="21785" y="2300"/>
                  <a:pt x="21813" y="2289"/>
                  <a:pt x="21840" y="2277"/>
                </a:cubicBezTo>
                <a:cubicBezTo>
                  <a:pt x="22020" y="2195"/>
                  <a:pt x="22196" y="2105"/>
                  <a:pt x="22378" y="2025"/>
                </a:cubicBezTo>
                <a:close/>
                <a:moveTo>
                  <a:pt x="22131" y="1466"/>
                </a:moveTo>
                <a:lnTo>
                  <a:pt x="21840" y="2277"/>
                </a:lnTo>
                <a:lnTo>
                  <a:pt x="21565" y="1732"/>
                </a:lnTo>
                <a:lnTo>
                  <a:pt x="22131" y="1466"/>
                </a:lnTo>
                <a:close/>
                <a:moveTo>
                  <a:pt x="20325" y="3199"/>
                </a:moveTo>
                <a:cubicBezTo>
                  <a:pt x="20597" y="2989"/>
                  <a:pt x="20371" y="2553"/>
                  <a:pt x="20033" y="2671"/>
                </a:cubicBezTo>
                <a:cubicBezTo>
                  <a:pt x="20004" y="2681"/>
                  <a:pt x="19979" y="2694"/>
                  <a:pt x="19954" y="2713"/>
                </a:cubicBezTo>
                <a:cubicBezTo>
                  <a:pt x="19784" y="2840"/>
                  <a:pt x="19620" y="2970"/>
                  <a:pt x="19461" y="3111"/>
                </a:cubicBezTo>
                <a:cubicBezTo>
                  <a:pt x="19218" y="3325"/>
                  <a:pt x="19436" y="3729"/>
                  <a:pt x="19759" y="3631"/>
                </a:cubicBezTo>
                <a:cubicBezTo>
                  <a:pt x="19799" y="3618"/>
                  <a:pt x="19834" y="3597"/>
                  <a:pt x="19866" y="3570"/>
                </a:cubicBezTo>
                <a:cubicBezTo>
                  <a:pt x="20012" y="3440"/>
                  <a:pt x="20165" y="3318"/>
                  <a:pt x="20322" y="3199"/>
                </a:cubicBezTo>
                <a:close/>
                <a:moveTo>
                  <a:pt x="18669" y="4867"/>
                </a:moveTo>
                <a:cubicBezTo>
                  <a:pt x="18774" y="4731"/>
                  <a:pt x="18749" y="4534"/>
                  <a:pt x="18610" y="4431"/>
                </a:cubicBezTo>
                <a:cubicBezTo>
                  <a:pt x="18472" y="4328"/>
                  <a:pt x="18277" y="4362"/>
                  <a:pt x="18179" y="4502"/>
                </a:cubicBezTo>
                <a:cubicBezTo>
                  <a:pt x="18051" y="4670"/>
                  <a:pt x="17929" y="4846"/>
                  <a:pt x="17818" y="5024"/>
                </a:cubicBezTo>
                <a:cubicBezTo>
                  <a:pt x="17642" y="5303"/>
                  <a:pt x="17979" y="5634"/>
                  <a:pt x="18260" y="5431"/>
                </a:cubicBezTo>
                <a:cubicBezTo>
                  <a:pt x="18290" y="5408"/>
                  <a:pt x="18315" y="5380"/>
                  <a:pt x="18336" y="5349"/>
                </a:cubicBezTo>
                <a:cubicBezTo>
                  <a:pt x="18440" y="5186"/>
                  <a:pt x="18552" y="5022"/>
                  <a:pt x="18669" y="4867"/>
                </a:cubicBezTo>
                <a:close/>
                <a:moveTo>
                  <a:pt x="17590" y="6929"/>
                </a:moveTo>
                <a:cubicBezTo>
                  <a:pt x="17684" y="6604"/>
                  <a:pt x="17269" y="6384"/>
                  <a:pt x="17051" y="6659"/>
                </a:cubicBezTo>
                <a:cubicBezTo>
                  <a:pt x="17030" y="6686"/>
                  <a:pt x="17015" y="6718"/>
                  <a:pt x="17005" y="6751"/>
                </a:cubicBezTo>
                <a:cubicBezTo>
                  <a:pt x="16940" y="6954"/>
                  <a:pt x="16888" y="7162"/>
                  <a:pt x="16844" y="7371"/>
                </a:cubicBezTo>
                <a:cubicBezTo>
                  <a:pt x="16781" y="7707"/>
                  <a:pt x="17225" y="7881"/>
                  <a:pt x="17407" y="7587"/>
                </a:cubicBezTo>
                <a:cubicBezTo>
                  <a:pt x="17424" y="7556"/>
                  <a:pt x="17437" y="7524"/>
                  <a:pt x="17443" y="7491"/>
                </a:cubicBezTo>
                <a:cubicBezTo>
                  <a:pt x="17483" y="7300"/>
                  <a:pt x="17531" y="7114"/>
                  <a:pt x="17590" y="6929"/>
                </a:cubicBezTo>
                <a:close/>
                <a:moveTo>
                  <a:pt x="17405" y="9195"/>
                </a:moveTo>
                <a:cubicBezTo>
                  <a:pt x="17347" y="8882"/>
                  <a:pt x="16898" y="8855"/>
                  <a:pt x="16810" y="9176"/>
                </a:cubicBezTo>
                <a:cubicBezTo>
                  <a:pt x="16800" y="9220"/>
                  <a:pt x="16797" y="9266"/>
                  <a:pt x="16806" y="9310"/>
                </a:cubicBezTo>
                <a:cubicBezTo>
                  <a:pt x="16848" y="9528"/>
                  <a:pt x="16909" y="9744"/>
                  <a:pt x="16988" y="9951"/>
                </a:cubicBezTo>
                <a:cubicBezTo>
                  <a:pt x="17116" y="10272"/>
                  <a:pt x="17600" y="10167"/>
                  <a:pt x="17577" y="9815"/>
                </a:cubicBezTo>
                <a:cubicBezTo>
                  <a:pt x="17575" y="9784"/>
                  <a:pt x="17567" y="9754"/>
                  <a:pt x="17556" y="9727"/>
                </a:cubicBezTo>
                <a:cubicBezTo>
                  <a:pt x="17489" y="9555"/>
                  <a:pt x="17439" y="9377"/>
                  <a:pt x="17405" y="9195"/>
                </a:cubicBezTo>
                <a:close/>
                <a:moveTo>
                  <a:pt x="18589" y="10867"/>
                </a:moveTo>
                <a:cubicBezTo>
                  <a:pt x="18294" y="10750"/>
                  <a:pt x="18030" y="11114"/>
                  <a:pt x="18256" y="11364"/>
                </a:cubicBezTo>
                <a:cubicBezTo>
                  <a:pt x="18285" y="11395"/>
                  <a:pt x="18323" y="11418"/>
                  <a:pt x="18363" y="11435"/>
                </a:cubicBezTo>
                <a:cubicBezTo>
                  <a:pt x="18581" y="11523"/>
                  <a:pt x="18811" y="11575"/>
                  <a:pt x="19046" y="11592"/>
                </a:cubicBezTo>
                <a:cubicBezTo>
                  <a:pt x="19386" y="11613"/>
                  <a:pt x="19507" y="11154"/>
                  <a:pt x="19193" y="11008"/>
                </a:cubicBezTo>
                <a:cubicBezTo>
                  <a:pt x="19159" y="10995"/>
                  <a:pt x="19126" y="10984"/>
                  <a:pt x="19092" y="10982"/>
                </a:cubicBezTo>
                <a:cubicBezTo>
                  <a:pt x="18920" y="10970"/>
                  <a:pt x="18751" y="10930"/>
                  <a:pt x="18589" y="10865"/>
                </a:cubicBezTo>
                <a:close/>
                <a:moveTo>
                  <a:pt x="20660" y="10553"/>
                </a:moveTo>
                <a:cubicBezTo>
                  <a:pt x="20394" y="10704"/>
                  <a:pt x="20496" y="11123"/>
                  <a:pt x="20819" y="11123"/>
                </a:cubicBezTo>
                <a:cubicBezTo>
                  <a:pt x="20872" y="11121"/>
                  <a:pt x="20922" y="11106"/>
                  <a:pt x="20968" y="11081"/>
                </a:cubicBezTo>
                <a:cubicBezTo>
                  <a:pt x="21025" y="11047"/>
                  <a:pt x="21081" y="11014"/>
                  <a:pt x="21138" y="10980"/>
                </a:cubicBezTo>
                <a:lnTo>
                  <a:pt x="21198" y="10938"/>
                </a:lnTo>
                <a:lnTo>
                  <a:pt x="21261" y="10896"/>
                </a:lnTo>
                <a:lnTo>
                  <a:pt x="21320" y="10857"/>
                </a:lnTo>
                <a:lnTo>
                  <a:pt x="21379" y="10815"/>
                </a:lnTo>
                <a:lnTo>
                  <a:pt x="21435" y="10771"/>
                </a:lnTo>
                <a:lnTo>
                  <a:pt x="21515" y="10708"/>
                </a:lnTo>
                <a:cubicBezTo>
                  <a:pt x="21758" y="10502"/>
                  <a:pt x="21563" y="10102"/>
                  <a:pt x="21245" y="10178"/>
                </a:cubicBezTo>
                <a:cubicBezTo>
                  <a:pt x="21198" y="10188"/>
                  <a:pt x="21157" y="10209"/>
                  <a:pt x="21121" y="10240"/>
                </a:cubicBezTo>
                <a:lnTo>
                  <a:pt x="21062" y="10287"/>
                </a:lnTo>
                <a:cubicBezTo>
                  <a:pt x="20934" y="10385"/>
                  <a:pt x="20798" y="10473"/>
                  <a:pt x="20660" y="10553"/>
                </a:cubicBezTo>
                <a:close/>
                <a:moveTo>
                  <a:pt x="21926" y="8897"/>
                </a:moveTo>
                <a:cubicBezTo>
                  <a:pt x="21884" y="9220"/>
                  <a:pt x="22315" y="9375"/>
                  <a:pt x="22489" y="9092"/>
                </a:cubicBezTo>
                <a:cubicBezTo>
                  <a:pt x="22512" y="9056"/>
                  <a:pt x="22525" y="9014"/>
                  <a:pt x="22531" y="8973"/>
                </a:cubicBezTo>
                <a:lnTo>
                  <a:pt x="22542" y="8880"/>
                </a:lnTo>
                <a:lnTo>
                  <a:pt x="22548" y="8820"/>
                </a:lnTo>
                <a:lnTo>
                  <a:pt x="22552" y="8759"/>
                </a:lnTo>
                <a:lnTo>
                  <a:pt x="22554" y="8696"/>
                </a:lnTo>
                <a:lnTo>
                  <a:pt x="22556" y="8633"/>
                </a:lnTo>
                <a:lnTo>
                  <a:pt x="22556" y="8572"/>
                </a:lnTo>
                <a:lnTo>
                  <a:pt x="22554" y="8509"/>
                </a:lnTo>
                <a:lnTo>
                  <a:pt x="22552" y="8447"/>
                </a:lnTo>
                <a:lnTo>
                  <a:pt x="22546" y="8384"/>
                </a:lnTo>
                <a:lnTo>
                  <a:pt x="22538" y="8287"/>
                </a:lnTo>
                <a:cubicBezTo>
                  <a:pt x="22498" y="7965"/>
                  <a:pt x="22039" y="7918"/>
                  <a:pt x="21940" y="8239"/>
                </a:cubicBezTo>
                <a:cubicBezTo>
                  <a:pt x="21930" y="8279"/>
                  <a:pt x="21926" y="8321"/>
                  <a:pt x="21932" y="8363"/>
                </a:cubicBezTo>
                <a:cubicBezTo>
                  <a:pt x="21951" y="8541"/>
                  <a:pt x="21951" y="8719"/>
                  <a:pt x="21926" y="8897"/>
                </a:cubicBezTo>
                <a:close/>
                <a:moveTo>
                  <a:pt x="21297" y="6824"/>
                </a:moveTo>
                <a:cubicBezTo>
                  <a:pt x="21483" y="7078"/>
                  <a:pt x="21880" y="6925"/>
                  <a:pt x="21848" y="6615"/>
                </a:cubicBezTo>
                <a:cubicBezTo>
                  <a:pt x="21844" y="6562"/>
                  <a:pt x="21825" y="6512"/>
                  <a:pt x="21794" y="6468"/>
                </a:cubicBezTo>
                <a:cubicBezTo>
                  <a:pt x="21670" y="6294"/>
                  <a:pt x="21538" y="6127"/>
                  <a:pt x="21398" y="5965"/>
                </a:cubicBezTo>
                <a:cubicBezTo>
                  <a:pt x="21184" y="5720"/>
                  <a:pt x="20777" y="5938"/>
                  <a:pt x="20878" y="6263"/>
                </a:cubicBezTo>
                <a:cubicBezTo>
                  <a:pt x="20890" y="6303"/>
                  <a:pt x="20911" y="6336"/>
                  <a:pt x="20939" y="6368"/>
                </a:cubicBezTo>
                <a:cubicBezTo>
                  <a:pt x="21066" y="6514"/>
                  <a:pt x="21186" y="6665"/>
                  <a:pt x="21297" y="6824"/>
                </a:cubicBezTo>
                <a:close/>
                <a:moveTo>
                  <a:pt x="19629" y="5196"/>
                </a:moveTo>
                <a:cubicBezTo>
                  <a:pt x="19767" y="5301"/>
                  <a:pt x="19964" y="5272"/>
                  <a:pt x="20065" y="5129"/>
                </a:cubicBezTo>
                <a:cubicBezTo>
                  <a:pt x="20163" y="4989"/>
                  <a:pt x="20128" y="4794"/>
                  <a:pt x="19983" y="4697"/>
                </a:cubicBezTo>
                <a:cubicBezTo>
                  <a:pt x="19813" y="4576"/>
                  <a:pt x="19639" y="4460"/>
                  <a:pt x="19461" y="4347"/>
                </a:cubicBezTo>
                <a:cubicBezTo>
                  <a:pt x="19178" y="4169"/>
                  <a:pt x="18851" y="4517"/>
                  <a:pt x="19059" y="4794"/>
                </a:cubicBezTo>
                <a:cubicBezTo>
                  <a:pt x="19080" y="4821"/>
                  <a:pt x="19107" y="4846"/>
                  <a:pt x="19136" y="4865"/>
                </a:cubicBezTo>
                <a:cubicBezTo>
                  <a:pt x="19304" y="4972"/>
                  <a:pt x="19467" y="5081"/>
                  <a:pt x="19629" y="5196"/>
                </a:cubicBezTo>
                <a:close/>
                <a:moveTo>
                  <a:pt x="17558" y="4029"/>
                </a:moveTo>
                <a:cubicBezTo>
                  <a:pt x="17812" y="4140"/>
                  <a:pt x="18070" y="3882"/>
                  <a:pt x="17961" y="3631"/>
                </a:cubicBezTo>
                <a:cubicBezTo>
                  <a:pt x="17931" y="3559"/>
                  <a:pt x="17875" y="3501"/>
                  <a:pt x="17803" y="3469"/>
                </a:cubicBezTo>
                <a:cubicBezTo>
                  <a:pt x="17613" y="3385"/>
                  <a:pt x="17420" y="3306"/>
                  <a:pt x="17227" y="3230"/>
                </a:cubicBezTo>
                <a:cubicBezTo>
                  <a:pt x="16900" y="3111"/>
                  <a:pt x="16659" y="3532"/>
                  <a:pt x="16925" y="3754"/>
                </a:cubicBezTo>
                <a:cubicBezTo>
                  <a:pt x="16950" y="3775"/>
                  <a:pt x="16978" y="3790"/>
                  <a:pt x="17007" y="3802"/>
                </a:cubicBezTo>
                <a:cubicBezTo>
                  <a:pt x="17194" y="3874"/>
                  <a:pt x="17378" y="3951"/>
                  <a:pt x="17558" y="4031"/>
                </a:cubicBezTo>
                <a:close/>
                <a:moveTo>
                  <a:pt x="15297" y="3245"/>
                </a:moveTo>
                <a:cubicBezTo>
                  <a:pt x="15626" y="3331"/>
                  <a:pt x="15831" y="2891"/>
                  <a:pt x="15542" y="2696"/>
                </a:cubicBezTo>
                <a:cubicBezTo>
                  <a:pt x="15515" y="2677"/>
                  <a:pt x="15483" y="2664"/>
                  <a:pt x="15452" y="2656"/>
                </a:cubicBezTo>
                <a:cubicBezTo>
                  <a:pt x="15251" y="2604"/>
                  <a:pt x="15050" y="2553"/>
                  <a:pt x="14848" y="2505"/>
                </a:cubicBezTo>
                <a:cubicBezTo>
                  <a:pt x="14534" y="2438"/>
                  <a:pt x="14333" y="2840"/>
                  <a:pt x="14599" y="3050"/>
                </a:cubicBezTo>
                <a:cubicBezTo>
                  <a:pt x="14633" y="3075"/>
                  <a:pt x="14672" y="3094"/>
                  <a:pt x="14714" y="3102"/>
                </a:cubicBezTo>
                <a:cubicBezTo>
                  <a:pt x="14909" y="3146"/>
                  <a:pt x="15104" y="3195"/>
                  <a:pt x="15297" y="3247"/>
                </a:cubicBezTo>
                <a:close/>
                <a:moveTo>
                  <a:pt x="12939" y="2784"/>
                </a:moveTo>
                <a:cubicBezTo>
                  <a:pt x="13266" y="2826"/>
                  <a:pt x="13419" y="2384"/>
                  <a:pt x="13128" y="2216"/>
                </a:cubicBezTo>
                <a:cubicBezTo>
                  <a:pt x="13092" y="2197"/>
                  <a:pt x="13054" y="2182"/>
                  <a:pt x="13015" y="2178"/>
                </a:cubicBezTo>
                <a:cubicBezTo>
                  <a:pt x="12811" y="2151"/>
                  <a:pt x="12606" y="2128"/>
                  <a:pt x="12401" y="2107"/>
                </a:cubicBezTo>
                <a:cubicBezTo>
                  <a:pt x="12233" y="2090"/>
                  <a:pt x="12084" y="2214"/>
                  <a:pt x="12067" y="2382"/>
                </a:cubicBezTo>
                <a:cubicBezTo>
                  <a:pt x="12051" y="2549"/>
                  <a:pt x="12172" y="2698"/>
                  <a:pt x="12340" y="2715"/>
                </a:cubicBezTo>
                <a:cubicBezTo>
                  <a:pt x="12541" y="2736"/>
                  <a:pt x="12740" y="2759"/>
                  <a:pt x="12939" y="2784"/>
                </a:cubicBezTo>
                <a:close/>
                <a:moveTo>
                  <a:pt x="10535" y="2604"/>
                </a:moveTo>
                <a:cubicBezTo>
                  <a:pt x="10707" y="2612"/>
                  <a:pt x="10850" y="2476"/>
                  <a:pt x="10854" y="2306"/>
                </a:cubicBezTo>
                <a:cubicBezTo>
                  <a:pt x="10856" y="2134"/>
                  <a:pt x="10718" y="1994"/>
                  <a:pt x="10548" y="1994"/>
                </a:cubicBezTo>
                <a:cubicBezTo>
                  <a:pt x="10343" y="1990"/>
                  <a:pt x="10135" y="1988"/>
                  <a:pt x="9930" y="1990"/>
                </a:cubicBezTo>
                <a:cubicBezTo>
                  <a:pt x="9760" y="1990"/>
                  <a:pt x="9624" y="2128"/>
                  <a:pt x="9626" y="2296"/>
                </a:cubicBezTo>
                <a:cubicBezTo>
                  <a:pt x="9626" y="2465"/>
                  <a:pt x="9764" y="2602"/>
                  <a:pt x="9932" y="2599"/>
                </a:cubicBezTo>
                <a:cubicBezTo>
                  <a:pt x="10133" y="2599"/>
                  <a:pt x="10334" y="2599"/>
                  <a:pt x="10535" y="2604"/>
                </a:cubicBezTo>
                <a:close/>
                <a:moveTo>
                  <a:pt x="8125" y="2673"/>
                </a:moveTo>
                <a:cubicBezTo>
                  <a:pt x="8467" y="2641"/>
                  <a:pt x="8513" y="2161"/>
                  <a:pt x="8171" y="2069"/>
                </a:cubicBezTo>
                <a:cubicBezTo>
                  <a:pt x="8140" y="2063"/>
                  <a:pt x="8109" y="2061"/>
                  <a:pt x="8077" y="2063"/>
                </a:cubicBezTo>
                <a:cubicBezTo>
                  <a:pt x="7872" y="2078"/>
                  <a:pt x="7666" y="2096"/>
                  <a:pt x="7463" y="2115"/>
                </a:cubicBezTo>
                <a:cubicBezTo>
                  <a:pt x="7291" y="2128"/>
                  <a:pt x="7163" y="2279"/>
                  <a:pt x="7180" y="2451"/>
                </a:cubicBezTo>
                <a:cubicBezTo>
                  <a:pt x="7197" y="2620"/>
                  <a:pt x="7352" y="2744"/>
                  <a:pt x="7522" y="2723"/>
                </a:cubicBezTo>
                <a:cubicBezTo>
                  <a:pt x="7723" y="2704"/>
                  <a:pt x="7924" y="2687"/>
                  <a:pt x="8125" y="2671"/>
                </a:cubicBezTo>
                <a:close/>
                <a:moveTo>
                  <a:pt x="5726" y="2960"/>
                </a:moveTo>
                <a:cubicBezTo>
                  <a:pt x="6032" y="2912"/>
                  <a:pt x="6078" y="2478"/>
                  <a:pt x="5776" y="2371"/>
                </a:cubicBezTo>
                <a:cubicBezTo>
                  <a:pt x="5728" y="2354"/>
                  <a:pt x="5675" y="2350"/>
                  <a:pt x="5625" y="2358"/>
                </a:cubicBezTo>
                <a:cubicBezTo>
                  <a:pt x="5422" y="2392"/>
                  <a:pt x="5221" y="2428"/>
                  <a:pt x="5017" y="2463"/>
                </a:cubicBezTo>
                <a:cubicBezTo>
                  <a:pt x="4850" y="2490"/>
                  <a:pt x="4737" y="2652"/>
                  <a:pt x="4768" y="2820"/>
                </a:cubicBezTo>
                <a:cubicBezTo>
                  <a:pt x="4799" y="2987"/>
                  <a:pt x="4961" y="3098"/>
                  <a:pt x="5128" y="3063"/>
                </a:cubicBezTo>
                <a:cubicBezTo>
                  <a:pt x="5328" y="3027"/>
                  <a:pt x="5527" y="2993"/>
                  <a:pt x="5726" y="2960"/>
                </a:cubicBezTo>
                <a:close/>
                <a:moveTo>
                  <a:pt x="3355" y="3444"/>
                </a:moveTo>
                <a:cubicBezTo>
                  <a:pt x="3523" y="3406"/>
                  <a:pt x="3626" y="3239"/>
                  <a:pt x="3586" y="3071"/>
                </a:cubicBezTo>
                <a:cubicBezTo>
                  <a:pt x="3544" y="2905"/>
                  <a:pt x="3374" y="2805"/>
                  <a:pt x="3209" y="2851"/>
                </a:cubicBezTo>
                <a:cubicBezTo>
                  <a:pt x="3010" y="2899"/>
                  <a:pt x="2811" y="2949"/>
                  <a:pt x="2611" y="3000"/>
                </a:cubicBezTo>
                <a:cubicBezTo>
                  <a:pt x="2299" y="3081"/>
                  <a:pt x="2310" y="3543"/>
                  <a:pt x="2647" y="3599"/>
                </a:cubicBezTo>
                <a:cubicBezTo>
                  <a:pt x="2687" y="3603"/>
                  <a:pt x="2727" y="3601"/>
                  <a:pt x="2767" y="3591"/>
                </a:cubicBezTo>
                <a:cubicBezTo>
                  <a:pt x="2964" y="3543"/>
                  <a:pt x="3161" y="3490"/>
                  <a:pt x="3355" y="34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1" preserve="0" showMasterPhAnim="0" showMasterSp="1" userDrawn="1">
  <p:cSld name="CUSTOM_13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4576429" name="Google Shape;446;p24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0938083" name="Google Shape;447;p24"/>
          <p:cNvSpPr txBox="1"/>
          <p:nvPr>
            <p:ph type="ctrTitle" idx="2"/>
          </p:nvPr>
        </p:nvSpPr>
        <p:spPr bwMode="auto">
          <a:xfrm flipH="1">
            <a:off x="1058575" y="3125000"/>
            <a:ext cx="1930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1490236" name="Google Shape;448;p24"/>
          <p:cNvSpPr txBox="1"/>
          <p:nvPr>
            <p:ph type="subTitle" idx="1"/>
          </p:nvPr>
        </p:nvSpPr>
        <p:spPr bwMode="auto">
          <a:xfrm flipH="1">
            <a:off x="1058563" y="3615025"/>
            <a:ext cx="19308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190478423" name="Google Shape;449;p24"/>
          <p:cNvSpPr txBox="1"/>
          <p:nvPr>
            <p:ph type="ctrTitle" idx="3"/>
          </p:nvPr>
        </p:nvSpPr>
        <p:spPr bwMode="auto">
          <a:xfrm flipH="1">
            <a:off x="3564500" y="3125000"/>
            <a:ext cx="1930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59036939" name="Google Shape;450;p24"/>
          <p:cNvSpPr txBox="1"/>
          <p:nvPr>
            <p:ph type="subTitle" idx="4"/>
          </p:nvPr>
        </p:nvSpPr>
        <p:spPr bwMode="auto">
          <a:xfrm flipH="1">
            <a:off x="3564512" y="3615025"/>
            <a:ext cx="19308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400216048" name="Google Shape;451;p24"/>
          <p:cNvSpPr txBox="1"/>
          <p:nvPr>
            <p:ph type="ctrTitle" idx="5"/>
          </p:nvPr>
        </p:nvSpPr>
        <p:spPr bwMode="auto">
          <a:xfrm flipH="1">
            <a:off x="6062525" y="3125000"/>
            <a:ext cx="192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77710779" name="Google Shape;452;p24"/>
          <p:cNvSpPr txBox="1"/>
          <p:nvPr>
            <p:ph type="subTitle" idx="6"/>
          </p:nvPr>
        </p:nvSpPr>
        <p:spPr bwMode="auto">
          <a:xfrm flipH="1">
            <a:off x="6058013" y="3615025"/>
            <a:ext cx="19308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31045491" name="Google Shape;453;p24"/>
          <p:cNvSpPr/>
          <p:nvPr/>
        </p:nvSpPr>
        <p:spPr bwMode="auto"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86634037" name="Google Shape;454;p24"/>
          <p:cNvSpPr/>
          <p:nvPr/>
        </p:nvSpPr>
        <p:spPr bwMode="auto"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24480458" name="Google Shape;455;p24"/>
          <p:cNvSpPr/>
          <p:nvPr/>
        </p:nvSpPr>
        <p:spPr bwMode="auto"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67542160" name="Google Shape;456;p24"/>
          <p:cNvSpPr/>
          <p:nvPr/>
        </p:nvSpPr>
        <p:spPr bwMode="auto"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344025710" name="Google Shape;457;p24"/>
          <p:cNvGrpSpPr/>
          <p:nvPr/>
        </p:nvGrpSpPr>
        <p:grpSpPr bwMode="auto">
          <a:xfrm rot="10172324" flipH="1">
            <a:off x="162250" y="1074150"/>
            <a:ext cx="306767" cy="476334"/>
            <a:chOff x="4452729" y="352000"/>
            <a:chExt cx="225596" cy="350301"/>
          </a:xfrm>
        </p:grpSpPr>
        <p:sp>
          <p:nvSpPr>
            <p:cNvPr id="458" name="Google Shape;458;p24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0" name="Google Shape;460;p24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038809" name="Google Shape;461;p24"/>
          <p:cNvSpPr txBox="1"/>
          <p:nvPr>
            <p:ph type="title" idx="7"/>
          </p:nvPr>
        </p:nvSpPr>
        <p:spPr bwMode="auto">
          <a:xfrm>
            <a:off x="1500475" y="2163625"/>
            <a:ext cx="1047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87871436" name="Google Shape;462;p24"/>
          <p:cNvSpPr txBox="1"/>
          <p:nvPr>
            <p:ph type="title" idx="8"/>
          </p:nvPr>
        </p:nvSpPr>
        <p:spPr bwMode="auto">
          <a:xfrm>
            <a:off x="4041675" y="2163625"/>
            <a:ext cx="1047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15918308" name="Google Shape;463;p24"/>
          <p:cNvSpPr txBox="1"/>
          <p:nvPr>
            <p:ph type="title" idx="9"/>
          </p:nvPr>
        </p:nvSpPr>
        <p:spPr bwMode="auto">
          <a:xfrm>
            <a:off x="6499937" y="2163625"/>
            <a:ext cx="1047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1" preserve="0" showMasterPhAnim="0" showMasterSp="1" userDrawn="1">
  <p:cSld name="CUSTOM_4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74520668" name="Google Shape;465;p25"/>
          <p:cNvGrpSpPr/>
          <p:nvPr/>
        </p:nvGrpSpPr>
        <p:grpSpPr bwMode="auto">
          <a:xfrm>
            <a:off x="2606003" y="545002"/>
            <a:ext cx="3887739" cy="2848111"/>
            <a:chOff x="2862041" y="521294"/>
            <a:chExt cx="3419897" cy="2848111"/>
          </a:xfrm>
        </p:grpSpPr>
        <p:grpSp>
          <p:nvGrpSpPr>
            <p:cNvPr id="466" name="Google Shape;466;p25"/>
            <p:cNvGrpSpPr/>
            <p:nvPr/>
          </p:nvGrpSpPr>
          <p:grpSpPr bwMode="auto">
            <a:xfrm>
              <a:off x="2862041" y="799915"/>
              <a:ext cx="3419897" cy="2569490"/>
              <a:chOff x="4696250" y="3980150"/>
              <a:chExt cx="1525650" cy="1146275"/>
            </a:xfrm>
          </p:grpSpPr>
          <p:sp>
            <p:nvSpPr>
              <p:cNvPr id="467" name="Google Shape;467;p25"/>
              <p:cNvSpPr/>
              <p:nvPr/>
            </p:nvSpPr>
            <p:spPr bwMode="auto">
              <a:xfrm>
                <a:off x="4709325" y="3987125"/>
                <a:ext cx="1503850" cy="1131650"/>
              </a:xfrm>
              <a:custGeom>
                <a:avLst/>
                <a:gdLst/>
                <a:ahLst/>
                <a:cxnLst/>
                <a:rect l="l" t="t" r="r" b="b"/>
                <a:pathLst>
                  <a:path w="60154" h="45266" fill="norm" stroke="1" extrusionOk="0">
                    <a:moveTo>
                      <a:pt x="35770" y="0"/>
                    </a:moveTo>
                    <a:cubicBezTo>
                      <a:pt x="33608" y="0"/>
                      <a:pt x="21525" y="487"/>
                      <a:pt x="18796" y="880"/>
                    </a:cubicBezTo>
                    <a:cubicBezTo>
                      <a:pt x="15979" y="1285"/>
                      <a:pt x="1040" y="1285"/>
                      <a:pt x="663" y="1313"/>
                    </a:cubicBezTo>
                    <a:cubicBezTo>
                      <a:pt x="663" y="1313"/>
                      <a:pt x="21" y="39657"/>
                      <a:pt x="7" y="41861"/>
                    </a:cubicBezTo>
                    <a:cubicBezTo>
                      <a:pt x="1" y="42895"/>
                      <a:pt x="464" y="43171"/>
                      <a:pt x="961" y="43171"/>
                    </a:cubicBezTo>
                    <a:cubicBezTo>
                      <a:pt x="1530" y="43171"/>
                      <a:pt x="2141" y="42810"/>
                      <a:pt x="2142" y="42810"/>
                    </a:cubicBezTo>
                    <a:lnTo>
                      <a:pt x="2142" y="42810"/>
                    </a:lnTo>
                    <a:lnTo>
                      <a:pt x="1374" y="45251"/>
                    </a:lnTo>
                    <a:cubicBezTo>
                      <a:pt x="1374" y="45251"/>
                      <a:pt x="2679" y="45265"/>
                      <a:pt x="4452" y="45265"/>
                    </a:cubicBezTo>
                    <a:cubicBezTo>
                      <a:pt x="7898" y="45265"/>
                      <a:pt x="13113" y="45211"/>
                      <a:pt x="13942" y="44888"/>
                    </a:cubicBezTo>
                    <a:cubicBezTo>
                      <a:pt x="15197" y="44386"/>
                      <a:pt x="31936" y="44763"/>
                      <a:pt x="35046" y="44344"/>
                    </a:cubicBezTo>
                    <a:cubicBezTo>
                      <a:pt x="38129" y="43926"/>
                      <a:pt x="60154" y="43926"/>
                      <a:pt x="60154" y="43926"/>
                    </a:cubicBezTo>
                    <a:lnTo>
                      <a:pt x="59917" y="41624"/>
                    </a:lnTo>
                    <a:cubicBezTo>
                      <a:pt x="59917" y="41624"/>
                      <a:pt x="59735" y="32962"/>
                      <a:pt x="59666" y="30535"/>
                    </a:cubicBezTo>
                    <a:cubicBezTo>
                      <a:pt x="59596" y="28108"/>
                      <a:pt x="58801" y="2136"/>
                      <a:pt x="58801" y="2136"/>
                    </a:cubicBezTo>
                    <a:lnTo>
                      <a:pt x="56820" y="1647"/>
                    </a:lnTo>
                    <a:lnTo>
                      <a:pt x="56499" y="755"/>
                    </a:lnTo>
                    <a:cubicBezTo>
                      <a:pt x="56499" y="755"/>
                      <a:pt x="50543" y="308"/>
                      <a:pt x="49525" y="239"/>
                    </a:cubicBezTo>
                    <a:cubicBezTo>
                      <a:pt x="48521" y="169"/>
                      <a:pt x="37571" y="43"/>
                      <a:pt x="35925" y="2"/>
                    </a:cubicBezTo>
                    <a:cubicBezTo>
                      <a:pt x="35881" y="1"/>
                      <a:pt x="35829" y="0"/>
                      <a:pt x="357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468" name="Google Shape;468;p25"/>
              <p:cNvSpPr/>
              <p:nvPr/>
            </p:nvSpPr>
            <p:spPr bwMode="auto">
              <a:xfrm>
                <a:off x="4696250" y="3980150"/>
                <a:ext cx="1459750" cy="1096075"/>
              </a:xfrm>
              <a:custGeom>
                <a:avLst/>
                <a:gdLst/>
                <a:ahLst/>
                <a:cxnLst/>
                <a:rect l="l" t="t" r="r" b="b"/>
                <a:pathLst>
                  <a:path w="58390" h="43843" fill="norm" stroke="1" extrusionOk="0">
                    <a:moveTo>
                      <a:pt x="35122" y="602"/>
                    </a:moveTo>
                    <a:cubicBezTo>
                      <a:pt x="36655" y="602"/>
                      <a:pt x="38189" y="627"/>
                      <a:pt x="39726" y="685"/>
                    </a:cubicBezTo>
                    <a:cubicBezTo>
                      <a:pt x="41880" y="774"/>
                      <a:pt x="44007" y="801"/>
                      <a:pt x="46142" y="801"/>
                    </a:cubicBezTo>
                    <a:cubicBezTo>
                      <a:pt x="46676" y="801"/>
                      <a:pt x="47211" y="799"/>
                      <a:pt x="47747" y="797"/>
                    </a:cubicBezTo>
                    <a:cubicBezTo>
                      <a:pt x="47948" y="792"/>
                      <a:pt x="48149" y="790"/>
                      <a:pt x="48350" y="790"/>
                    </a:cubicBezTo>
                    <a:cubicBezTo>
                      <a:pt x="49492" y="790"/>
                      <a:pt x="50613" y="855"/>
                      <a:pt x="51764" y="950"/>
                    </a:cubicBezTo>
                    <a:cubicBezTo>
                      <a:pt x="52503" y="1006"/>
                      <a:pt x="53256" y="1076"/>
                      <a:pt x="54009" y="1145"/>
                    </a:cubicBezTo>
                    <a:cubicBezTo>
                      <a:pt x="54372" y="1173"/>
                      <a:pt x="54763" y="1215"/>
                      <a:pt x="55125" y="1229"/>
                    </a:cubicBezTo>
                    <a:cubicBezTo>
                      <a:pt x="55160" y="1230"/>
                      <a:pt x="55199" y="1231"/>
                      <a:pt x="55242" y="1231"/>
                    </a:cubicBezTo>
                    <a:cubicBezTo>
                      <a:pt x="55383" y="1231"/>
                      <a:pt x="55565" y="1225"/>
                      <a:pt x="55751" y="1225"/>
                    </a:cubicBezTo>
                    <a:cubicBezTo>
                      <a:pt x="56056" y="1225"/>
                      <a:pt x="56371" y="1241"/>
                      <a:pt x="56534" y="1327"/>
                    </a:cubicBezTo>
                    <a:cubicBezTo>
                      <a:pt x="57064" y="1606"/>
                      <a:pt x="56980" y="2847"/>
                      <a:pt x="56994" y="3279"/>
                    </a:cubicBezTo>
                    <a:cubicBezTo>
                      <a:pt x="56994" y="4116"/>
                      <a:pt x="57008" y="4939"/>
                      <a:pt x="57022" y="5776"/>
                    </a:cubicBezTo>
                    <a:cubicBezTo>
                      <a:pt x="57036" y="7366"/>
                      <a:pt x="57078" y="8957"/>
                      <a:pt x="57120" y="10533"/>
                    </a:cubicBezTo>
                    <a:cubicBezTo>
                      <a:pt x="57190" y="13783"/>
                      <a:pt x="57246" y="17019"/>
                      <a:pt x="57343" y="20269"/>
                    </a:cubicBezTo>
                    <a:cubicBezTo>
                      <a:pt x="57522" y="27439"/>
                      <a:pt x="57728" y="34608"/>
                      <a:pt x="57787" y="41792"/>
                    </a:cubicBezTo>
                    <a:lnTo>
                      <a:pt x="57787" y="41792"/>
                    </a:lnTo>
                    <a:cubicBezTo>
                      <a:pt x="42918" y="42486"/>
                      <a:pt x="28022" y="42296"/>
                      <a:pt x="13140" y="42698"/>
                    </a:cubicBezTo>
                    <a:cubicBezTo>
                      <a:pt x="8992" y="42823"/>
                      <a:pt x="4857" y="43002"/>
                      <a:pt x="709" y="43236"/>
                    </a:cubicBezTo>
                    <a:lnTo>
                      <a:pt x="709" y="43236"/>
                    </a:lnTo>
                    <a:cubicBezTo>
                      <a:pt x="534" y="29454"/>
                      <a:pt x="726" y="15671"/>
                      <a:pt x="1272" y="1903"/>
                    </a:cubicBezTo>
                    <a:lnTo>
                      <a:pt x="1272" y="1903"/>
                    </a:lnTo>
                    <a:cubicBezTo>
                      <a:pt x="7832" y="1671"/>
                      <a:pt x="14405" y="1516"/>
                      <a:pt x="20951" y="1117"/>
                    </a:cubicBezTo>
                    <a:cubicBezTo>
                      <a:pt x="25681" y="844"/>
                      <a:pt x="30394" y="602"/>
                      <a:pt x="35122" y="602"/>
                    </a:cubicBezTo>
                    <a:close/>
                    <a:moveTo>
                      <a:pt x="34303" y="1"/>
                    </a:moveTo>
                    <a:cubicBezTo>
                      <a:pt x="34214" y="1"/>
                      <a:pt x="34124" y="1"/>
                      <a:pt x="34035" y="2"/>
                    </a:cubicBezTo>
                    <a:cubicBezTo>
                      <a:pt x="30855" y="2"/>
                      <a:pt x="27661" y="141"/>
                      <a:pt x="24494" y="336"/>
                    </a:cubicBezTo>
                    <a:cubicBezTo>
                      <a:pt x="16683" y="783"/>
                      <a:pt x="8858" y="1062"/>
                      <a:pt x="1047" y="1327"/>
                    </a:cubicBezTo>
                    <a:cubicBezTo>
                      <a:pt x="879" y="1327"/>
                      <a:pt x="740" y="1466"/>
                      <a:pt x="740" y="1620"/>
                    </a:cubicBezTo>
                    <a:cubicBezTo>
                      <a:pt x="182" y="15554"/>
                      <a:pt x="0" y="29517"/>
                      <a:pt x="168" y="43451"/>
                    </a:cubicBezTo>
                    <a:cubicBezTo>
                      <a:pt x="144" y="43599"/>
                      <a:pt x="238" y="43684"/>
                      <a:pt x="354" y="43706"/>
                    </a:cubicBezTo>
                    <a:lnTo>
                      <a:pt x="354" y="43706"/>
                    </a:lnTo>
                    <a:cubicBezTo>
                      <a:pt x="396" y="43785"/>
                      <a:pt x="474" y="43842"/>
                      <a:pt x="587" y="43842"/>
                    </a:cubicBezTo>
                    <a:cubicBezTo>
                      <a:pt x="592" y="43842"/>
                      <a:pt x="596" y="43842"/>
                      <a:pt x="600" y="43842"/>
                    </a:cubicBezTo>
                    <a:cubicBezTo>
                      <a:pt x="15567" y="42935"/>
                      <a:pt x="30576" y="43103"/>
                      <a:pt x="45557" y="42796"/>
                    </a:cubicBezTo>
                    <a:cubicBezTo>
                      <a:pt x="49741" y="42698"/>
                      <a:pt x="53926" y="42559"/>
                      <a:pt x="58096" y="42377"/>
                    </a:cubicBezTo>
                    <a:cubicBezTo>
                      <a:pt x="58250" y="42377"/>
                      <a:pt x="58389" y="42252"/>
                      <a:pt x="58389" y="42071"/>
                    </a:cubicBezTo>
                    <a:cubicBezTo>
                      <a:pt x="58334" y="35347"/>
                      <a:pt x="58166" y="28610"/>
                      <a:pt x="57985" y="21901"/>
                    </a:cubicBezTo>
                    <a:cubicBezTo>
                      <a:pt x="57901" y="18539"/>
                      <a:pt x="57817" y="15192"/>
                      <a:pt x="57748" y="11830"/>
                    </a:cubicBezTo>
                    <a:cubicBezTo>
                      <a:pt x="57678" y="8622"/>
                      <a:pt x="57720" y="5386"/>
                      <a:pt x="57552" y="2205"/>
                    </a:cubicBezTo>
                    <a:cubicBezTo>
                      <a:pt x="57497" y="1229"/>
                      <a:pt x="57497" y="825"/>
                      <a:pt x="56423" y="755"/>
                    </a:cubicBezTo>
                    <a:cubicBezTo>
                      <a:pt x="54763" y="643"/>
                      <a:pt x="53117" y="490"/>
                      <a:pt x="51471" y="350"/>
                    </a:cubicBezTo>
                    <a:cubicBezTo>
                      <a:pt x="50291" y="259"/>
                      <a:pt x="49116" y="234"/>
                      <a:pt x="47942" y="234"/>
                    </a:cubicBezTo>
                    <a:cubicBezTo>
                      <a:pt x="46570" y="234"/>
                      <a:pt x="45199" y="268"/>
                      <a:pt x="43822" y="268"/>
                    </a:cubicBezTo>
                    <a:cubicBezTo>
                      <a:pt x="43689" y="268"/>
                      <a:pt x="43556" y="267"/>
                      <a:pt x="43422" y="267"/>
                    </a:cubicBezTo>
                    <a:cubicBezTo>
                      <a:pt x="40373" y="226"/>
                      <a:pt x="37351" y="1"/>
                      <a:pt x="3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469" name="Google Shape;469;p25"/>
              <p:cNvSpPr/>
              <p:nvPr/>
            </p:nvSpPr>
            <p:spPr bwMode="auto">
              <a:xfrm>
                <a:off x="4736350" y="4027550"/>
                <a:ext cx="1485550" cy="1098875"/>
              </a:xfrm>
              <a:custGeom>
                <a:avLst/>
                <a:gdLst/>
                <a:ahLst/>
                <a:cxnLst/>
                <a:rect l="l" t="t" r="r" b="b"/>
                <a:pathLst>
                  <a:path w="59422" h="43955" fill="norm" stroke="1" extrusionOk="0">
                    <a:moveTo>
                      <a:pt x="56133" y="0"/>
                    </a:moveTo>
                    <a:cubicBezTo>
                      <a:pt x="55797" y="0"/>
                      <a:pt x="55642" y="521"/>
                      <a:pt x="56018" y="588"/>
                    </a:cubicBezTo>
                    <a:cubicBezTo>
                      <a:pt x="56509" y="662"/>
                      <a:pt x="56988" y="736"/>
                      <a:pt x="57476" y="809"/>
                    </a:cubicBezTo>
                    <a:lnTo>
                      <a:pt x="57476" y="809"/>
                    </a:lnTo>
                    <a:cubicBezTo>
                      <a:pt x="57824" y="12401"/>
                      <a:pt x="58252" y="23965"/>
                      <a:pt x="58487" y="35544"/>
                    </a:cubicBezTo>
                    <a:cubicBezTo>
                      <a:pt x="58541" y="37756"/>
                      <a:pt x="58530" y="39943"/>
                      <a:pt x="58781" y="42153"/>
                    </a:cubicBezTo>
                    <a:lnTo>
                      <a:pt x="58781" y="42153"/>
                    </a:lnTo>
                    <a:cubicBezTo>
                      <a:pt x="58710" y="42162"/>
                      <a:pt x="58637" y="42166"/>
                      <a:pt x="58562" y="42166"/>
                    </a:cubicBezTo>
                    <a:cubicBezTo>
                      <a:pt x="58218" y="42166"/>
                      <a:pt x="57847" y="42086"/>
                      <a:pt x="57552" y="42058"/>
                    </a:cubicBezTo>
                    <a:cubicBezTo>
                      <a:pt x="56716" y="41988"/>
                      <a:pt x="55865" y="42016"/>
                      <a:pt x="55000" y="41988"/>
                    </a:cubicBezTo>
                    <a:cubicBezTo>
                      <a:pt x="53856" y="41972"/>
                      <a:pt x="52712" y="41965"/>
                      <a:pt x="51568" y="41965"/>
                    </a:cubicBezTo>
                    <a:cubicBezTo>
                      <a:pt x="50759" y="41965"/>
                      <a:pt x="49950" y="41968"/>
                      <a:pt x="49141" y="41974"/>
                    </a:cubicBezTo>
                    <a:cubicBezTo>
                      <a:pt x="45166" y="42030"/>
                      <a:pt x="41233" y="42295"/>
                      <a:pt x="37257" y="42462"/>
                    </a:cubicBezTo>
                    <a:cubicBezTo>
                      <a:pt x="35961" y="42522"/>
                      <a:pt x="34664" y="42539"/>
                      <a:pt x="33367" y="42539"/>
                    </a:cubicBezTo>
                    <a:cubicBezTo>
                      <a:pt x="31538" y="42539"/>
                      <a:pt x="29709" y="42505"/>
                      <a:pt x="27877" y="42505"/>
                    </a:cubicBezTo>
                    <a:cubicBezTo>
                      <a:pt x="27052" y="42505"/>
                      <a:pt x="26227" y="42512"/>
                      <a:pt x="25401" y="42532"/>
                    </a:cubicBezTo>
                    <a:cubicBezTo>
                      <a:pt x="21481" y="42616"/>
                      <a:pt x="17548" y="42825"/>
                      <a:pt x="13614" y="43020"/>
                    </a:cubicBezTo>
                    <a:cubicBezTo>
                      <a:pt x="9278" y="43224"/>
                      <a:pt x="4941" y="43415"/>
                      <a:pt x="617" y="43424"/>
                    </a:cubicBezTo>
                    <a:lnTo>
                      <a:pt x="617" y="43424"/>
                    </a:lnTo>
                    <a:cubicBezTo>
                      <a:pt x="703" y="42914"/>
                      <a:pt x="800" y="42397"/>
                      <a:pt x="879" y="41890"/>
                    </a:cubicBezTo>
                    <a:cubicBezTo>
                      <a:pt x="947" y="41627"/>
                      <a:pt x="762" y="41467"/>
                      <a:pt x="594" y="41467"/>
                    </a:cubicBezTo>
                    <a:cubicBezTo>
                      <a:pt x="486" y="41467"/>
                      <a:pt x="385" y="41534"/>
                      <a:pt x="363" y="41681"/>
                    </a:cubicBezTo>
                    <a:cubicBezTo>
                      <a:pt x="252" y="42309"/>
                      <a:pt x="140" y="42950"/>
                      <a:pt x="28" y="43578"/>
                    </a:cubicBezTo>
                    <a:cubicBezTo>
                      <a:pt x="0" y="43773"/>
                      <a:pt x="112" y="43955"/>
                      <a:pt x="307" y="43955"/>
                    </a:cubicBezTo>
                    <a:cubicBezTo>
                      <a:pt x="8300" y="43927"/>
                      <a:pt x="16251" y="43327"/>
                      <a:pt x="24229" y="43090"/>
                    </a:cubicBezTo>
                    <a:cubicBezTo>
                      <a:pt x="25440" y="43056"/>
                      <a:pt x="26649" y="43047"/>
                      <a:pt x="27857" y="43047"/>
                    </a:cubicBezTo>
                    <a:cubicBezTo>
                      <a:pt x="29450" y="43047"/>
                      <a:pt x="31040" y="43063"/>
                      <a:pt x="32629" y="43063"/>
                    </a:cubicBezTo>
                    <a:cubicBezTo>
                      <a:pt x="33834" y="43063"/>
                      <a:pt x="35037" y="43054"/>
                      <a:pt x="36239" y="43020"/>
                    </a:cubicBezTo>
                    <a:cubicBezTo>
                      <a:pt x="40200" y="42936"/>
                      <a:pt x="44162" y="42588"/>
                      <a:pt x="48137" y="42518"/>
                    </a:cubicBezTo>
                    <a:cubicBezTo>
                      <a:pt x="49253" y="42497"/>
                      <a:pt x="50372" y="42487"/>
                      <a:pt x="51492" y="42487"/>
                    </a:cubicBezTo>
                    <a:cubicBezTo>
                      <a:pt x="52611" y="42487"/>
                      <a:pt x="53731" y="42497"/>
                      <a:pt x="54846" y="42518"/>
                    </a:cubicBezTo>
                    <a:cubicBezTo>
                      <a:pt x="55767" y="42532"/>
                      <a:pt x="56716" y="42518"/>
                      <a:pt x="57636" y="42602"/>
                    </a:cubicBezTo>
                    <a:cubicBezTo>
                      <a:pt x="57950" y="42629"/>
                      <a:pt x="58311" y="42696"/>
                      <a:pt x="58650" y="42696"/>
                    </a:cubicBezTo>
                    <a:cubicBezTo>
                      <a:pt x="58839" y="42696"/>
                      <a:pt x="59020" y="42675"/>
                      <a:pt x="59184" y="42616"/>
                    </a:cubicBezTo>
                    <a:cubicBezTo>
                      <a:pt x="59296" y="42588"/>
                      <a:pt x="59422" y="42462"/>
                      <a:pt x="59394" y="42337"/>
                    </a:cubicBezTo>
                    <a:cubicBezTo>
                      <a:pt x="59171" y="40481"/>
                      <a:pt x="59143" y="38612"/>
                      <a:pt x="59101" y="36729"/>
                    </a:cubicBezTo>
                    <a:cubicBezTo>
                      <a:pt x="59045" y="33828"/>
                      <a:pt x="58975" y="30955"/>
                      <a:pt x="58892" y="28067"/>
                    </a:cubicBezTo>
                    <a:cubicBezTo>
                      <a:pt x="58738" y="22237"/>
                      <a:pt x="58543" y="16434"/>
                      <a:pt x="58348" y="10604"/>
                    </a:cubicBezTo>
                    <a:cubicBezTo>
                      <a:pt x="58250" y="7256"/>
                      <a:pt x="58138" y="3894"/>
                      <a:pt x="58041" y="547"/>
                    </a:cubicBezTo>
                    <a:cubicBezTo>
                      <a:pt x="58041" y="421"/>
                      <a:pt x="57957" y="282"/>
                      <a:pt x="57831" y="268"/>
                    </a:cubicBezTo>
                    <a:cubicBezTo>
                      <a:pt x="57273" y="184"/>
                      <a:pt x="56730" y="100"/>
                      <a:pt x="56172" y="3"/>
                    </a:cubicBezTo>
                    <a:cubicBezTo>
                      <a:pt x="56158" y="1"/>
                      <a:pt x="56146" y="0"/>
                      <a:pt x="5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470" name="Google Shape;470;p25"/>
            <p:cNvGrpSpPr/>
            <p:nvPr/>
          </p:nvGrpSpPr>
          <p:grpSpPr bwMode="auto">
            <a:xfrm>
              <a:off x="3034125" y="521294"/>
              <a:ext cx="2955000" cy="853713"/>
              <a:chOff x="3034125" y="521294"/>
              <a:chExt cx="2955000" cy="853713"/>
            </a:xfrm>
          </p:grpSpPr>
          <p:grpSp>
            <p:nvGrpSpPr>
              <p:cNvPr id="471" name="Google Shape;471;p25"/>
              <p:cNvGrpSpPr/>
              <p:nvPr/>
            </p:nvGrpSpPr>
            <p:grpSpPr bwMode="auto">
              <a:xfrm>
                <a:off x="3034125" y="970175"/>
                <a:ext cx="854375" cy="100200"/>
                <a:chOff x="4983250" y="2368850"/>
                <a:chExt cx="854375" cy="100200"/>
              </a:xfrm>
            </p:grpSpPr>
            <p:sp>
              <p:nvSpPr>
                <p:cNvPr id="472" name="Google Shape;472;p25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73" name="Google Shape;473;p25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74" name="Google Shape;474;p25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75" name="Google Shape;475;p25"/>
                <p:cNvSpPr/>
                <p:nvPr/>
              </p:nvSpPr>
              <p:spPr bwMode="auto"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fill="norm" stroke="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76" name="Google Shape;476;p25"/>
                <p:cNvSpPr/>
                <p:nvPr/>
              </p:nvSpPr>
              <p:spPr bwMode="auto"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fill="norm" stroke="1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77" name="Google Shape;477;p25"/>
                <p:cNvSpPr/>
                <p:nvPr/>
              </p:nvSpPr>
              <p:spPr bwMode="auto">
                <a:xfrm>
                  <a:off x="5731225" y="2379074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fill="norm" stroke="1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478" name="Google Shape;478;p25"/>
              <p:cNvGrpSpPr/>
              <p:nvPr/>
            </p:nvGrpSpPr>
            <p:grpSpPr bwMode="auto">
              <a:xfrm>
                <a:off x="3938100" y="988225"/>
                <a:ext cx="854375" cy="100200"/>
                <a:chOff x="4983250" y="2368850"/>
                <a:chExt cx="854375" cy="100200"/>
              </a:xfrm>
            </p:grpSpPr>
            <p:sp>
              <p:nvSpPr>
                <p:cNvPr id="479" name="Google Shape;479;p25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80" name="Google Shape;480;p25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81" name="Google Shape;481;p25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82" name="Google Shape;482;p25"/>
                <p:cNvSpPr/>
                <p:nvPr/>
              </p:nvSpPr>
              <p:spPr bwMode="auto"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fill="norm" stroke="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83" name="Google Shape;483;p25"/>
                <p:cNvSpPr/>
                <p:nvPr/>
              </p:nvSpPr>
              <p:spPr bwMode="auto"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fill="norm" stroke="1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84" name="Google Shape;484;p25"/>
                <p:cNvSpPr/>
                <p:nvPr/>
              </p:nvSpPr>
              <p:spPr bwMode="auto">
                <a:xfrm>
                  <a:off x="5731225" y="2379074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fill="norm" stroke="1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485" name="Google Shape;485;p25"/>
              <p:cNvGrpSpPr/>
              <p:nvPr/>
            </p:nvGrpSpPr>
            <p:grpSpPr bwMode="auto">
              <a:xfrm>
                <a:off x="4842075" y="988225"/>
                <a:ext cx="696400" cy="98000"/>
                <a:chOff x="4983250" y="2368850"/>
                <a:chExt cx="696400" cy="98000"/>
              </a:xfrm>
            </p:grpSpPr>
            <p:sp>
              <p:nvSpPr>
                <p:cNvPr id="486" name="Google Shape;486;p25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87" name="Google Shape;487;p25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88" name="Google Shape;488;p25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89" name="Google Shape;489;p25"/>
                <p:cNvSpPr/>
                <p:nvPr/>
              </p:nvSpPr>
              <p:spPr bwMode="auto"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fill="norm" stroke="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90" name="Google Shape;490;p25"/>
                <p:cNvSpPr/>
                <p:nvPr/>
              </p:nvSpPr>
              <p:spPr bwMode="auto"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fill="norm" stroke="1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491" name="Google Shape;491;p25"/>
              <p:cNvGrpSpPr/>
              <p:nvPr/>
            </p:nvGrpSpPr>
            <p:grpSpPr bwMode="auto">
              <a:xfrm>
                <a:off x="5588075" y="989325"/>
                <a:ext cx="401050" cy="92325"/>
                <a:chOff x="4983250" y="2368850"/>
                <a:chExt cx="401050" cy="92325"/>
              </a:xfrm>
            </p:grpSpPr>
            <p:sp>
              <p:nvSpPr>
                <p:cNvPr id="492" name="Google Shape;492;p25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93" name="Google Shape;493;p25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494" name="Google Shape;494;p25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defRPr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sp>
            <p:nvSpPr>
              <p:cNvPr id="495" name="Google Shape;495;p25"/>
              <p:cNvSpPr/>
              <p:nvPr/>
            </p:nvSpPr>
            <p:spPr bwMode="auto">
              <a:xfrm>
                <a:off x="5385931" y="521294"/>
                <a:ext cx="589429" cy="853713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15234" fill="norm" stroke="1" extrusionOk="0">
                    <a:moveTo>
                      <a:pt x="7210" y="394"/>
                    </a:moveTo>
                    <a:cubicBezTo>
                      <a:pt x="7924" y="394"/>
                      <a:pt x="8677" y="836"/>
                      <a:pt x="9109" y="1201"/>
                    </a:cubicBezTo>
                    <a:cubicBezTo>
                      <a:pt x="9611" y="1620"/>
                      <a:pt x="9736" y="2066"/>
                      <a:pt x="9625" y="2624"/>
                    </a:cubicBezTo>
                    <a:cubicBezTo>
                      <a:pt x="9736" y="1829"/>
                      <a:pt x="9346" y="1480"/>
                      <a:pt x="8844" y="1131"/>
                    </a:cubicBezTo>
                    <a:cubicBezTo>
                      <a:pt x="8286" y="741"/>
                      <a:pt x="7742" y="532"/>
                      <a:pt x="7239" y="532"/>
                    </a:cubicBezTo>
                    <a:cubicBezTo>
                      <a:pt x="6947" y="532"/>
                      <a:pt x="6668" y="601"/>
                      <a:pt x="6403" y="741"/>
                    </a:cubicBezTo>
                    <a:cubicBezTo>
                      <a:pt x="6040" y="950"/>
                      <a:pt x="5691" y="1355"/>
                      <a:pt x="5370" y="1815"/>
                    </a:cubicBezTo>
                    <a:cubicBezTo>
                      <a:pt x="5635" y="1410"/>
                      <a:pt x="5928" y="1048"/>
                      <a:pt x="6235" y="769"/>
                    </a:cubicBezTo>
                    <a:cubicBezTo>
                      <a:pt x="6523" y="499"/>
                      <a:pt x="6862" y="394"/>
                      <a:pt x="7210" y="394"/>
                    </a:cubicBezTo>
                    <a:close/>
                    <a:moveTo>
                      <a:pt x="4115" y="7199"/>
                    </a:moveTo>
                    <a:lnTo>
                      <a:pt x="4115" y="7199"/>
                    </a:lnTo>
                    <a:cubicBezTo>
                      <a:pt x="3724" y="7897"/>
                      <a:pt x="3404" y="8580"/>
                      <a:pt x="3139" y="9277"/>
                    </a:cubicBezTo>
                    <a:lnTo>
                      <a:pt x="3125" y="9319"/>
                    </a:lnTo>
                    <a:cubicBezTo>
                      <a:pt x="2832" y="10114"/>
                      <a:pt x="2525" y="10882"/>
                      <a:pt x="3153" y="11621"/>
                    </a:cubicBezTo>
                    <a:cubicBezTo>
                      <a:pt x="3369" y="11862"/>
                      <a:pt x="3909" y="12176"/>
                      <a:pt x="4322" y="12176"/>
                    </a:cubicBezTo>
                    <a:cubicBezTo>
                      <a:pt x="4387" y="12176"/>
                      <a:pt x="4449" y="12168"/>
                      <a:pt x="4506" y="12151"/>
                    </a:cubicBezTo>
                    <a:cubicBezTo>
                      <a:pt x="4924" y="12025"/>
                      <a:pt x="5273" y="11732"/>
                      <a:pt x="5552" y="11370"/>
                    </a:cubicBezTo>
                    <a:lnTo>
                      <a:pt x="5552" y="11370"/>
                    </a:lnTo>
                    <a:cubicBezTo>
                      <a:pt x="5259" y="11872"/>
                      <a:pt x="5008" y="12207"/>
                      <a:pt x="4575" y="12249"/>
                    </a:cubicBezTo>
                    <a:cubicBezTo>
                      <a:pt x="4534" y="12254"/>
                      <a:pt x="4491" y="12256"/>
                      <a:pt x="4447" y="12256"/>
                    </a:cubicBezTo>
                    <a:cubicBezTo>
                      <a:pt x="3900" y="12256"/>
                      <a:pt x="3185" y="11872"/>
                      <a:pt x="2901" y="11523"/>
                    </a:cubicBezTo>
                    <a:cubicBezTo>
                      <a:pt x="2232" y="10686"/>
                      <a:pt x="3334" y="8552"/>
                      <a:pt x="4115" y="7199"/>
                    </a:cubicBezTo>
                    <a:close/>
                    <a:moveTo>
                      <a:pt x="2343" y="7157"/>
                    </a:moveTo>
                    <a:lnTo>
                      <a:pt x="2343" y="7157"/>
                    </a:lnTo>
                    <a:cubicBezTo>
                      <a:pt x="2148" y="7562"/>
                      <a:pt x="1953" y="7966"/>
                      <a:pt x="1800" y="8371"/>
                    </a:cubicBezTo>
                    <a:lnTo>
                      <a:pt x="1674" y="8650"/>
                    </a:lnTo>
                    <a:cubicBezTo>
                      <a:pt x="977" y="10198"/>
                      <a:pt x="112" y="12109"/>
                      <a:pt x="1018" y="13350"/>
                    </a:cubicBezTo>
                    <a:cubicBezTo>
                      <a:pt x="1437" y="13922"/>
                      <a:pt x="2120" y="14257"/>
                      <a:pt x="2650" y="14480"/>
                    </a:cubicBezTo>
                    <a:cubicBezTo>
                      <a:pt x="2991" y="14622"/>
                      <a:pt x="3358" y="14734"/>
                      <a:pt x="3740" y="14734"/>
                    </a:cubicBezTo>
                    <a:cubicBezTo>
                      <a:pt x="4372" y="14734"/>
                      <a:pt x="5044" y="14426"/>
                      <a:pt x="5705" y="13434"/>
                    </a:cubicBezTo>
                    <a:cubicBezTo>
                      <a:pt x="6416" y="12374"/>
                      <a:pt x="7058" y="11202"/>
                      <a:pt x="7644" y="9933"/>
                    </a:cubicBezTo>
                    <a:lnTo>
                      <a:pt x="7644" y="9933"/>
                    </a:lnTo>
                    <a:cubicBezTo>
                      <a:pt x="6891" y="11621"/>
                      <a:pt x="6110" y="12988"/>
                      <a:pt x="5273" y="14048"/>
                    </a:cubicBezTo>
                    <a:cubicBezTo>
                      <a:pt x="4798" y="14659"/>
                      <a:pt x="4290" y="14866"/>
                      <a:pt x="3784" y="14866"/>
                    </a:cubicBezTo>
                    <a:cubicBezTo>
                      <a:pt x="3307" y="14866"/>
                      <a:pt x="2831" y="14683"/>
                      <a:pt x="2385" y="14480"/>
                    </a:cubicBezTo>
                    <a:cubicBezTo>
                      <a:pt x="1451" y="14062"/>
                      <a:pt x="419" y="13392"/>
                      <a:pt x="600" y="11816"/>
                    </a:cubicBezTo>
                    <a:cubicBezTo>
                      <a:pt x="767" y="10338"/>
                      <a:pt x="1576" y="8678"/>
                      <a:pt x="2343" y="7157"/>
                    </a:cubicBezTo>
                    <a:close/>
                    <a:moveTo>
                      <a:pt x="7221" y="0"/>
                    </a:moveTo>
                    <a:cubicBezTo>
                      <a:pt x="6794" y="0"/>
                      <a:pt x="6369" y="129"/>
                      <a:pt x="5998" y="462"/>
                    </a:cubicBezTo>
                    <a:cubicBezTo>
                      <a:pt x="5426" y="1006"/>
                      <a:pt x="4924" y="1843"/>
                      <a:pt x="4464" y="2596"/>
                    </a:cubicBezTo>
                    <a:cubicBezTo>
                      <a:pt x="4366" y="2763"/>
                      <a:pt x="4254" y="2945"/>
                      <a:pt x="4157" y="3098"/>
                    </a:cubicBezTo>
                    <a:cubicBezTo>
                      <a:pt x="3557" y="4061"/>
                      <a:pt x="2985" y="5079"/>
                      <a:pt x="2441" y="6125"/>
                    </a:cubicBezTo>
                    <a:lnTo>
                      <a:pt x="2204" y="6599"/>
                    </a:lnTo>
                    <a:cubicBezTo>
                      <a:pt x="1367" y="8245"/>
                      <a:pt x="405" y="10086"/>
                      <a:pt x="209" y="11760"/>
                    </a:cubicBezTo>
                    <a:cubicBezTo>
                      <a:pt x="0" y="13602"/>
                      <a:pt x="1256" y="14383"/>
                      <a:pt x="2218" y="14815"/>
                    </a:cubicBezTo>
                    <a:cubicBezTo>
                      <a:pt x="2581" y="14969"/>
                      <a:pt x="3139" y="15234"/>
                      <a:pt x="3752" y="15234"/>
                    </a:cubicBezTo>
                    <a:cubicBezTo>
                      <a:pt x="4352" y="15234"/>
                      <a:pt x="4980" y="15010"/>
                      <a:pt x="5552" y="14257"/>
                    </a:cubicBezTo>
                    <a:cubicBezTo>
                      <a:pt x="6682" y="12820"/>
                      <a:pt x="7686" y="10896"/>
                      <a:pt x="8662" y="8357"/>
                    </a:cubicBezTo>
                    <a:cubicBezTo>
                      <a:pt x="8718" y="8217"/>
                      <a:pt x="8718" y="8078"/>
                      <a:pt x="8634" y="7980"/>
                    </a:cubicBezTo>
                    <a:cubicBezTo>
                      <a:pt x="8575" y="7886"/>
                      <a:pt x="8477" y="7851"/>
                      <a:pt x="8372" y="7851"/>
                    </a:cubicBezTo>
                    <a:cubicBezTo>
                      <a:pt x="8352" y="7851"/>
                      <a:pt x="8333" y="7853"/>
                      <a:pt x="8314" y="7855"/>
                    </a:cubicBezTo>
                    <a:cubicBezTo>
                      <a:pt x="8160" y="7869"/>
                      <a:pt x="8035" y="7994"/>
                      <a:pt x="7965" y="8148"/>
                    </a:cubicBezTo>
                    <a:cubicBezTo>
                      <a:pt x="7239" y="10031"/>
                      <a:pt x="6361" y="11746"/>
                      <a:pt x="5384" y="13211"/>
                    </a:cubicBezTo>
                    <a:cubicBezTo>
                      <a:pt x="4823" y="14044"/>
                      <a:pt x="4302" y="14348"/>
                      <a:pt x="3739" y="14348"/>
                    </a:cubicBezTo>
                    <a:cubicBezTo>
                      <a:pt x="3435" y="14348"/>
                      <a:pt x="3118" y="14260"/>
                      <a:pt x="2776" y="14118"/>
                    </a:cubicBezTo>
                    <a:cubicBezTo>
                      <a:pt x="2288" y="13908"/>
                      <a:pt x="1660" y="13615"/>
                      <a:pt x="1297" y="13099"/>
                    </a:cubicBezTo>
                    <a:cubicBezTo>
                      <a:pt x="502" y="12039"/>
                      <a:pt x="1325" y="10226"/>
                      <a:pt x="1995" y="8761"/>
                    </a:cubicBezTo>
                    <a:lnTo>
                      <a:pt x="2106" y="8482"/>
                    </a:lnTo>
                    <a:cubicBezTo>
                      <a:pt x="2901" y="6711"/>
                      <a:pt x="3780" y="5009"/>
                      <a:pt x="4757" y="3461"/>
                    </a:cubicBezTo>
                    <a:cubicBezTo>
                      <a:pt x="4854" y="3335"/>
                      <a:pt x="4938" y="3196"/>
                      <a:pt x="5022" y="3042"/>
                    </a:cubicBezTo>
                    <a:cubicBezTo>
                      <a:pt x="5440" y="2331"/>
                      <a:pt x="6040" y="1355"/>
                      <a:pt x="6598" y="1034"/>
                    </a:cubicBezTo>
                    <a:cubicBezTo>
                      <a:pt x="6806" y="917"/>
                      <a:pt x="7022" y="869"/>
                      <a:pt x="7239" y="869"/>
                    </a:cubicBezTo>
                    <a:cubicBezTo>
                      <a:pt x="7747" y="869"/>
                      <a:pt x="8253" y="1136"/>
                      <a:pt x="8634" y="1410"/>
                    </a:cubicBezTo>
                    <a:cubicBezTo>
                      <a:pt x="9150" y="1773"/>
                      <a:pt x="9457" y="2038"/>
                      <a:pt x="9178" y="3015"/>
                    </a:cubicBezTo>
                    <a:cubicBezTo>
                      <a:pt x="9109" y="3252"/>
                      <a:pt x="8969" y="3531"/>
                      <a:pt x="8844" y="3810"/>
                    </a:cubicBezTo>
                    <a:cubicBezTo>
                      <a:pt x="8774" y="3949"/>
                      <a:pt x="8718" y="4061"/>
                      <a:pt x="8662" y="4172"/>
                    </a:cubicBezTo>
                    <a:cubicBezTo>
                      <a:pt x="8341" y="4967"/>
                      <a:pt x="7937" y="5874"/>
                      <a:pt x="7518" y="6753"/>
                    </a:cubicBezTo>
                    <a:cubicBezTo>
                      <a:pt x="7044" y="7771"/>
                      <a:pt x="6612" y="8636"/>
                      <a:pt x="6193" y="9445"/>
                    </a:cubicBezTo>
                    <a:cubicBezTo>
                      <a:pt x="6124" y="9570"/>
                      <a:pt x="6054" y="9682"/>
                      <a:pt x="5984" y="9821"/>
                    </a:cubicBezTo>
                    <a:cubicBezTo>
                      <a:pt x="5580" y="10630"/>
                      <a:pt x="5133" y="11537"/>
                      <a:pt x="4394" y="11746"/>
                    </a:cubicBezTo>
                    <a:cubicBezTo>
                      <a:pt x="4368" y="11754"/>
                      <a:pt x="4337" y="11758"/>
                      <a:pt x="4304" y="11758"/>
                    </a:cubicBezTo>
                    <a:cubicBezTo>
                      <a:pt x="4040" y="11758"/>
                      <a:pt x="3593" y="11528"/>
                      <a:pt x="3431" y="11342"/>
                    </a:cubicBezTo>
                    <a:cubicBezTo>
                      <a:pt x="2957" y="10756"/>
                      <a:pt x="3180" y="10198"/>
                      <a:pt x="3473" y="9403"/>
                    </a:cubicBezTo>
                    <a:lnTo>
                      <a:pt x="3487" y="9361"/>
                    </a:lnTo>
                    <a:cubicBezTo>
                      <a:pt x="3836" y="8455"/>
                      <a:pt x="4296" y="7548"/>
                      <a:pt x="4882" y="6571"/>
                    </a:cubicBezTo>
                    <a:cubicBezTo>
                      <a:pt x="5022" y="6334"/>
                      <a:pt x="4952" y="6111"/>
                      <a:pt x="4798" y="6027"/>
                    </a:cubicBezTo>
                    <a:cubicBezTo>
                      <a:pt x="4752" y="6000"/>
                      <a:pt x="4693" y="5984"/>
                      <a:pt x="4630" y="5984"/>
                    </a:cubicBezTo>
                    <a:cubicBezTo>
                      <a:pt x="4504" y="5984"/>
                      <a:pt x="4361" y="6046"/>
                      <a:pt x="4268" y="6195"/>
                    </a:cubicBezTo>
                    <a:lnTo>
                      <a:pt x="4254" y="6223"/>
                    </a:lnTo>
                    <a:cubicBezTo>
                      <a:pt x="3418" y="7618"/>
                      <a:pt x="1646" y="10533"/>
                      <a:pt x="2609" y="11732"/>
                    </a:cubicBezTo>
                    <a:cubicBezTo>
                      <a:pt x="2940" y="12165"/>
                      <a:pt x="3735" y="12610"/>
                      <a:pt x="4413" y="12610"/>
                    </a:cubicBezTo>
                    <a:cubicBezTo>
                      <a:pt x="4477" y="12610"/>
                      <a:pt x="4541" y="12606"/>
                      <a:pt x="4603" y="12597"/>
                    </a:cubicBezTo>
                    <a:cubicBezTo>
                      <a:pt x="5273" y="12528"/>
                      <a:pt x="5607" y="11956"/>
                      <a:pt x="5900" y="11467"/>
                    </a:cubicBezTo>
                    <a:cubicBezTo>
                      <a:pt x="7170" y="9361"/>
                      <a:pt x="8188" y="7129"/>
                      <a:pt x="9192" y="4828"/>
                    </a:cubicBezTo>
                    <a:lnTo>
                      <a:pt x="9346" y="4451"/>
                    </a:lnTo>
                    <a:cubicBezTo>
                      <a:pt x="9973" y="3056"/>
                      <a:pt x="10517" y="1857"/>
                      <a:pt x="9374" y="894"/>
                    </a:cubicBezTo>
                    <a:cubicBezTo>
                      <a:pt x="8886" y="481"/>
                      <a:pt x="8048" y="0"/>
                      <a:pt x="7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648690743" name="Google Shape;496;p25"/>
          <p:cNvSpPr txBox="1"/>
          <p:nvPr>
            <p:ph type="title"/>
          </p:nvPr>
        </p:nvSpPr>
        <p:spPr bwMode="auto">
          <a:xfrm>
            <a:off x="2905500" y="2037325"/>
            <a:ext cx="3203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1010383861" name="Google Shape;497;p25"/>
          <p:cNvSpPr txBox="1"/>
          <p:nvPr>
            <p:ph type="subTitle" idx="1"/>
          </p:nvPr>
        </p:nvSpPr>
        <p:spPr bwMode="auto">
          <a:xfrm>
            <a:off x="3174750" y="3488875"/>
            <a:ext cx="2794500" cy="12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1543366108" name="Google Shape;498;p25"/>
          <p:cNvSpPr txBox="1"/>
          <p:nvPr>
            <p:ph type="title" idx="2"/>
          </p:nvPr>
        </p:nvSpPr>
        <p:spPr bwMode="auto">
          <a:xfrm>
            <a:off x="2905500" y="1680150"/>
            <a:ext cx="3203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38389668" name="Google Shape;499;p25"/>
          <p:cNvSpPr/>
          <p:nvPr/>
        </p:nvSpPr>
        <p:spPr bwMode="auto">
          <a:xfrm>
            <a:off x="-113641" y="-36102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65218721" name="Google Shape;500;p25"/>
          <p:cNvSpPr/>
          <p:nvPr/>
        </p:nvSpPr>
        <p:spPr bwMode="auto">
          <a:xfrm rot="-5400000" flipH="1">
            <a:off x="7010180" y="29093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23802448" name="Google Shape;501;p25"/>
          <p:cNvSpPr/>
          <p:nvPr/>
        </p:nvSpPr>
        <p:spPr bwMode="auto">
          <a:xfrm>
            <a:off x="8404922" y="45133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93725397" name="Google Shape;502;p25"/>
          <p:cNvSpPr/>
          <p:nvPr/>
        </p:nvSpPr>
        <p:spPr bwMode="auto">
          <a:xfrm>
            <a:off x="8252524" y="42981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98151300" name="Google Shape;503;p25"/>
          <p:cNvSpPr/>
          <p:nvPr/>
        </p:nvSpPr>
        <p:spPr bwMode="auto">
          <a:xfrm>
            <a:off x="2290425" y="3418496"/>
            <a:ext cx="124091" cy="10939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61823139" name="Google Shape;504;p25"/>
          <p:cNvSpPr/>
          <p:nvPr/>
        </p:nvSpPr>
        <p:spPr bwMode="auto">
          <a:xfrm>
            <a:off x="2372075" y="3184084"/>
            <a:ext cx="81888" cy="7219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75811261" name="Google Shape;505;p25"/>
          <p:cNvGrpSpPr/>
          <p:nvPr/>
        </p:nvGrpSpPr>
        <p:grpSpPr bwMode="auto">
          <a:xfrm rot="5770332" flipH="1">
            <a:off x="1108741" y="425911"/>
            <a:ext cx="306762" cy="476337"/>
            <a:chOff x="4452729" y="352000"/>
            <a:chExt cx="225596" cy="350301"/>
          </a:xfrm>
        </p:grpSpPr>
        <p:sp>
          <p:nvSpPr>
            <p:cNvPr id="506" name="Google Shape;506;p25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7" name="Google Shape;507;p25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8" name="Google Shape;508;p25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137468971" name="Google Shape;509;p25"/>
          <p:cNvSpPr/>
          <p:nvPr/>
        </p:nvSpPr>
        <p:spPr bwMode="auto">
          <a:xfrm>
            <a:off x="2551550" y="3437087"/>
            <a:ext cx="81888" cy="72218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" preserve="0" showMasterPhAnim="0" showMasterSp="1" userDrawn="1">
  <p:cSld name="CUSTOM_2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498366" name="Google Shape;511;p26"/>
          <p:cNvSpPr txBox="1"/>
          <p:nvPr>
            <p:ph type="ctrTitle"/>
          </p:nvPr>
        </p:nvSpPr>
        <p:spPr bwMode="auto">
          <a:xfrm flipH="1">
            <a:off x="1184088" y="3125007"/>
            <a:ext cx="219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11244139" name="Google Shape;512;p26"/>
          <p:cNvSpPr txBox="1"/>
          <p:nvPr>
            <p:ph type="subTitle" idx="1"/>
          </p:nvPr>
        </p:nvSpPr>
        <p:spPr bwMode="auto">
          <a:xfrm flipH="1">
            <a:off x="1316388" y="3615025"/>
            <a:ext cx="19308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955164225" name="Google Shape;513;p26"/>
          <p:cNvSpPr txBox="1"/>
          <p:nvPr>
            <p:ph type="ctrTitle" idx="2"/>
          </p:nvPr>
        </p:nvSpPr>
        <p:spPr bwMode="auto">
          <a:xfrm flipH="1">
            <a:off x="3425988" y="3125007"/>
            <a:ext cx="219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2027167" name="Google Shape;514;p26"/>
          <p:cNvSpPr txBox="1"/>
          <p:nvPr>
            <p:ph type="subTitle" idx="3"/>
          </p:nvPr>
        </p:nvSpPr>
        <p:spPr bwMode="auto">
          <a:xfrm flipH="1">
            <a:off x="3564512" y="3615025"/>
            <a:ext cx="19308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013866095" name="Google Shape;515;p26"/>
          <p:cNvSpPr txBox="1"/>
          <p:nvPr>
            <p:ph type="ctrTitle" idx="4"/>
          </p:nvPr>
        </p:nvSpPr>
        <p:spPr bwMode="auto">
          <a:xfrm flipH="1">
            <a:off x="5667913" y="3125007"/>
            <a:ext cx="219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67326301" name="Google Shape;516;p26"/>
          <p:cNvSpPr txBox="1"/>
          <p:nvPr>
            <p:ph type="subTitle" idx="5"/>
          </p:nvPr>
        </p:nvSpPr>
        <p:spPr bwMode="auto">
          <a:xfrm flipH="1">
            <a:off x="5800212" y="3615025"/>
            <a:ext cx="19308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421750997" name="Google Shape;517;p26"/>
          <p:cNvSpPr txBox="1"/>
          <p:nvPr>
            <p:ph type="title" idx="6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0373690" name="Google Shape;518;p26"/>
          <p:cNvSpPr/>
          <p:nvPr/>
        </p:nvSpPr>
        <p:spPr bwMode="auto">
          <a:xfrm rot="5400000">
            <a:off x="6462530" y="295199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57687265" name="Google Shape;519;p26"/>
          <p:cNvSpPr/>
          <p:nvPr/>
        </p:nvSpPr>
        <p:spPr bwMode="auto">
          <a:xfrm rot="-5400000">
            <a:off x="-502630" y="1082929"/>
            <a:ext cx="1460479" cy="621816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7408543" name="Google Shape;520;p26"/>
          <p:cNvSpPr/>
          <p:nvPr/>
        </p:nvSpPr>
        <p:spPr bwMode="auto">
          <a:xfrm>
            <a:off x="8251721" y="4634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61555870" name="Google Shape;521;p26"/>
          <p:cNvSpPr/>
          <p:nvPr/>
        </p:nvSpPr>
        <p:spPr bwMode="auto">
          <a:xfrm>
            <a:off x="8500199" y="4512294"/>
            <a:ext cx="138988" cy="12255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76128322" name="Google Shape;522;p26"/>
          <p:cNvSpPr/>
          <p:nvPr/>
        </p:nvSpPr>
        <p:spPr bwMode="auto">
          <a:xfrm>
            <a:off x="98322" y="18960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4" preserve="0" showMasterPhAnim="0" showMasterSp="1" userDrawn="1">
  <p:cSld name="CUSTOM_18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9703990" name="Google Shape;524;p27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370498546" name="Google Shape;525;p27"/>
          <p:cNvSpPr/>
          <p:nvPr/>
        </p:nvSpPr>
        <p:spPr bwMode="auto">
          <a:xfrm rot="-5400000">
            <a:off x="-502916" y="350938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48743301" name="Google Shape;526;p27"/>
          <p:cNvSpPr/>
          <p:nvPr/>
        </p:nvSpPr>
        <p:spPr bwMode="auto"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58826093" name="Google Shape;527;p27"/>
          <p:cNvSpPr/>
          <p:nvPr/>
        </p:nvSpPr>
        <p:spPr bwMode="auto">
          <a:xfrm rot="-2567227">
            <a:off x="-436806" y="4004863"/>
            <a:ext cx="1069130" cy="1530278"/>
          </a:xfrm>
          <a:custGeom>
            <a:avLst/>
            <a:gdLst/>
            <a:ahLst/>
            <a:cxnLst/>
            <a:rect l="l" t="t" r="r" b="b"/>
            <a:pathLst>
              <a:path w="42770" h="61218" fill="norm" stroke="1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820881" name="Google Shape;528;p27"/>
          <p:cNvSpPr/>
          <p:nvPr/>
        </p:nvSpPr>
        <p:spPr bwMode="auto">
          <a:xfrm rot="2469417" flipH="1">
            <a:off x="8690510" y="255318"/>
            <a:ext cx="301652" cy="301751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96749735" name="Google Shape;529;p27"/>
          <p:cNvSpPr/>
          <p:nvPr/>
        </p:nvSpPr>
        <p:spPr bwMode="auto">
          <a:xfrm rot="2469375" flipH="1">
            <a:off x="410009" y="3122590"/>
            <a:ext cx="176982" cy="177043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2154860" name="Google Shape;530;p27"/>
          <p:cNvGrpSpPr/>
          <p:nvPr/>
        </p:nvGrpSpPr>
        <p:grpSpPr bwMode="auto">
          <a:xfrm>
            <a:off x="8142038" y="631550"/>
            <a:ext cx="418775" cy="350301"/>
            <a:chOff x="4259550" y="352000"/>
            <a:chExt cx="418775" cy="350301"/>
          </a:xfrm>
        </p:grpSpPr>
        <p:sp>
          <p:nvSpPr>
            <p:cNvPr id="531" name="Google Shape;531;p27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32" name="Google Shape;532;p27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33" name="Google Shape;533;p27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2" preserve="0" showMasterPhAnim="0" showMasterSp="1" userDrawn="1">
  <p:cSld name="CUSTOM_18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398977" name="Google Shape;535;p28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669699745" name="Google Shape;536;p28"/>
          <p:cNvSpPr txBox="1"/>
          <p:nvPr>
            <p:ph type="subTitle" idx="1"/>
          </p:nvPr>
        </p:nvSpPr>
        <p:spPr bwMode="auto">
          <a:xfrm flipH="1">
            <a:off x="968900" y="1915500"/>
            <a:ext cx="30516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000612036" name="Google Shape;537;p28"/>
          <p:cNvSpPr txBox="1"/>
          <p:nvPr>
            <p:ph type="title" idx="2"/>
          </p:nvPr>
        </p:nvSpPr>
        <p:spPr bwMode="auto">
          <a:xfrm>
            <a:off x="968912" y="1567600"/>
            <a:ext cx="3051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30777226" name="Google Shape;538;p28"/>
          <p:cNvSpPr/>
          <p:nvPr/>
        </p:nvSpPr>
        <p:spPr bwMode="auto">
          <a:xfrm rot="-5400000">
            <a:off x="-655316" y="4460610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58488221" name="Google Shape;539;p28"/>
          <p:cNvSpPr/>
          <p:nvPr/>
        </p:nvSpPr>
        <p:spPr bwMode="auto"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786606010" name="Google Shape;540;p28"/>
          <p:cNvGrpSpPr/>
          <p:nvPr/>
        </p:nvGrpSpPr>
        <p:grpSpPr bwMode="auto">
          <a:xfrm rot="-2370207" flipH="1">
            <a:off x="8410650" y="415747"/>
            <a:ext cx="306765" cy="476343"/>
            <a:chOff x="4452729" y="352000"/>
            <a:chExt cx="225596" cy="350301"/>
          </a:xfrm>
        </p:grpSpPr>
        <p:sp>
          <p:nvSpPr>
            <p:cNvPr id="541" name="Google Shape;541;p28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42" name="Google Shape;542;p28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43" name="Google Shape;543;p28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302515948" name="Google Shape;544;p28"/>
          <p:cNvSpPr/>
          <p:nvPr/>
        </p:nvSpPr>
        <p:spPr bwMode="auto">
          <a:xfrm>
            <a:off x="968900" y="4717975"/>
            <a:ext cx="1345934" cy="653119"/>
          </a:xfrm>
          <a:custGeom>
            <a:avLst/>
            <a:gdLst/>
            <a:ahLst/>
            <a:cxnLst/>
            <a:rect l="l" t="t" r="r" b="b"/>
            <a:pathLst>
              <a:path w="49638" h="24087" fill="norm" stroke="1" extrusionOk="0">
                <a:moveTo>
                  <a:pt x="252" y="3708"/>
                </a:moveTo>
                <a:cubicBezTo>
                  <a:pt x="88" y="3758"/>
                  <a:pt x="0" y="3934"/>
                  <a:pt x="55" y="4096"/>
                </a:cubicBezTo>
                <a:cubicBezTo>
                  <a:pt x="109" y="4259"/>
                  <a:pt x="285" y="4345"/>
                  <a:pt x="447" y="4287"/>
                </a:cubicBezTo>
                <a:cubicBezTo>
                  <a:pt x="639" y="4224"/>
                  <a:pt x="830" y="4161"/>
                  <a:pt x="1023" y="4098"/>
                </a:cubicBezTo>
                <a:cubicBezTo>
                  <a:pt x="1333" y="3997"/>
                  <a:pt x="1293" y="3536"/>
                  <a:pt x="952" y="3503"/>
                </a:cubicBezTo>
                <a:cubicBezTo>
                  <a:pt x="912" y="3501"/>
                  <a:pt x="872" y="3505"/>
                  <a:pt x="834" y="3517"/>
                </a:cubicBezTo>
                <a:lnTo>
                  <a:pt x="646" y="3578"/>
                </a:lnTo>
                <a:lnTo>
                  <a:pt x="252" y="3708"/>
                </a:lnTo>
                <a:close/>
                <a:moveTo>
                  <a:pt x="46498" y="23475"/>
                </a:moveTo>
                <a:cubicBezTo>
                  <a:pt x="46332" y="23766"/>
                  <a:pt x="46699" y="24087"/>
                  <a:pt x="46972" y="23850"/>
                </a:cubicBezTo>
                <a:cubicBezTo>
                  <a:pt x="46995" y="23829"/>
                  <a:pt x="47014" y="23804"/>
                  <a:pt x="47030" y="23779"/>
                </a:cubicBezTo>
                <a:cubicBezTo>
                  <a:pt x="47133" y="23599"/>
                  <a:pt x="47234" y="23416"/>
                  <a:pt x="47330" y="23234"/>
                </a:cubicBezTo>
                <a:cubicBezTo>
                  <a:pt x="47475" y="22957"/>
                  <a:pt x="47158" y="22666"/>
                  <a:pt x="46894" y="22834"/>
                </a:cubicBezTo>
                <a:cubicBezTo>
                  <a:pt x="46850" y="22863"/>
                  <a:pt x="46815" y="22903"/>
                  <a:pt x="46789" y="22949"/>
                </a:cubicBezTo>
                <a:cubicBezTo>
                  <a:pt x="46695" y="23125"/>
                  <a:pt x="46599" y="23301"/>
                  <a:pt x="46500" y="23475"/>
                </a:cubicBezTo>
                <a:close/>
                <a:moveTo>
                  <a:pt x="47565" y="21318"/>
                </a:moveTo>
                <a:cubicBezTo>
                  <a:pt x="47460" y="21570"/>
                  <a:pt x="47711" y="21821"/>
                  <a:pt x="47963" y="21719"/>
                </a:cubicBezTo>
                <a:cubicBezTo>
                  <a:pt x="48038" y="21689"/>
                  <a:pt x="48097" y="21631"/>
                  <a:pt x="48129" y="21555"/>
                </a:cubicBezTo>
                <a:cubicBezTo>
                  <a:pt x="48208" y="21365"/>
                  <a:pt x="48288" y="21174"/>
                  <a:pt x="48363" y="20981"/>
                </a:cubicBezTo>
                <a:cubicBezTo>
                  <a:pt x="48476" y="20696"/>
                  <a:pt x="48133" y="20438"/>
                  <a:pt x="47890" y="20631"/>
                </a:cubicBezTo>
                <a:cubicBezTo>
                  <a:pt x="47846" y="20665"/>
                  <a:pt x="47812" y="20709"/>
                  <a:pt x="47793" y="20761"/>
                </a:cubicBezTo>
                <a:cubicBezTo>
                  <a:pt x="47720" y="20948"/>
                  <a:pt x="47644" y="21134"/>
                  <a:pt x="47565" y="21318"/>
                </a:cubicBezTo>
                <a:close/>
                <a:moveTo>
                  <a:pt x="48374" y="19051"/>
                </a:moveTo>
                <a:cubicBezTo>
                  <a:pt x="48284" y="19365"/>
                  <a:pt x="48694" y="19596"/>
                  <a:pt x="48914" y="19317"/>
                </a:cubicBezTo>
                <a:cubicBezTo>
                  <a:pt x="48935" y="19288"/>
                  <a:pt x="48950" y="19256"/>
                  <a:pt x="48961" y="19221"/>
                </a:cubicBezTo>
                <a:cubicBezTo>
                  <a:pt x="49019" y="19022"/>
                  <a:pt x="49072" y="18822"/>
                  <a:pt x="49124" y="18621"/>
                </a:cubicBezTo>
                <a:cubicBezTo>
                  <a:pt x="49204" y="18317"/>
                  <a:pt x="48814" y="18097"/>
                  <a:pt x="48592" y="18353"/>
                </a:cubicBezTo>
                <a:cubicBezTo>
                  <a:pt x="48562" y="18389"/>
                  <a:pt x="48543" y="18431"/>
                  <a:pt x="48533" y="18475"/>
                </a:cubicBezTo>
                <a:cubicBezTo>
                  <a:pt x="48483" y="18667"/>
                  <a:pt x="48430" y="18860"/>
                  <a:pt x="48376" y="19053"/>
                </a:cubicBezTo>
                <a:close/>
                <a:moveTo>
                  <a:pt x="48881" y="16708"/>
                </a:moveTo>
                <a:cubicBezTo>
                  <a:pt x="48839" y="17049"/>
                  <a:pt x="49300" y="17192"/>
                  <a:pt x="49457" y="16888"/>
                </a:cubicBezTo>
                <a:cubicBezTo>
                  <a:pt x="49472" y="16859"/>
                  <a:pt x="49482" y="16825"/>
                  <a:pt x="49487" y="16792"/>
                </a:cubicBezTo>
                <a:cubicBezTo>
                  <a:pt x="49516" y="16584"/>
                  <a:pt x="49539" y="16379"/>
                  <a:pt x="49562" y="16171"/>
                </a:cubicBezTo>
                <a:cubicBezTo>
                  <a:pt x="49575" y="16006"/>
                  <a:pt x="49453" y="15861"/>
                  <a:pt x="49287" y="15844"/>
                </a:cubicBezTo>
                <a:cubicBezTo>
                  <a:pt x="49122" y="15830"/>
                  <a:pt x="48973" y="15949"/>
                  <a:pt x="48954" y="16115"/>
                </a:cubicBezTo>
                <a:cubicBezTo>
                  <a:pt x="48940" y="16310"/>
                  <a:pt x="48908" y="16515"/>
                  <a:pt x="48881" y="16708"/>
                </a:cubicBezTo>
                <a:close/>
                <a:moveTo>
                  <a:pt x="49487" y="16792"/>
                </a:moveTo>
                <a:lnTo>
                  <a:pt x="48954" y="16117"/>
                </a:lnTo>
                <a:lnTo>
                  <a:pt x="49562" y="16173"/>
                </a:lnTo>
                <a:lnTo>
                  <a:pt x="49487" y="16794"/>
                </a:lnTo>
                <a:close/>
                <a:moveTo>
                  <a:pt x="49021" y="14325"/>
                </a:moveTo>
                <a:cubicBezTo>
                  <a:pt x="49028" y="14493"/>
                  <a:pt x="49168" y="14625"/>
                  <a:pt x="49338" y="14618"/>
                </a:cubicBezTo>
                <a:cubicBezTo>
                  <a:pt x="49505" y="14614"/>
                  <a:pt x="49637" y="14472"/>
                  <a:pt x="49633" y="14304"/>
                </a:cubicBezTo>
                <a:cubicBezTo>
                  <a:pt x="49627" y="14095"/>
                  <a:pt x="49614" y="13887"/>
                  <a:pt x="49600" y="13680"/>
                </a:cubicBezTo>
                <a:cubicBezTo>
                  <a:pt x="49589" y="13508"/>
                  <a:pt x="49440" y="13378"/>
                  <a:pt x="49271" y="13392"/>
                </a:cubicBezTo>
                <a:cubicBezTo>
                  <a:pt x="49099" y="13405"/>
                  <a:pt x="48973" y="13558"/>
                  <a:pt x="48990" y="13728"/>
                </a:cubicBezTo>
                <a:cubicBezTo>
                  <a:pt x="49005" y="13927"/>
                  <a:pt x="49017" y="14124"/>
                  <a:pt x="49021" y="14325"/>
                </a:cubicBezTo>
                <a:close/>
                <a:moveTo>
                  <a:pt x="48722" y="11967"/>
                </a:moveTo>
                <a:cubicBezTo>
                  <a:pt x="48808" y="12303"/>
                  <a:pt x="49287" y="12265"/>
                  <a:pt x="49321" y="11921"/>
                </a:cubicBezTo>
                <a:cubicBezTo>
                  <a:pt x="49323" y="11888"/>
                  <a:pt x="49321" y="11854"/>
                  <a:pt x="49315" y="11823"/>
                </a:cubicBezTo>
                <a:lnTo>
                  <a:pt x="49269" y="11632"/>
                </a:lnTo>
                <a:lnTo>
                  <a:pt x="49237" y="11513"/>
                </a:lnTo>
                <a:lnTo>
                  <a:pt x="49204" y="11391"/>
                </a:lnTo>
                <a:lnTo>
                  <a:pt x="49153" y="11217"/>
                </a:lnTo>
                <a:cubicBezTo>
                  <a:pt x="49105" y="11056"/>
                  <a:pt x="48935" y="10964"/>
                  <a:pt x="48774" y="11012"/>
                </a:cubicBezTo>
                <a:cubicBezTo>
                  <a:pt x="48613" y="11060"/>
                  <a:pt x="48520" y="11230"/>
                  <a:pt x="48569" y="11391"/>
                </a:cubicBezTo>
                <a:lnTo>
                  <a:pt x="48615" y="11555"/>
                </a:lnTo>
                <a:lnTo>
                  <a:pt x="48646" y="11668"/>
                </a:lnTo>
                <a:cubicBezTo>
                  <a:pt x="48671" y="11766"/>
                  <a:pt x="48696" y="11867"/>
                  <a:pt x="48722" y="11967"/>
                </a:cubicBezTo>
                <a:close/>
                <a:moveTo>
                  <a:pt x="47932" y="9731"/>
                </a:moveTo>
                <a:cubicBezTo>
                  <a:pt x="48007" y="9882"/>
                  <a:pt x="48189" y="9945"/>
                  <a:pt x="48342" y="9870"/>
                </a:cubicBezTo>
                <a:cubicBezTo>
                  <a:pt x="48493" y="9794"/>
                  <a:pt x="48554" y="9612"/>
                  <a:pt x="48481" y="9461"/>
                </a:cubicBezTo>
                <a:lnTo>
                  <a:pt x="48435" y="9367"/>
                </a:lnTo>
                <a:lnTo>
                  <a:pt x="48376" y="9249"/>
                </a:lnTo>
                <a:lnTo>
                  <a:pt x="48315" y="9130"/>
                </a:lnTo>
                <a:lnTo>
                  <a:pt x="48252" y="9012"/>
                </a:lnTo>
                <a:lnTo>
                  <a:pt x="48193" y="8906"/>
                </a:lnTo>
                <a:cubicBezTo>
                  <a:pt x="48022" y="8604"/>
                  <a:pt x="47569" y="8767"/>
                  <a:pt x="47626" y="9107"/>
                </a:cubicBezTo>
                <a:cubicBezTo>
                  <a:pt x="47632" y="9140"/>
                  <a:pt x="47642" y="9172"/>
                  <a:pt x="47659" y="9199"/>
                </a:cubicBezTo>
                <a:lnTo>
                  <a:pt x="47714" y="9302"/>
                </a:lnTo>
                <a:lnTo>
                  <a:pt x="47772" y="9413"/>
                </a:lnTo>
                <a:lnTo>
                  <a:pt x="47831" y="9526"/>
                </a:lnTo>
                <a:lnTo>
                  <a:pt x="47888" y="9637"/>
                </a:lnTo>
                <a:close/>
                <a:moveTo>
                  <a:pt x="46678" y="7713"/>
                </a:moveTo>
                <a:cubicBezTo>
                  <a:pt x="46890" y="7979"/>
                  <a:pt x="47309" y="7755"/>
                  <a:pt x="47209" y="7432"/>
                </a:cubicBezTo>
                <a:cubicBezTo>
                  <a:pt x="47198" y="7397"/>
                  <a:pt x="47181" y="7365"/>
                  <a:pt x="47158" y="7336"/>
                </a:cubicBezTo>
                <a:lnTo>
                  <a:pt x="47020" y="7160"/>
                </a:lnTo>
                <a:lnTo>
                  <a:pt x="46928" y="7047"/>
                </a:lnTo>
                <a:lnTo>
                  <a:pt x="46833" y="6933"/>
                </a:lnTo>
                <a:lnTo>
                  <a:pt x="46762" y="6852"/>
                </a:lnTo>
                <a:cubicBezTo>
                  <a:pt x="46534" y="6590"/>
                  <a:pt x="46117" y="6850"/>
                  <a:pt x="46251" y="7170"/>
                </a:cubicBezTo>
                <a:cubicBezTo>
                  <a:pt x="46263" y="7200"/>
                  <a:pt x="46280" y="7227"/>
                  <a:pt x="46301" y="7250"/>
                </a:cubicBezTo>
                <a:lnTo>
                  <a:pt x="46366" y="7330"/>
                </a:lnTo>
                <a:lnTo>
                  <a:pt x="46456" y="7436"/>
                </a:lnTo>
                <a:lnTo>
                  <a:pt x="46544" y="7545"/>
                </a:lnTo>
                <a:lnTo>
                  <a:pt x="46678" y="7715"/>
                </a:lnTo>
                <a:close/>
                <a:moveTo>
                  <a:pt x="45044" y="5976"/>
                </a:moveTo>
                <a:cubicBezTo>
                  <a:pt x="45169" y="6093"/>
                  <a:pt x="45366" y="6083"/>
                  <a:pt x="45480" y="5955"/>
                </a:cubicBezTo>
                <a:cubicBezTo>
                  <a:pt x="45595" y="5827"/>
                  <a:pt x="45580" y="5630"/>
                  <a:pt x="45448" y="5519"/>
                </a:cubicBezTo>
                <a:lnTo>
                  <a:pt x="45310" y="5397"/>
                </a:lnTo>
                <a:lnTo>
                  <a:pt x="45186" y="5290"/>
                </a:lnTo>
                <a:lnTo>
                  <a:pt x="45060" y="5186"/>
                </a:lnTo>
                <a:lnTo>
                  <a:pt x="44974" y="5114"/>
                </a:lnTo>
                <a:cubicBezTo>
                  <a:pt x="44702" y="4896"/>
                  <a:pt x="44335" y="5225"/>
                  <a:pt x="44530" y="5523"/>
                </a:cubicBezTo>
                <a:cubicBezTo>
                  <a:pt x="44547" y="5548"/>
                  <a:pt x="44568" y="5569"/>
                  <a:pt x="44591" y="5588"/>
                </a:cubicBezTo>
                <a:lnTo>
                  <a:pt x="44671" y="5655"/>
                </a:lnTo>
                <a:lnTo>
                  <a:pt x="44790" y="5756"/>
                </a:lnTo>
                <a:lnTo>
                  <a:pt x="44909" y="5858"/>
                </a:lnTo>
                <a:lnTo>
                  <a:pt x="45044" y="5976"/>
                </a:lnTo>
                <a:close/>
                <a:moveTo>
                  <a:pt x="43139" y="4525"/>
                </a:moveTo>
                <a:cubicBezTo>
                  <a:pt x="43279" y="4618"/>
                  <a:pt x="43470" y="4576"/>
                  <a:pt x="43560" y="4435"/>
                </a:cubicBezTo>
                <a:cubicBezTo>
                  <a:pt x="43652" y="4293"/>
                  <a:pt x="43612" y="4104"/>
                  <a:pt x="43470" y="4012"/>
                </a:cubicBezTo>
                <a:lnTo>
                  <a:pt x="43382" y="3955"/>
                </a:lnTo>
                <a:lnTo>
                  <a:pt x="43227" y="3855"/>
                </a:lnTo>
                <a:lnTo>
                  <a:pt x="43069" y="3758"/>
                </a:lnTo>
                <a:lnTo>
                  <a:pt x="42946" y="3681"/>
                </a:lnTo>
                <a:cubicBezTo>
                  <a:pt x="42663" y="3509"/>
                  <a:pt x="42338" y="3855"/>
                  <a:pt x="42546" y="4129"/>
                </a:cubicBezTo>
                <a:cubicBezTo>
                  <a:pt x="42569" y="4159"/>
                  <a:pt x="42596" y="4184"/>
                  <a:pt x="42629" y="4203"/>
                </a:cubicBezTo>
                <a:lnTo>
                  <a:pt x="42749" y="4276"/>
                </a:lnTo>
                <a:lnTo>
                  <a:pt x="42900" y="4372"/>
                </a:lnTo>
                <a:lnTo>
                  <a:pt x="43137" y="4525"/>
                </a:lnTo>
                <a:close/>
                <a:moveTo>
                  <a:pt x="41049" y="3331"/>
                </a:moveTo>
                <a:cubicBezTo>
                  <a:pt x="41200" y="3404"/>
                  <a:pt x="41382" y="3343"/>
                  <a:pt x="41458" y="3193"/>
                </a:cubicBezTo>
                <a:cubicBezTo>
                  <a:pt x="41531" y="3040"/>
                  <a:pt x="41468" y="2857"/>
                  <a:pt x="41317" y="2784"/>
                </a:cubicBezTo>
                <a:lnTo>
                  <a:pt x="41196" y="2723"/>
                </a:lnTo>
                <a:lnTo>
                  <a:pt x="41011" y="2633"/>
                </a:lnTo>
                <a:lnTo>
                  <a:pt x="40762" y="2514"/>
                </a:lnTo>
                <a:cubicBezTo>
                  <a:pt x="40448" y="2373"/>
                  <a:pt x="40179" y="2769"/>
                  <a:pt x="40418" y="3008"/>
                </a:cubicBezTo>
                <a:cubicBezTo>
                  <a:pt x="40444" y="3033"/>
                  <a:pt x="40473" y="3054"/>
                  <a:pt x="40504" y="3069"/>
                </a:cubicBezTo>
                <a:lnTo>
                  <a:pt x="40745" y="3184"/>
                </a:lnTo>
                <a:lnTo>
                  <a:pt x="40928" y="3270"/>
                </a:lnTo>
                <a:close/>
                <a:moveTo>
                  <a:pt x="38838" y="2354"/>
                </a:moveTo>
                <a:cubicBezTo>
                  <a:pt x="39123" y="2470"/>
                  <a:pt x="39381" y="2126"/>
                  <a:pt x="39188" y="1881"/>
                </a:cubicBezTo>
                <a:cubicBezTo>
                  <a:pt x="39153" y="1837"/>
                  <a:pt x="39109" y="1805"/>
                  <a:pt x="39058" y="1786"/>
                </a:cubicBezTo>
                <a:lnTo>
                  <a:pt x="38817" y="1692"/>
                </a:lnTo>
                <a:cubicBezTo>
                  <a:pt x="38704" y="1650"/>
                  <a:pt x="38593" y="1608"/>
                  <a:pt x="38480" y="1566"/>
                </a:cubicBezTo>
                <a:cubicBezTo>
                  <a:pt x="38176" y="1455"/>
                  <a:pt x="37924" y="1845"/>
                  <a:pt x="38170" y="2080"/>
                </a:cubicBezTo>
                <a:cubicBezTo>
                  <a:pt x="38199" y="2107"/>
                  <a:pt x="38235" y="2128"/>
                  <a:pt x="38272" y="2143"/>
                </a:cubicBezTo>
                <a:cubicBezTo>
                  <a:pt x="38381" y="2180"/>
                  <a:pt x="38490" y="2222"/>
                  <a:pt x="38599" y="2264"/>
                </a:cubicBezTo>
                <a:close/>
                <a:moveTo>
                  <a:pt x="36552" y="1577"/>
                </a:moveTo>
                <a:cubicBezTo>
                  <a:pt x="36847" y="1663"/>
                  <a:pt x="37071" y="1298"/>
                  <a:pt x="36856" y="1072"/>
                </a:cubicBezTo>
                <a:cubicBezTo>
                  <a:pt x="36818" y="1032"/>
                  <a:pt x="36772" y="1005"/>
                  <a:pt x="36719" y="990"/>
                </a:cubicBezTo>
                <a:cubicBezTo>
                  <a:pt x="36520" y="933"/>
                  <a:pt x="36321" y="879"/>
                  <a:pt x="36122" y="826"/>
                </a:cubicBezTo>
                <a:cubicBezTo>
                  <a:pt x="35793" y="741"/>
                  <a:pt x="35586" y="1185"/>
                  <a:pt x="35885" y="1382"/>
                </a:cubicBezTo>
                <a:cubicBezTo>
                  <a:pt x="35913" y="1397"/>
                  <a:pt x="35940" y="1409"/>
                  <a:pt x="35969" y="1417"/>
                </a:cubicBezTo>
                <a:cubicBezTo>
                  <a:pt x="36164" y="1468"/>
                  <a:pt x="36357" y="1522"/>
                  <a:pt x="36552" y="1577"/>
                </a:cubicBezTo>
                <a:close/>
                <a:moveTo>
                  <a:pt x="34202" y="1021"/>
                </a:moveTo>
                <a:cubicBezTo>
                  <a:pt x="34370" y="1053"/>
                  <a:pt x="34529" y="942"/>
                  <a:pt x="34559" y="776"/>
                </a:cubicBezTo>
                <a:cubicBezTo>
                  <a:pt x="34590" y="609"/>
                  <a:pt x="34479" y="449"/>
                  <a:pt x="34314" y="420"/>
                </a:cubicBezTo>
                <a:cubicBezTo>
                  <a:pt x="34110" y="382"/>
                  <a:pt x="33907" y="347"/>
                  <a:pt x="33704" y="315"/>
                </a:cubicBezTo>
                <a:cubicBezTo>
                  <a:pt x="33375" y="265"/>
                  <a:pt x="33209" y="707"/>
                  <a:pt x="33507" y="883"/>
                </a:cubicBezTo>
                <a:cubicBezTo>
                  <a:pt x="33538" y="900"/>
                  <a:pt x="33574" y="912"/>
                  <a:pt x="33609" y="919"/>
                </a:cubicBezTo>
                <a:cubicBezTo>
                  <a:pt x="33806" y="950"/>
                  <a:pt x="34005" y="984"/>
                  <a:pt x="34202" y="1021"/>
                </a:cubicBezTo>
                <a:close/>
                <a:moveTo>
                  <a:pt x="31813" y="697"/>
                </a:moveTo>
                <a:cubicBezTo>
                  <a:pt x="31981" y="711"/>
                  <a:pt x="32132" y="585"/>
                  <a:pt x="32144" y="416"/>
                </a:cubicBezTo>
                <a:cubicBezTo>
                  <a:pt x="32159" y="248"/>
                  <a:pt x="32033" y="99"/>
                  <a:pt x="31864" y="87"/>
                </a:cubicBezTo>
                <a:cubicBezTo>
                  <a:pt x="31658" y="70"/>
                  <a:pt x="31453" y="53"/>
                  <a:pt x="31247" y="41"/>
                </a:cubicBezTo>
                <a:cubicBezTo>
                  <a:pt x="31078" y="30"/>
                  <a:pt x="30933" y="160"/>
                  <a:pt x="30923" y="328"/>
                </a:cubicBezTo>
                <a:cubicBezTo>
                  <a:pt x="30912" y="497"/>
                  <a:pt x="31042" y="642"/>
                  <a:pt x="31212" y="650"/>
                </a:cubicBezTo>
                <a:cubicBezTo>
                  <a:pt x="31411" y="665"/>
                  <a:pt x="31612" y="678"/>
                  <a:pt x="31813" y="697"/>
                </a:cubicBezTo>
                <a:close/>
                <a:moveTo>
                  <a:pt x="29403" y="613"/>
                </a:moveTo>
                <a:cubicBezTo>
                  <a:pt x="29734" y="602"/>
                  <a:pt x="29816" y="154"/>
                  <a:pt x="29514" y="26"/>
                </a:cubicBezTo>
                <a:cubicBezTo>
                  <a:pt x="29477" y="9"/>
                  <a:pt x="29433" y="1"/>
                  <a:pt x="29391" y="3"/>
                </a:cubicBezTo>
                <a:cubicBezTo>
                  <a:pt x="29185" y="5"/>
                  <a:pt x="28978" y="11"/>
                  <a:pt x="28772" y="22"/>
                </a:cubicBezTo>
                <a:cubicBezTo>
                  <a:pt x="28422" y="43"/>
                  <a:pt x="28372" y="531"/>
                  <a:pt x="28712" y="623"/>
                </a:cubicBezTo>
                <a:cubicBezTo>
                  <a:pt x="28741" y="629"/>
                  <a:pt x="28770" y="634"/>
                  <a:pt x="28800" y="632"/>
                </a:cubicBezTo>
                <a:cubicBezTo>
                  <a:pt x="29001" y="623"/>
                  <a:pt x="29202" y="615"/>
                  <a:pt x="29403" y="613"/>
                </a:cubicBezTo>
                <a:close/>
                <a:moveTo>
                  <a:pt x="27002" y="787"/>
                </a:moveTo>
                <a:cubicBezTo>
                  <a:pt x="27316" y="747"/>
                  <a:pt x="27368" y="303"/>
                  <a:pt x="27056" y="194"/>
                </a:cubicBezTo>
                <a:cubicBezTo>
                  <a:pt x="27012" y="179"/>
                  <a:pt x="26966" y="175"/>
                  <a:pt x="26922" y="181"/>
                </a:cubicBezTo>
                <a:cubicBezTo>
                  <a:pt x="26717" y="208"/>
                  <a:pt x="26511" y="238"/>
                  <a:pt x="26308" y="271"/>
                </a:cubicBezTo>
                <a:cubicBezTo>
                  <a:pt x="26151" y="307"/>
                  <a:pt x="26048" y="458"/>
                  <a:pt x="26075" y="617"/>
                </a:cubicBezTo>
                <a:cubicBezTo>
                  <a:pt x="26100" y="776"/>
                  <a:pt x="26245" y="887"/>
                  <a:pt x="26406" y="873"/>
                </a:cubicBezTo>
                <a:cubicBezTo>
                  <a:pt x="26603" y="841"/>
                  <a:pt x="26802" y="812"/>
                  <a:pt x="27002" y="787"/>
                </a:cubicBezTo>
                <a:close/>
                <a:moveTo>
                  <a:pt x="24642" y="1244"/>
                </a:moveTo>
                <a:cubicBezTo>
                  <a:pt x="24954" y="1164"/>
                  <a:pt x="24944" y="703"/>
                  <a:pt x="24606" y="646"/>
                </a:cubicBezTo>
                <a:cubicBezTo>
                  <a:pt x="24566" y="640"/>
                  <a:pt x="24524" y="642"/>
                  <a:pt x="24485" y="655"/>
                </a:cubicBezTo>
                <a:cubicBezTo>
                  <a:pt x="24285" y="705"/>
                  <a:pt x="24084" y="762"/>
                  <a:pt x="23885" y="822"/>
                </a:cubicBezTo>
                <a:cubicBezTo>
                  <a:pt x="23728" y="875"/>
                  <a:pt x="23642" y="1042"/>
                  <a:pt x="23690" y="1202"/>
                </a:cubicBezTo>
                <a:cubicBezTo>
                  <a:pt x="23738" y="1359"/>
                  <a:pt x="23904" y="1451"/>
                  <a:pt x="24063" y="1407"/>
                </a:cubicBezTo>
                <a:cubicBezTo>
                  <a:pt x="24254" y="1348"/>
                  <a:pt x="24447" y="1294"/>
                  <a:pt x="24640" y="1244"/>
                </a:cubicBezTo>
                <a:close/>
                <a:moveTo>
                  <a:pt x="22378" y="2025"/>
                </a:moveTo>
                <a:cubicBezTo>
                  <a:pt x="22661" y="1902"/>
                  <a:pt x="22603" y="1472"/>
                  <a:pt x="22280" y="1441"/>
                </a:cubicBezTo>
                <a:cubicBezTo>
                  <a:pt x="22230" y="1436"/>
                  <a:pt x="22177" y="1445"/>
                  <a:pt x="22131" y="1466"/>
                </a:cubicBezTo>
                <a:cubicBezTo>
                  <a:pt x="21940" y="1550"/>
                  <a:pt x="21754" y="1640"/>
                  <a:pt x="21565" y="1732"/>
                </a:cubicBezTo>
                <a:cubicBezTo>
                  <a:pt x="21255" y="1891"/>
                  <a:pt x="21410" y="2363"/>
                  <a:pt x="21756" y="2304"/>
                </a:cubicBezTo>
                <a:cubicBezTo>
                  <a:pt x="21785" y="2300"/>
                  <a:pt x="21813" y="2289"/>
                  <a:pt x="21840" y="2277"/>
                </a:cubicBezTo>
                <a:cubicBezTo>
                  <a:pt x="22020" y="2195"/>
                  <a:pt x="22196" y="2105"/>
                  <a:pt x="22378" y="2025"/>
                </a:cubicBezTo>
                <a:close/>
                <a:moveTo>
                  <a:pt x="22131" y="1466"/>
                </a:moveTo>
                <a:lnTo>
                  <a:pt x="21840" y="2277"/>
                </a:lnTo>
                <a:lnTo>
                  <a:pt x="21565" y="1732"/>
                </a:lnTo>
                <a:lnTo>
                  <a:pt x="22131" y="1466"/>
                </a:lnTo>
                <a:close/>
                <a:moveTo>
                  <a:pt x="20325" y="3199"/>
                </a:moveTo>
                <a:cubicBezTo>
                  <a:pt x="20597" y="2989"/>
                  <a:pt x="20371" y="2553"/>
                  <a:pt x="20033" y="2671"/>
                </a:cubicBezTo>
                <a:cubicBezTo>
                  <a:pt x="20004" y="2681"/>
                  <a:pt x="19979" y="2694"/>
                  <a:pt x="19954" y="2713"/>
                </a:cubicBezTo>
                <a:cubicBezTo>
                  <a:pt x="19784" y="2840"/>
                  <a:pt x="19620" y="2970"/>
                  <a:pt x="19461" y="3111"/>
                </a:cubicBezTo>
                <a:cubicBezTo>
                  <a:pt x="19218" y="3325"/>
                  <a:pt x="19436" y="3729"/>
                  <a:pt x="19759" y="3631"/>
                </a:cubicBezTo>
                <a:cubicBezTo>
                  <a:pt x="19799" y="3618"/>
                  <a:pt x="19834" y="3597"/>
                  <a:pt x="19866" y="3570"/>
                </a:cubicBezTo>
                <a:cubicBezTo>
                  <a:pt x="20012" y="3440"/>
                  <a:pt x="20165" y="3318"/>
                  <a:pt x="20322" y="3199"/>
                </a:cubicBezTo>
                <a:close/>
                <a:moveTo>
                  <a:pt x="18669" y="4867"/>
                </a:moveTo>
                <a:cubicBezTo>
                  <a:pt x="18774" y="4731"/>
                  <a:pt x="18749" y="4534"/>
                  <a:pt x="18610" y="4431"/>
                </a:cubicBezTo>
                <a:cubicBezTo>
                  <a:pt x="18472" y="4328"/>
                  <a:pt x="18277" y="4362"/>
                  <a:pt x="18179" y="4502"/>
                </a:cubicBezTo>
                <a:cubicBezTo>
                  <a:pt x="18051" y="4670"/>
                  <a:pt x="17929" y="4846"/>
                  <a:pt x="17818" y="5024"/>
                </a:cubicBezTo>
                <a:cubicBezTo>
                  <a:pt x="17642" y="5303"/>
                  <a:pt x="17979" y="5634"/>
                  <a:pt x="18260" y="5431"/>
                </a:cubicBezTo>
                <a:cubicBezTo>
                  <a:pt x="18290" y="5408"/>
                  <a:pt x="18315" y="5380"/>
                  <a:pt x="18336" y="5349"/>
                </a:cubicBezTo>
                <a:cubicBezTo>
                  <a:pt x="18440" y="5186"/>
                  <a:pt x="18552" y="5022"/>
                  <a:pt x="18669" y="4867"/>
                </a:cubicBezTo>
                <a:close/>
                <a:moveTo>
                  <a:pt x="17590" y="6929"/>
                </a:moveTo>
                <a:cubicBezTo>
                  <a:pt x="17684" y="6604"/>
                  <a:pt x="17269" y="6384"/>
                  <a:pt x="17051" y="6659"/>
                </a:cubicBezTo>
                <a:cubicBezTo>
                  <a:pt x="17030" y="6686"/>
                  <a:pt x="17015" y="6718"/>
                  <a:pt x="17005" y="6751"/>
                </a:cubicBezTo>
                <a:cubicBezTo>
                  <a:pt x="16940" y="6954"/>
                  <a:pt x="16888" y="7162"/>
                  <a:pt x="16844" y="7371"/>
                </a:cubicBezTo>
                <a:cubicBezTo>
                  <a:pt x="16781" y="7707"/>
                  <a:pt x="17225" y="7881"/>
                  <a:pt x="17407" y="7587"/>
                </a:cubicBezTo>
                <a:cubicBezTo>
                  <a:pt x="17424" y="7556"/>
                  <a:pt x="17437" y="7524"/>
                  <a:pt x="17443" y="7491"/>
                </a:cubicBezTo>
                <a:cubicBezTo>
                  <a:pt x="17483" y="7300"/>
                  <a:pt x="17531" y="7114"/>
                  <a:pt x="17590" y="6929"/>
                </a:cubicBezTo>
                <a:close/>
                <a:moveTo>
                  <a:pt x="17405" y="9195"/>
                </a:moveTo>
                <a:cubicBezTo>
                  <a:pt x="17347" y="8882"/>
                  <a:pt x="16898" y="8855"/>
                  <a:pt x="16810" y="9176"/>
                </a:cubicBezTo>
                <a:cubicBezTo>
                  <a:pt x="16800" y="9220"/>
                  <a:pt x="16797" y="9266"/>
                  <a:pt x="16806" y="9310"/>
                </a:cubicBezTo>
                <a:cubicBezTo>
                  <a:pt x="16848" y="9528"/>
                  <a:pt x="16909" y="9744"/>
                  <a:pt x="16988" y="9951"/>
                </a:cubicBezTo>
                <a:cubicBezTo>
                  <a:pt x="17116" y="10272"/>
                  <a:pt x="17600" y="10167"/>
                  <a:pt x="17577" y="9815"/>
                </a:cubicBezTo>
                <a:cubicBezTo>
                  <a:pt x="17575" y="9784"/>
                  <a:pt x="17567" y="9754"/>
                  <a:pt x="17556" y="9727"/>
                </a:cubicBezTo>
                <a:cubicBezTo>
                  <a:pt x="17489" y="9555"/>
                  <a:pt x="17439" y="9377"/>
                  <a:pt x="17405" y="9195"/>
                </a:cubicBezTo>
                <a:close/>
                <a:moveTo>
                  <a:pt x="18589" y="10867"/>
                </a:moveTo>
                <a:cubicBezTo>
                  <a:pt x="18294" y="10750"/>
                  <a:pt x="18030" y="11114"/>
                  <a:pt x="18256" y="11364"/>
                </a:cubicBezTo>
                <a:cubicBezTo>
                  <a:pt x="18285" y="11395"/>
                  <a:pt x="18323" y="11418"/>
                  <a:pt x="18363" y="11435"/>
                </a:cubicBezTo>
                <a:cubicBezTo>
                  <a:pt x="18581" y="11523"/>
                  <a:pt x="18811" y="11575"/>
                  <a:pt x="19046" y="11592"/>
                </a:cubicBezTo>
                <a:cubicBezTo>
                  <a:pt x="19386" y="11613"/>
                  <a:pt x="19507" y="11154"/>
                  <a:pt x="19193" y="11008"/>
                </a:cubicBezTo>
                <a:cubicBezTo>
                  <a:pt x="19159" y="10995"/>
                  <a:pt x="19126" y="10984"/>
                  <a:pt x="19092" y="10982"/>
                </a:cubicBezTo>
                <a:cubicBezTo>
                  <a:pt x="18920" y="10970"/>
                  <a:pt x="18751" y="10930"/>
                  <a:pt x="18589" y="10865"/>
                </a:cubicBezTo>
                <a:close/>
                <a:moveTo>
                  <a:pt x="20660" y="10553"/>
                </a:moveTo>
                <a:cubicBezTo>
                  <a:pt x="20394" y="10704"/>
                  <a:pt x="20496" y="11123"/>
                  <a:pt x="20819" y="11123"/>
                </a:cubicBezTo>
                <a:cubicBezTo>
                  <a:pt x="20872" y="11121"/>
                  <a:pt x="20922" y="11106"/>
                  <a:pt x="20968" y="11081"/>
                </a:cubicBezTo>
                <a:cubicBezTo>
                  <a:pt x="21025" y="11047"/>
                  <a:pt x="21081" y="11014"/>
                  <a:pt x="21138" y="10980"/>
                </a:cubicBezTo>
                <a:lnTo>
                  <a:pt x="21198" y="10938"/>
                </a:lnTo>
                <a:lnTo>
                  <a:pt x="21261" y="10896"/>
                </a:lnTo>
                <a:lnTo>
                  <a:pt x="21320" y="10857"/>
                </a:lnTo>
                <a:lnTo>
                  <a:pt x="21379" y="10815"/>
                </a:lnTo>
                <a:lnTo>
                  <a:pt x="21435" y="10771"/>
                </a:lnTo>
                <a:lnTo>
                  <a:pt x="21515" y="10708"/>
                </a:lnTo>
                <a:cubicBezTo>
                  <a:pt x="21758" y="10502"/>
                  <a:pt x="21563" y="10102"/>
                  <a:pt x="21245" y="10178"/>
                </a:cubicBezTo>
                <a:cubicBezTo>
                  <a:pt x="21198" y="10188"/>
                  <a:pt x="21157" y="10209"/>
                  <a:pt x="21121" y="10240"/>
                </a:cubicBezTo>
                <a:lnTo>
                  <a:pt x="21062" y="10287"/>
                </a:lnTo>
                <a:cubicBezTo>
                  <a:pt x="20934" y="10385"/>
                  <a:pt x="20798" y="10473"/>
                  <a:pt x="20660" y="10553"/>
                </a:cubicBezTo>
                <a:close/>
                <a:moveTo>
                  <a:pt x="21926" y="8897"/>
                </a:moveTo>
                <a:cubicBezTo>
                  <a:pt x="21884" y="9220"/>
                  <a:pt x="22315" y="9375"/>
                  <a:pt x="22489" y="9092"/>
                </a:cubicBezTo>
                <a:cubicBezTo>
                  <a:pt x="22512" y="9056"/>
                  <a:pt x="22525" y="9014"/>
                  <a:pt x="22531" y="8973"/>
                </a:cubicBezTo>
                <a:lnTo>
                  <a:pt x="22542" y="8880"/>
                </a:lnTo>
                <a:lnTo>
                  <a:pt x="22548" y="8820"/>
                </a:lnTo>
                <a:lnTo>
                  <a:pt x="22552" y="8759"/>
                </a:lnTo>
                <a:lnTo>
                  <a:pt x="22554" y="8696"/>
                </a:lnTo>
                <a:lnTo>
                  <a:pt x="22556" y="8633"/>
                </a:lnTo>
                <a:lnTo>
                  <a:pt x="22556" y="8572"/>
                </a:lnTo>
                <a:lnTo>
                  <a:pt x="22554" y="8509"/>
                </a:lnTo>
                <a:lnTo>
                  <a:pt x="22552" y="8447"/>
                </a:lnTo>
                <a:lnTo>
                  <a:pt x="22546" y="8384"/>
                </a:lnTo>
                <a:lnTo>
                  <a:pt x="22538" y="8287"/>
                </a:lnTo>
                <a:cubicBezTo>
                  <a:pt x="22498" y="7965"/>
                  <a:pt x="22039" y="7918"/>
                  <a:pt x="21940" y="8239"/>
                </a:cubicBezTo>
                <a:cubicBezTo>
                  <a:pt x="21930" y="8279"/>
                  <a:pt x="21926" y="8321"/>
                  <a:pt x="21932" y="8363"/>
                </a:cubicBezTo>
                <a:cubicBezTo>
                  <a:pt x="21951" y="8541"/>
                  <a:pt x="21951" y="8719"/>
                  <a:pt x="21926" y="8897"/>
                </a:cubicBezTo>
                <a:close/>
                <a:moveTo>
                  <a:pt x="21297" y="6824"/>
                </a:moveTo>
                <a:cubicBezTo>
                  <a:pt x="21483" y="7078"/>
                  <a:pt x="21880" y="6925"/>
                  <a:pt x="21848" y="6615"/>
                </a:cubicBezTo>
                <a:cubicBezTo>
                  <a:pt x="21844" y="6562"/>
                  <a:pt x="21825" y="6512"/>
                  <a:pt x="21794" y="6468"/>
                </a:cubicBezTo>
                <a:cubicBezTo>
                  <a:pt x="21670" y="6294"/>
                  <a:pt x="21538" y="6127"/>
                  <a:pt x="21398" y="5965"/>
                </a:cubicBezTo>
                <a:cubicBezTo>
                  <a:pt x="21184" y="5720"/>
                  <a:pt x="20777" y="5938"/>
                  <a:pt x="20878" y="6263"/>
                </a:cubicBezTo>
                <a:cubicBezTo>
                  <a:pt x="20890" y="6303"/>
                  <a:pt x="20911" y="6336"/>
                  <a:pt x="20939" y="6368"/>
                </a:cubicBezTo>
                <a:cubicBezTo>
                  <a:pt x="21066" y="6514"/>
                  <a:pt x="21186" y="6665"/>
                  <a:pt x="21297" y="6824"/>
                </a:cubicBezTo>
                <a:close/>
                <a:moveTo>
                  <a:pt x="19629" y="5196"/>
                </a:moveTo>
                <a:cubicBezTo>
                  <a:pt x="19767" y="5301"/>
                  <a:pt x="19964" y="5272"/>
                  <a:pt x="20065" y="5129"/>
                </a:cubicBezTo>
                <a:cubicBezTo>
                  <a:pt x="20163" y="4989"/>
                  <a:pt x="20128" y="4794"/>
                  <a:pt x="19983" y="4697"/>
                </a:cubicBezTo>
                <a:cubicBezTo>
                  <a:pt x="19813" y="4576"/>
                  <a:pt x="19639" y="4460"/>
                  <a:pt x="19461" y="4347"/>
                </a:cubicBezTo>
                <a:cubicBezTo>
                  <a:pt x="19178" y="4169"/>
                  <a:pt x="18851" y="4517"/>
                  <a:pt x="19059" y="4794"/>
                </a:cubicBezTo>
                <a:cubicBezTo>
                  <a:pt x="19080" y="4821"/>
                  <a:pt x="19107" y="4846"/>
                  <a:pt x="19136" y="4865"/>
                </a:cubicBezTo>
                <a:cubicBezTo>
                  <a:pt x="19304" y="4972"/>
                  <a:pt x="19467" y="5081"/>
                  <a:pt x="19629" y="5196"/>
                </a:cubicBezTo>
                <a:close/>
                <a:moveTo>
                  <a:pt x="17558" y="4029"/>
                </a:moveTo>
                <a:cubicBezTo>
                  <a:pt x="17812" y="4140"/>
                  <a:pt x="18070" y="3882"/>
                  <a:pt x="17961" y="3631"/>
                </a:cubicBezTo>
                <a:cubicBezTo>
                  <a:pt x="17931" y="3559"/>
                  <a:pt x="17875" y="3501"/>
                  <a:pt x="17803" y="3469"/>
                </a:cubicBezTo>
                <a:cubicBezTo>
                  <a:pt x="17613" y="3385"/>
                  <a:pt x="17420" y="3306"/>
                  <a:pt x="17227" y="3230"/>
                </a:cubicBezTo>
                <a:cubicBezTo>
                  <a:pt x="16900" y="3111"/>
                  <a:pt x="16659" y="3532"/>
                  <a:pt x="16925" y="3754"/>
                </a:cubicBezTo>
                <a:cubicBezTo>
                  <a:pt x="16950" y="3775"/>
                  <a:pt x="16978" y="3790"/>
                  <a:pt x="17007" y="3802"/>
                </a:cubicBezTo>
                <a:cubicBezTo>
                  <a:pt x="17194" y="3874"/>
                  <a:pt x="17378" y="3951"/>
                  <a:pt x="17558" y="4031"/>
                </a:cubicBezTo>
                <a:close/>
                <a:moveTo>
                  <a:pt x="15297" y="3245"/>
                </a:moveTo>
                <a:cubicBezTo>
                  <a:pt x="15626" y="3331"/>
                  <a:pt x="15831" y="2891"/>
                  <a:pt x="15542" y="2696"/>
                </a:cubicBezTo>
                <a:cubicBezTo>
                  <a:pt x="15515" y="2677"/>
                  <a:pt x="15483" y="2664"/>
                  <a:pt x="15452" y="2656"/>
                </a:cubicBezTo>
                <a:cubicBezTo>
                  <a:pt x="15251" y="2604"/>
                  <a:pt x="15050" y="2553"/>
                  <a:pt x="14848" y="2505"/>
                </a:cubicBezTo>
                <a:cubicBezTo>
                  <a:pt x="14534" y="2438"/>
                  <a:pt x="14333" y="2840"/>
                  <a:pt x="14599" y="3050"/>
                </a:cubicBezTo>
                <a:cubicBezTo>
                  <a:pt x="14633" y="3075"/>
                  <a:pt x="14672" y="3094"/>
                  <a:pt x="14714" y="3102"/>
                </a:cubicBezTo>
                <a:cubicBezTo>
                  <a:pt x="14909" y="3146"/>
                  <a:pt x="15104" y="3195"/>
                  <a:pt x="15297" y="3247"/>
                </a:cubicBezTo>
                <a:close/>
                <a:moveTo>
                  <a:pt x="12939" y="2784"/>
                </a:moveTo>
                <a:cubicBezTo>
                  <a:pt x="13266" y="2826"/>
                  <a:pt x="13419" y="2384"/>
                  <a:pt x="13128" y="2216"/>
                </a:cubicBezTo>
                <a:cubicBezTo>
                  <a:pt x="13092" y="2197"/>
                  <a:pt x="13054" y="2182"/>
                  <a:pt x="13015" y="2178"/>
                </a:cubicBezTo>
                <a:cubicBezTo>
                  <a:pt x="12811" y="2151"/>
                  <a:pt x="12606" y="2128"/>
                  <a:pt x="12401" y="2107"/>
                </a:cubicBezTo>
                <a:cubicBezTo>
                  <a:pt x="12233" y="2090"/>
                  <a:pt x="12084" y="2214"/>
                  <a:pt x="12067" y="2382"/>
                </a:cubicBezTo>
                <a:cubicBezTo>
                  <a:pt x="12051" y="2549"/>
                  <a:pt x="12172" y="2698"/>
                  <a:pt x="12340" y="2715"/>
                </a:cubicBezTo>
                <a:cubicBezTo>
                  <a:pt x="12541" y="2736"/>
                  <a:pt x="12740" y="2759"/>
                  <a:pt x="12939" y="2784"/>
                </a:cubicBezTo>
                <a:close/>
                <a:moveTo>
                  <a:pt x="10535" y="2604"/>
                </a:moveTo>
                <a:cubicBezTo>
                  <a:pt x="10707" y="2612"/>
                  <a:pt x="10850" y="2476"/>
                  <a:pt x="10854" y="2306"/>
                </a:cubicBezTo>
                <a:cubicBezTo>
                  <a:pt x="10856" y="2134"/>
                  <a:pt x="10718" y="1994"/>
                  <a:pt x="10548" y="1994"/>
                </a:cubicBezTo>
                <a:cubicBezTo>
                  <a:pt x="10343" y="1990"/>
                  <a:pt x="10135" y="1988"/>
                  <a:pt x="9930" y="1990"/>
                </a:cubicBezTo>
                <a:cubicBezTo>
                  <a:pt x="9760" y="1990"/>
                  <a:pt x="9624" y="2128"/>
                  <a:pt x="9626" y="2296"/>
                </a:cubicBezTo>
                <a:cubicBezTo>
                  <a:pt x="9626" y="2465"/>
                  <a:pt x="9764" y="2602"/>
                  <a:pt x="9932" y="2599"/>
                </a:cubicBezTo>
                <a:cubicBezTo>
                  <a:pt x="10133" y="2599"/>
                  <a:pt x="10334" y="2599"/>
                  <a:pt x="10535" y="2604"/>
                </a:cubicBezTo>
                <a:close/>
                <a:moveTo>
                  <a:pt x="8125" y="2673"/>
                </a:moveTo>
                <a:cubicBezTo>
                  <a:pt x="8467" y="2641"/>
                  <a:pt x="8513" y="2161"/>
                  <a:pt x="8171" y="2069"/>
                </a:cubicBezTo>
                <a:cubicBezTo>
                  <a:pt x="8140" y="2063"/>
                  <a:pt x="8109" y="2061"/>
                  <a:pt x="8077" y="2063"/>
                </a:cubicBezTo>
                <a:cubicBezTo>
                  <a:pt x="7872" y="2078"/>
                  <a:pt x="7666" y="2096"/>
                  <a:pt x="7463" y="2115"/>
                </a:cubicBezTo>
                <a:cubicBezTo>
                  <a:pt x="7291" y="2128"/>
                  <a:pt x="7163" y="2279"/>
                  <a:pt x="7180" y="2451"/>
                </a:cubicBezTo>
                <a:cubicBezTo>
                  <a:pt x="7197" y="2620"/>
                  <a:pt x="7352" y="2744"/>
                  <a:pt x="7522" y="2723"/>
                </a:cubicBezTo>
                <a:cubicBezTo>
                  <a:pt x="7723" y="2704"/>
                  <a:pt x="7924" y="2687"/>
                  <a:pt x="8125" y="2671"/>
                </a:cubicBezTo>
                <a:close/>
                <a:moveTo>
                  <a:pt x="5726" y="2960"/>
                </a:moveTo>
                <a:cubicBezTo>
                  <a:pt x="6032" y="2912"/>
                  <a:pt x="6078" y="2478"/>
                  <a:pt x="5776" y="2371"/>
                </a:cubicBezTo>
                <a:cubicBezTo>
                  <a:pt x="5728" y="2354"/>
                  <a:pt x="5675" y="2350"/>
                  <a:pt x="5625" y="2358"/>
                </a:cubicBezTo>
                <a:cubicBezTo>
                  <a:pt x="5422" y="2392"/>
                  <a:pt x="5221" y="2428"/>
                  <a:pt x="5017" y="2463"/>
                </a:cubicBezTo>
                <a:cubicBezTo>
                  <a:pt x="4850" y="2490"/>
                  <a:pt x="4737" y="2652"/>
                  <a:pt x="4768" y="2820"/>
                </a:cubicBezTo>
                <a:cubicBezTo>
                  <a:pt x="4799" y="2987"/>
                  <a:pt x="4961" y="3098"/>
                  <a:pt x="5128" y="3063"/>
                </a:cubicBezTo>
                <a:cubicBezTo>
                  <a:pt x="5328" y="3027"/>
                  <a:pt x="5527" y="2993"/>
                  <a:pt x="5726" y="2960"/>
                </a:cubicBezTo>
                <a:close/>
                <a:moveTo>
                  <a:pt x="3355" y="3444"/>
                </a:moveTo>
                <a:cubicBezTo>
                  <a:pt x="3523" y="3406"/>
                  <a:pt x="3626" y="3239"/>
                  <a:pt x="3586" y="3071"/>
                </a:cubicBezTo>
                <a:cubicBezTo>
                  <a:pt x="3544" y="2905"/>
                  <a:pt x="3374" y="2805"/>
                  <a:pt x="3209" y="2851"/>
                </a:cubicBezTo>
                <a:cubicBezTo>
                  <a:pt x="3010" y="2899"/>
                  <a:pt x="2811" y="2949"/>
                  <a:pt x="2611" y="3000"/>
                </a:cubicBezTo>
                <a:cubicBezTo>
                  <a:pt x="2299" y="3081"/>
                  <a:pt x="2310" y="3543"/>
                  <a:pt x="2647" y="3599"/>
                </a:cubicBezTo>
                <a:cubicBezTo>
                  <a:pt x="2687" y="3603"/>
                  <a:pt x="2727" y="3601"/>
                  <a:pt x="2767" y="3591"/>
                </a:cubicBezTo>
                <a:cubicBezTo>
                  <a:pt x="2964" y="3543"/>
                  <a:pt x="3161" y="3490"/>
                  <a:pt x="3355" y="34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574678934" name="Google Shape;545;p28"/>
          <p:cNvGrpSpPr/>
          <p:nvPr/>
        </p:nvGrpSpPr>
        <p:grpSpPr bwMode="auto">
          <a:xfrm rot="1800005">
            <a:off x="295185" y="4486762"/>
            <a:ext cx="409646" cy="434972"/>
            <a:chOff x="4730866" y="656100"/>
            <a:chExt cx="272916" cy="289789"/>
          </a:xfrm>
        </p:grpSpPr>
        <p:sp>
          <p:nvSpPr>
            <p:cNvPr id="546" name="Google Shape;546;p28"/>
            <p:cNvSpPr/>
            <p:nvPr/>
          </p:nvSpPr>
          <p:spPr bwMode="auto">
            <a:xfrm>
              <a:off x="4950032" y="6561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47" name="Google Shape;547;p28"/>
            <p:cNvSpPr/>
            <p:nvPr/>
          </p:nvSpPr>
          <p:spPr bwMode="auto"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969082838" name="Google Shape;548;p28"/>
          <p:cNvSpPr txBox="1"/>
          <p:nvPr/>
        </p:nvSpPr>
        <p:spPr bwMode="auto">
          <a:xfrm>
            <a:off x="0" y="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" preserve="0" showMasterPhAnim="0" showMasterSp="1" userDrawn="1">
  <p:cSld name="CUSTOM_18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2335907" name="Google Shape;550;p29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316376450" name="Google Shape;551;p29"/>
          <p:cNvSpPr txBox="1"/>
          <p:nvPr>
            <p:ph type="subTitle" idx="1"/>
          </p:nvPr>
        </p:nvSpPr>
        <p:spPr bwMode="auto">
          <a:xfrm flipH="1">
            <a:off x="1058171" y="2873517"/>
            <a:ext cx="1546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32572692" name="Google Shape;552;p29"/>
          <p:cNvSpPr txBox="1"/>
          <p:nvPr>
            <p:ph type="title" idx="2"/>
          </p:nvPr>
        </p:nvSpPr>
        <p:spPr bwMode="auto">
          <a:xfrm>
            <a:off x="1058171" y="252560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958643163" name="Google Shape;553;p29"/>
          <p:cNvSpPr txBox="1"/>
          <p:nvPr>
            <p:ph type="subTitle" idx="3"/>
          </p:nvPr>
        </p:nvSpPr>
        <p:spPr bwMode="auto">
          <a:xfrm flipH="1">
            <a:off x="4712124" y="2873450"/>
            <a:ext cx="1546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07394109" name="Google Shape;554;p29"/>
          <p:cNvSpPr txBox="1"/>
          <p:nvPr>
            <p:ph type="title" idx="4"/>
          </p:nvPr>
        </p:nvSpPr>
        <p:spPr bwMode="auto">
          <a:xfrm>
            <a:off x="4712124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508072692" name="Google Shape;555;p29"/>
          <p:cNvSpPr txBox="1"/>
          <p:nvPr>
            <p:ph type="subTitle" idx="5"/>
          </p:nvPr>
        </p:nvSpPr>
        <p:spPr bwMode="auto">
          <a:xfrm flipH="1">
            <a:off x="2885224" y="2873450"/>
            <a:ext cx="1546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653475403" name="Google Shape;556;p29"/>
          <p:cNvSpPr txBox="1"/>
          <p:nvPr>
            <p:ph type="title" idx="6"/>
          </p:nvPr>
        </p:nvSpPr>
        <p:spPr bwMode="auto">
          <a:xfrm>
            <a:off x="2885224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48138153" name="Google Shape;557;p29"/>
          <p:cNvSpPr txBox="1"/>
          <p:nvPr>
            <p:ph type="subTitle" idx="7"/>
          </p:nvPr>
        </p:nvSpPr>
        <p:spPr bwMode="auto">
          <a:xfrm flipH="1">
            <a:off x="6539328" y="2873450"/>
            <a:ext cx="1546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511544137" name="Google Shape;558;p29"/>
          <p:cNvSpPr txBox="1"/>
          <p:nvPr>
            <p:ph type="title" idx="8"/>
          </p:nvPr>
        </p:nvSpPr>
        <p:spPr bwMode="auto">
          <a:xfrm>
            <a:off x="6539328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393968633" name="Google Shape;559;p29"/>
          <p:cNvSpPr/>
          <p:nvPr/>
        </p:nvSpPr>
        <p:spPr bwMode="auto">
          <a:xfrm rot="-5400000">
            <a:off x="8213588" y="3222824"/>
            <a:ext cx="1114460" cy="2974263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15485200" name="Google Shape;560;p29"/>
          <p:cNvSpPr/>
          <p:nvPr/>
        </p:nvSpPr>
        <p:spPr bwMode="auto">
          <a:xfrm rot="-3143597">
            <a:off x="8703901" y="4375846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09932478" name="Google Shape;561;p29"/>
          <p:cNvSpPr/>
          <p:nvPr/>
        </p:nvSpPr>
        <p:spPr bwMode="auto">
          <a:xfrm rot="2700000">
            <a:off x="-188791" y="-343429"/>
            <a:ext cx="1114234" cy="1297209"/>
          </a:xfrm>
          <a:custGeom>
            <a:avLst/>
            <a:gdLst/>
            <a:ahLst/>
            <a:cxnLst/>
            <a:rect l="l" t="t" r="r" b="b"/>
            <a:pathLst>
              <a:path w="36860" h="42913" fill="norm" stroke="1" extrusionOk="0">
                <a:moveTo>
                  <a:pt x="36451" y="42873"/>
                </a:moveTo>
                <a:cubicBezTo>
                  <a:pt x="36615" y="42913"/>
                  <a:pt x="36780" y="42812"/>
                  <a:pt x="36820" y="42647"/>
                </a:cubicBezTo>
                <a:cubicBezTo>
                  <a:pt x="36860" y="42483"/>
                  <a:pt x="36759" y="42318"/>
                  <a:pt x="36596" y="42278"/>
                </a:cubicBezTo>
                <a:lnTo>
                  <a:pt x="36430" y="42238"/>
                </a:lnTo>
                <a:lnTo>
                  <a:pt x="36265" y="42194"/>
                </a:lnTo>
                <a:lnTo>
                  <a:pt x="36013" y="42125"/>
                </a:lnTo>
                <a:cubicBezTo>
                  <a:pt x="35667" y="42037"/>
                  <a:pt x="35474" y="42504"/>
                  <a:pt x="35780" y="42684"/>
                </a:cubicBezTo>
                <a:cubicBezTo>
                  <a:pt x="35803" y="42699"/>
                  <a:pt x="35827" y="42708"/>
                  <a:pt x="35852" y="42714"/>
                </a:cubicBezTo>
                <a:lnTo>
                  <a:pt x="36109" y="42785"/>
                </a:lnTo>
                <a:lnTo>
                  <a:pt x="36279" y="42829"/>
                </a:lnTo>
                <a:close/>
                <a:moveTo>
                  <a:pt x="1379" y="525"/>
                </a:moveTo>
                <a:cubicBezTo>
                  <a:pt x="1459" y="219"/>
                  <a:pt x="1069" y="1"/>
                  <a:pt x="847" y="257"/>
                </a:cubicBezTo>
                <a:cubicBezTo>
                  <a:pt x="820" y="290"/>
                  <a:pt x="799" y="330"/>
                  <a:pt x="788" y="374"/>
                </a:cubicBezTo>
                <a:lnTo>
                  <a:pt x="752" y="510"/>
                </a:lnTo>
                <a:cubicBezTo>
                  <a:pt x="679" y="801"/>
                  <a:pt x="1042" y="1015"/>
                  <a:pt x="1260" y="806"/>
                </a:cubicBezTo>
                <a:cubicBezTo>
                  <a:pt x="1304" y="766"/>
                  <a:pt x="1333" y="713"/>
                  <a:pt x="1346" y="657"/>
                </a:cubicBezTo>
                <a:close/>
                <a:moveTo>
                  <a:pt x="964" y="2428"/>
                </a:moveTo>
                <a:cubicBezTo>
                  <a:pt x="1021" y="2130"/>
                  <a:pt x="639" y="1937"/>
                  <a:pt x="430" y="2178"/>
                </a:cubicBezTo>
                <a:cubicBezTo>
                  <a:pt x="396" y="2220"/>
                  <a:pt x="373" y="2268"/>
                  <a:pt x="363" y="2321"/>
                </a:cubicBezTo>
                <a:lnTo>
                  <a:pt x="308" y="2633"/>
                </a:lnTo>
                <a:lnTo>
                  <a:pt x="260" y="2933"/>
                </a:lnTo>
                <a:cubicBezTo>
                  <a:pt x="233" y="3100"/>
                  <a:pt x="348" y="3260"/>
                  <a:pt x="518" y="3285"/>
                </a:cubicBezTo>
                <a:cubicBezTo>
                  <a:pt x="685" y="3310"/>
                  <a:pt x="843" y="3193"/>
                  <a:pt x="866" y="3023"/>
                </a:cubicBezTo>
                <a:lnTo>
                  <a:pt x="912" y="2736"/>
                </a:lnTo>
                <a:lnTo>
                  <a:pt x="964" y="2428"/>
                </a:lnTo>
                <a:close/>
                <a:moveTo>
                  <a:pt x="656" y="4819"/>
                </a:moveTo>
                <a:cubicBezTo>
                  <a:pt x="677" y="4484"/>
                  <a:pt x="218" y="4362"/>
                  <a:pt x="73" y="4672"/>
                </a:cubicBezTo>
                <a:cubicBezTo>
                  <a:pt x="59" y="4706"/>
                  <a:pt x="50" y="4741"/>
                  <a:pt x="46" y="4777"/>
                </a:cubicBezTo>
                <a:lnTo>
                  <a:pt x="36" y="4957"/>
                </a:lnTo>
                <a:lnTo>
                  <a:pt x="23" y="5158"/>
                </a:lnTo>
                <a:lnTo>
                  <a:pt x="11" y="5397"/>
                </a:lnTo>
                <a:cubicBezTo>
                  <a:pt x="0" y="5733"/>
                  <a:pt x="463" y="5840"/>
                  <a:pt x="599" y="5523"/>
                </a:cubicBezTo>
                <a:cubicBezTo>
                  <a:pt x="612" y="5490"/>
                  <a:pt x="620" y="5454"/>
                  <a:pt x="620" y="5418"/>
                </a:cubicBezTo>
                <a:lnTo>
                  <a:pt x="633" y="5192"/>
                </a:lnTo>
                <a:lnTo>
                  <a:pt x="644" y="4995"/>
                </a:lnTo>
                <a:lnTo>
                  <a:pt x="656" y="4817"/>
                </a:lnTo>
                <a:close/>
                <a:moveTo>
                  <a:pt x="631" y="7223"/>
                </a:moveTo>
                <a:cubicBezTo>
                  <a:pt x="610" y="6885"/>
                  <a:pt x="136" y="6822"/>
                  <a:pt x="32" y="7156"/>
                </a:cubicBezTo>
                <a:cubicBezTo>
                  <a:pt x="23" y="7189"/>
                  <a:pt x="19" y="7223"/>
                  <a:pt x="21" y="7258"/>
                </a:cubicBezTo>
                <a:lnTo>
                  <a:pt x="36" y="7480"/>
                </a:lnTo>
                <a:lnTo>
                  <a:pt x="48" y="7665"/>
                </a:lnTo>
                <a:lnTo>
                  <a:pt x="67" y="7881"/>
                </a:lnTo>
                <a:cubicBezTo>
                  <a:pt x="97" y="8187"/>
                  <a:pt x="522" y="8264"/>
                  <a:pt x="652" y="7969"/>
                </a:cubicBezTo>
                <a:cubicBezTo>
                  <a:pt x="673" y="7921"/>
                  <a:pt x="681" y="7868"/>
                  <a:pt x="675" y="7818"/>
                </a:cubicBezTo>
                <a:lnTo>
                  <a:pt x="658" y="7617"/>
                </a:lnTo>
                <a:lnTo>
                  <a:pt x="644" y="7439"/>
                </a:lnTo>
                <a:close/>
                <a:moveTo>
                  <a:pt x="949" y="9593"/>
                </a:moveTo>
                <a:cubicBezTo>
                  <a:pt x="878" y="9274"/>
                  <a:pt x="415" y="9272"/>
                  <a:pt x="350" y="9606"/>
                </a:cubicBezTo>
                <a:cubicBezTo>
                  <a:pt x="342" y="9645"/>
                  <a:pt x="344" y="9685"/>
                  <a:pt x="352" y="9725"/>
                </a:cubicBezTo>
                <a:lnTo>
                  <a:pt x="400" y="9941"/>
                </a:lnTo>
                <a:lnTo>
                  <a:pt x="440" y="10106"/>
                </a:lnTo>
                <a:lnTo>
                  <a:pt x="499" y="10333"/>
                </a:lnTo>
                <a:cubicBezTo>
                  <a:pt x="545" y="10494"/>
                  <a:pt x="713" y="10588"/>
                  <a:pt x="874" y="10544"/>
                </a:cubicBezTo>
                <a:cubicBezTo>
                  <a:pt x="1035" y="10500"/>
                  <a:pt x="1130" y="10335"/>
                  <a:pt x="1088" y="10171"/>
                </a:cubicBezTo>
                <a:lnTo>
                  <a:pt x="1033" y="9960"/>
                </a:lnTo>
                <a:lnTo>
                  <a:pt x="996" y="9803"/>
                </a:lnTo>
                <a:lnTo>
                  <a:pt x="949" y="9595"/>
                </a:lnTo>
                <a:close/>
                <a:moveTo>
                  <a:pt x="1668" y="11865"/>
                </a:moveTo>
                <a:cubicBezTo>
                  <a:pt x="1532" y="11550"/>
                  <a:pt x="1058" y="11664"/>
                  <a:pt x="1082" y="12009"/>
                </a:cubicBezTo>
                <a:cubicBezTo>
                  <a:pt x="1084" y="12043"/>
                  <a:pt x="1092" y="12074"/>
                  <a:pt x="1105" y="12106"/>
                </a:cubicBezTo>
                <a:lnTo>
                  <a:pt x="1182" y="12282"/>
                </a:lnTo>
                <a:lnTo>
                  <a:pt x="1247" y="12426"/>
                </a:lnTo>
                <a:lnTo>
                  <a:pt x="1314" y="12571"/>
                </a:lnTo>
                <a:lnTo>
                  <a:pt x="1364" y="12676"/>
                </a:lnTo>
                <a:cubicBezTo>
                  <a:pt x="1505" y="12967"/>
                  <a:pt x="1955" y="12864"/>
                  <a:pt x="1945" y="12525"/>
                </a:cubicBezTo>
                <a:cubicBezTo>
                  <a:pt x="1943" y="12483"/>
                  <a:pt x="1932" y="12443"/>
                  <a:pt x="1914" y="12408"/>
                </a:cubicBezTo>
                <a:lnTo>
                  <a:pt x="1865" y="12309"/>
                </a:lnTo>
                <a:lnTo>
                  <a:pt x="1802" y="12173"/>
                </a:lnTo>
                <a:lnTo>
                  <a:pt x="1740" y="12034"/>
                </a:lnTo>
                <a:lnTo>
                  <a:pt x="1666" y="11865"/>
                </a:lnTo>
                <a:close/>
                <a:moveTo>
                  <a:pt x="2810" y="13950"/>
                </a:moveTo>
                <a:cubicBezTo>
                  <a:pt x="2628" y="13688"/>
                  <a:pt x="2215" y="13847"/>
                  <a:pt x="2259" y="14168"/>
                </a:cubicBezTo>
                <a:cubicBezTo>
                  <a:pt x="2266" y="14214"/>
                  <a:pt x="2282" y="14258"/>
                  <a:pt x="2310" y="14298"/>
                </a:cubicBezTo>
                <a:lnTo>
                  <a:pt x="2416" y="14451"/>
                </a:lnTo>
                <a:lnTo>
                  <a:pt x="2507" y="14574"/>
                </a:lnTo>
                <a:lnTo>
                  <a:pt x="2597" y="14698"/>
                </a:lnTo>
                <a:lnTo>
                  <a:pt x="2678" y="14803"/>
                </a:lnTo>
                <a:cubicBezTo>
                  <a:pt x="2781" y="14941"/>
                  <a:pt x="2974" y="14968"/>
                  <a:pt x="3110" y="14864"/>
                </a:cubicBezTo>
                <a:cubicBezTo>
                  <a:pt x="3246" y="14759"/>
                  <a:pt x="3269" y="14564"/>
                  <a:pt x="3163" y="14432"/>
                </a:cubicBezTo>
                <a:lnTo>
                  <a:pt x="3085" y="14331"/>
                </a:lnTo>
                <a:lnTo>
                  <a:pt x="2999" y="14214"/>
                </a:lnTo>
                <a:lnTo>
                  <a:pt x="2913" y="14097"/>
                </a:lnTo>
                <a:close/>
                <a:moveTo>
                  <a:pt x="4351" y="15761"/>
                </a:moveTo>
                <a:cubicBezTo>
                  <a:pt x="4089" y="15520"/>
                  <a:pt x="3697" y="15834"/>
                  <a:pt x="3881" y="16144"/>
                </a:cubicBezTo>
                <a:cubicBezTo>
                  <a:pt x="3896" y="16165"/>
                  <a:pt x="3913" y="16186"/>
                  <a:pt x="3932" y="16205"/>
                </a:cubicBezTo>
                <a:lnTo>
                  <a:pt x="4018" y="16287"/>
                </a:lnTo>
                <a:lnTo>
                  <a:pt x="4127" y="16391"/>
                </a:lnTo>
                <a:lnTo>
                  <a:pt x="4240" y="16494"/>
                </a:lnTo>
                <a:lnTo>
                  <a:pt x="4391" y="16628"/>
                </a:lnTo>
                <a:cubicBezTo>
                  <a:pt x="4519" y="16739"/>
                  <a:pt x="4711" y="16725"/>
                  <a:pt x="4822" y="16597"/>
                </a:cubicBezTo>
                <a:cubicBezTo>
                  <a:pt x="4931" y="16469"/>
                  <a:pt x="4919" y="16276"/>
                  <a:pt x="4789" y="16165"/>
                </a:cubicBezTo>
                <a:lnTo>
                  <a:pt x="4651" y="16039"/>
                </a:lnTo>
                <a:lnTo>
                  <a:pt x="4542" y="15943"/>
                </a:lnTo>
                <a:lnTo>
                  <a:pt x="4437" y="15842"/>
                </a:lnTo>
                <a:lnTo>
                  <a:pt x="4353" y="15761"/>
                </a:lnTo>
                <a:close/>
                <a:moveTo>
                  <a:pt x="6214" y="17253"/>
                </a:moveTo>
                <a:cubicBezTo>
                  <a:pt x="6074" y="17161"/>
                  <a:pt x="5883" y="17198"/>
                  <a:pt x="5791" y="17339"/>
                </a:cubicBezTo>
                <a:cubicBezTo>
                  <a:pt x="5698" y="17481"/>
                  <a:pt x="5736" y="17670"/>
                  <a:pt x="5877" y="17762"/>
                </a:cubicBezTo>
                <a:lnTo>
                  <a:pt x="6061" y="17884"/>
                </a:lnTo>
                <a:lnTo>
                  <a:pt x="6191" y="17965"/>
                </a:lnTo>
                <a:lnTo>
                  <a:pt x="6323" y="18047"/>
                </a:lnTo>
                <a:lnTo>
                  <a:pt x="6405" y="18097"/>
                </a:lnTo>
                <a:cubicBezTo>
                  <a:pt x="6461" y="18131"/>
                  <a:pt x="6526" y="18146"/>
                  <a:pt x="6593" y="18139"/>
                </a:cubicBezTo>
                <a:cubicBezTo>
                  <a:pt x="6885" y="18110"/>
                  <a:pt x="6971" y="17726"/>
                  <a:pt x="6721" y="17573"/>
                </a:cubicBezTo>
                <a:lnTo>
                  <a:pt x="6518" y="17450"/>
                </a:lnTo>
                <a:lnTo>
                  <a:pt x="6392" y="17368"/>
                </a:lnTo>
                <a:lnTo>
                  <a:pt x="6216" y="17253"/>
                </a:lnTo>
                <a:close/>
                <a:moveTo>
                  <a:pt x="8305" y="18420"/>
                </a:moveTo>
                <a:cubicBezTo>
                  <a:pt x="8004" y="18284"/>
                  <a:pt x="7733" y="18651"/>
                  <a:pt x="7949" y="18898"/>
                </a:cubicBezTo>
                <a:cubicBezTo>
                  <a:pt x="7976" y="18929"/>
                  <a:pt x="8012" y="18957"/>
                  <a:pt x="8050" y="18973"/>
                </a:cubicBezTo>
                <a:lnTo>
                  <a:pt x="8253" y="19066"/>
                </a:lnTo>
                <a:lnTo>
                  <a:pt x="8398" y="19131"/>
                </a:lnTo>
                <a:lnTo>
                  <a:pt x="8620" y="19225"/>
                </a:lnTo>
                <a:cubicBezTo>
                  <a:pt x="8922" y="19346"/>
                  <a:pt x="9175" y="18984"/>
                  <a:pt x="8966" y="18741"/>
                </a:cubicBezTo>
                <a:cubicBezTo>
                  <a:pt x="8934" y="18707"/>
                  <a:pt x="8896" y="18680"/>
                  <a:pt x="8855" y="18661"/>
                </a:cubicBezTo>
                <a:lnTo>
                  <a:pt x="8643" y="18571"/>
                </a:lnTo>
                <a:lnTo>
                  <a:pt x="8502" y="18508"/>
                </a:lnTo>
                <a:close/>
                <a:moveTo>
                  <a:pt x="10546" y="19281"/>
                </a:moveTo>
                <a:cubicBezTo>
                  <a:pt x="10221" y="19187"/>
                  <a:pt x="10001" y="19602"/>
                  <a:pt x="10275" y="19820"/>
                </a:cubicBezTo>
                <a:cubicBezTo>
                  <a:pt x="10303" y="19839"/>
                  <a:pt x="10334" y="19856"/>
                  <a:pt x="10368" y="19866"/>
                </a:cubicBezTo>
                <a:cubicBezTo>
                  <a:pt x="10516" y="19912"/>
                  <a:pt x="10665" y="19956"/>
                  <a:pt x="10814" y="20000"/>
                </a:cubicBezTo>
                <a:lnTo>
                  <a:pt x="10959" y="20042"/>
                </a:lnTo>
                <a:cubicBezTo>
                  <a:pt x="11263" y="20130"/>
                  <a:pt x="11497" y="19738"/>
                  <a:pt x="11233" y="19510"/>
                </a:cubicBezTo>
                <a:cubicBezTo>
                  <a:pt x="11202" y="19485"/>
                  <a:pt x="11164" y="19466"/>
                  <a:pt x="11124" y="19455"/>
                </a:cubicBezTo>
                <a:cubicBezTo>
                  <a:pt x="10931" y="19399"/>
                  <a:pt x="10739" y="19342"/>
                  <a:pt x="10546" y="19281"/>
                </a:cubicBezTo>
                <a:close/>
                <a:moveTo>
                  <a:pt x="12880" y="19877"/>
                </a:moveTo>
                <a:cubicBezTo>
                  <a:pt x="12541" y="19814"/>
                  <a:pt x="12371" y="20275"/>
                  <a:pt x="12679" y="20445"/>
                </a:cubicBezTo>
                <a:cubicBezTo>
                  <a:pt x="12707" y="20459"/>
                  <a:pt x="12736" y="20470"/>
                  <a:pt x="12765" y="20476"/>
                </a:cubicBezTo>
                <a:cubicBezTo>
                  <a:pt x="12968" y="20516"/>
                  <a:pt x="13170" y="20554"/>
                  <a:pt x="13373" y="20589"/>
                </a:cubicBezTo>
                <a:cubicBezTo>
                  <a:pt x="13727" y="20644"/>
                  <a:pt x="13872" y="20158"/>
                  <a:pt x="13549" y="20009"/>
                </a:cubicBezTo>
                <a:cubicBezTo>
                  <a:pt x="13526" y="19998"/>
                  <a:pt x="13501" y="19992"/>
                  <a:pt x="13476" y="19986"/>
                </a:cubicBezTo>
                <a:cubicBezTo>
                  <a:pt x="13277" y="19952"/>
                  <a:pt x="13080" y="19914"/>
                  <a:pt x="12880" y="19877"/>
                </a:cubicBezTo>
                <a:close/>
                <a:moveTo>
                  <a:pt x="15270" y="20233"/>
                </a:moveTo>
                <a:cubicBezTo>
                  <a:pt x="15100" y="20210"/>
                  <a:pt x="14945" y="20334"/>
                  <a:pt x="14928" y="20505"/>
                </a:cubicBezTo>
                <a:cubicBezTo>
                  <a:pt x="14909" y="20675"/>
                  <a:pt x="15037" y="20826"/>
                  <a:pt x="15209" y="20841"/>
                </a:cubicBezTo>
                <a:cubicBezTo>
                  <a:pt x="15414" y="20862"/>
                  <a:pt x="15620" y="20881"/>
                  <a:pt x="15825" y="20897"/>
                </a:cubicBezTo>
                <a:cubicBezTo>
                  <a:pt x="16081" y="20916"/>
                  <a:pt x="16244" y="20631"/>
                  <a:pt x="16099" y="20419"/>
                </a:cubicBezTo>
                <a:cubicBezTo>
                  <a:pt x="16047" y="20342"/>
                  <a:pt x="15963" y="20294"/>
                  <a:pt x="15871" y="20287"/>
                </a:cubicBezTo>
                <a:cubicBezTo>
                  <a:pt x="15670" y="20273"/>
                  <a:pt x="15471" y="20254"/>
                  <a:pt x="15270" y="20233"/>
                </a:cubicBezTo>
                <a:close/>
                <a:moveTo>
                  <a:pt x="17682" y="20378"/>
                </a:moveTo>
                <a:cubicBezTo>
                  <a:pt x="17334" y="20378"/>
                  <a:pt x="17252" y="20860"/>
                  <a:pt x="17585" y="20975"/>
                </a:cubicBezTo>
                <a:cubicBezTo>
                  <a:pt x="17613" y="20983"/>
                  <a:pt x="17644" y="20990"/>
                  <a:pt x="17673" y="20990"/>
                </a:cubicBezTo>
                <a:cubicBezTo>
                  <a:pt x="17879" y="20994"/>
                  <a:pt x="18084" y="20994"/>
                  <a:pt x="18290" y="20994"/>
                </a:cubicBezTo>
                <a:cubicBezTo>
                  <a:pt x="18616" y="20994"/>
                  <a:pt x="18715" y="20539"/>
                  <a:pt x="18405" y="20407"/>
                </a:cubicBezTo>
                <a:cubicBezTo>
                  <a:pt x="18369" y="20392"/>
                  <a:pt x="18329" y="20384"/>
                  <a:pt x="18287" y="20384"/>
                </a:cubicBezTo>
                <a:cubicBezTo>
                  <a:pt x="18086" y="20384"/>
                  <a:pt x="17885" y="20382"/>
                  <a:pt x="17682" y="20378"/>
                </a:cubicBezTo>
                <a:close/>
                <a:moveTo>
                  <a:pt x="20102" y="20331"/>
                </a:moveTo>
                <a:cubicBezTo>
                  <a:pt x="19937" y="20346"/>
                  <a:pt x="19813" y="20489"/>
                  <a:pt x="19824" y="20654"/>
                </a:cubicBezTo>
                <a:cubicBezTo>
                  <a:pt x="19834" y="20820"/>
                  <a:pt x="19972" y="20948"/>
                  <a:pt x="20138" y="20941"/>
                </a:cubicBezTo>
                <a:cubicBezTo>
                  <a:pt x="20343" y="20931"/>
                  <a:pt x="20549" y="20916"/>
                  <a:pt x="20752" y="20901"/>
                </a:cubicBezTo>
                <a:cubicBezTo>
                  <a:pt x="20922" y="20889"/>
                  <a:pt x="21047" y="20742"/>
                  <a:pt x="21035" y="20575"/>
                </a:cubicBezTo>
                <a:cubicBezTo>
                  <a:pt x="21022" y="20405"/>
                  <a:pt x="20876" y="20279"/>
                  <a:pt x="20706" y="20292"/>
                </a:cubicBezTo>
                <a:cubicBezTo>
                  <a:pt x="20505" y="20306"/>
                  <a:pt x="20304" y="20321"/>
                  <a:pt x="20102" y="20331"/>
                </a:cubicBezTo>
                <a:close/>
                <a:moveTo>
                  <a:pt x="22475" y="20116"/>
                </a:moveTo>
                <a:cubicBezTo>
                  <a:pt x="22317" y="20155"/>
                  <a:pt x="22221" y="20310"/>
                  <a:pt x="22253" y="20470"/>
                </a:cubicBezTo>
                <a:cubicBezTo>
                  <a:pt x="22284" y="20629"/>
                  <a:pt x="22433" y="20736"/>
                  <a:pt x="22592" y="20713"/>
                </a:cubicBezTo>
                <a:cubicBezTo>
                  <a:pt x="22797" y="20688"/>
                  <a:pt x="22999" y="20658"/>
                  <a:pt x="23202" y="20629"/>
                </a:cubicBezTo>
                <a:cubicBezTo>
                  <a:pt x="23365" y="20600"/>
                  <a:pt x="23476" y="20447"/>
                  <a:pt x="23451" y="20283"/>
                </a:cubicBezTo>
                <a:cubicBezTo>
                  <a:pt x="23428" y="20120"/>
                  <a:pt x="23277" y="20005"/>
                  <a:pt x="23114" y="20025"/>
                </a:cubicBezTo>
                <a:lnTo>
                  <a:pt x="23080" y="20030"/>
                </a:lnTo>
                <a:lnTo>
                  <a:pt x="23139" y="19883"/>
                </a:lnTo>
                <a:lnTo>
                  <a:pt x="23183" y="19778"/>
                </a:lnTo>
                <a:lnTo>
                  <a:pt x="23227" y="19673"/>
                </a:lnTo>
                <a:lnTo>
                  <a:pt x="23273" y="19569"/>
                </a:lnTo>
                <a:cubicBezTo>
                  <a:pt x="23344" y="19416"/>
                  <a:pt x="23275" y="19235"/>
                  <a:pt x="23122" y="19164"/>
                </a:cubicBezTo>
                <a:cubicBezTo>
                  <a:pt x="22967" y="19095"/>
                  <a:pt x="22787" y="19162"/>
                  <a:pt x="22718" y="19317"/>
                </a:cubicBezTo>
                <a:lnTo>
                  <a:pt x="22667" y="19428"/>
                </a:lnTo>
                <a:lnTo>
                  <a:pt x="22619" y="19539"/>
                </a:lnTo>
                <a:lnTo>
                  <a:pt x="22573" y="19652"/>
                </a:lnTo>
                <a:lnTo>
                  <a:pt x="22529" y="19766"/>
                </a:lnTo>
                <a:lnTo>
                  <a:pt x="22477" y="19904"/>
                </a:lnTo>
                <a:cubicBezTo>
                  <a:pt x="22450" y="19971"/>
                  <a:pt x="22450" y="20046"/>
                  <a:pt x="22477" y="20116"/>
                </a:cubicBezTo>
                <a:close/>
                <a:moveTo>
                  <a:pt x="24902" y="19713"/>
                </a:moveTo>
                <a:cubicBezTo>
                  <a:pt x="24554" y="19789"/>
                  <a:pt x="24587" y="20294"/>
                  <a:pt x="24952" y="20317"/>
                </a:cubicBezTo>
                <a:cubicBezTo>
                  <a:pt x="24975" y="20319"/>
                  <a:pt x="25000" y="20315"/>
                  <a:pt x="25025" y="20310"/>
                </a:cubicBezTo>
                <a:cubicBezTo>
                  <a:pt x="25226" y="20271"/>
                  <a:pt x="25428" y="20227"/>
                  <a:pt x="25627" y="20183"/>
                </a:cubicBezTo>
                <a:cubicBezTo>
                  <a:pt x="25792" y="20147"/>
                  <a:pt x="25897" y="19984"/>
                  <a:pt x="25859" y="19818"/>
                </a:cubicBezTo>
                <a:cubicBezTo>
                  <a:pt x="25822" y="19652"/>
                  <a:pt x="25658" y="19550"/>
                  <a:pt x="25493" y="19587"/>
                </a:cubicBezTo>
                <a:cubicBezTo>
                  <a:pt x="25296" y="19631"/>
                  <a:pt x="25099" y="19673"/>
                  <a:pt x="24902" y="19713"/>
                </a:cubicBezTo>
                <a:close/>
                <a:moveTo>
                  <a:pt x="27257" y="19147"/>
                </a:moveTo>
                <a:cubicBezTo>
                  <a:pt x="26928" y="19244"/>
                  <a:pt x="26974" y="19724"/>
                  <a:pt x="27326" y="19747"/>
                </a:cubicBezTo>
                <a:cubicBezTo>
                  <a:pt x="27358" y="19749"/>
                  <a:pt x="27389" y="19745"/>
                  <a:pt x="27421" y="19736"/>
                </a:cubicBezTo>
                <a:cubicBezTo>
                  <a:pt x="27620" y="19682"/>
                  <a:pt x="27817" y="19623"/>
                  <a:pt x="28014" y="19564"/>
                </a:cubicBezTo>
                <a:cubicBezTo>
                  <a:pt x="28064" y="19550"/>
                  <a:pt x="28108" y="19523"/>
                  <a:pt x="28146" y="19487"/>
                </a:cubicBezTo>
                <a:cubicBezTo>
                  <a:pt x="28364" y="19256"/>
                  <a:pt x="28142" y="18892"/>
                  <a:pt x="27838" y="18980"/>
                </a:cubicBezTo>
                <a:cubicBezTo>
                  <a:pt x="27645" y="19036"/>
                  <a:pt x="27450" y="19093"/>
                  <a:pt x="27257" y="19147"/>
                </a:cubicBezTo>
                <a:close/>
                <a:moveTo>
                  <a:pt x="29535" y="18412"/>
                </a:moveTo>
                <a:cubicBezTo>
                  <a:pt x="29202" y="18573"/>
                  <a:pt x="29376" y="19070"/>
                  <a:pt x="29741" y="18986"/>
                </a:cubicBezTo>
                <a:cubicBezTo>
                  <a:pt x="29757" y="18980"/>
                  <a:pt x="29774" y="18973"/>
                  <a:pt x="29791" y="18967"/>
                </a:cubicBezTo>
                <a:cubicBezTo>
                  <a:pt x="29994" y="18873"/>
                  <a:pt x="30187" y="18760"/>
                  <a:pt x="30367" y="18630"/>
                </a:cubicBezTo>
                <a:cubicBezTo>
                  <a:pt x="30633" y="18435"/>
                  <a:pt x="30449" y="18018"/>
                  <a:pt x="30126" y="18083"/>
                </a:cubicBezTo>
                <a:cubicBezTo>
                  <a:pt x="30084" y="18091"/>
                  <a:pt x="30044" y="18108"/>
                  <a:pt x="30011" y="18133"/>
                </a:cubicBezTo>
                <a:cubicBezTo>
                  <a:pt x="29862" y="18240"/>
                  <a:pt x="29703" y="18334"/>
                  <a:pt x="29535" y="18412"/>
                </a:cubicBezTo>
                <a:close/>
                <a:moveTo>
                  <a:pt x="31130" y="16878"/>
                </a:moveTo>
                <a:cubicBezTo>
                  <a:pt x="31052" y="17024"/>
                  <a:pt x="31107" y="17207"/>
                  <a:pt x="31254" y="17286"/>
                </a:cubicBezTo>
                <a:cubicBezTo>
                  <a:pt x="31400" y="17366"/>
                  <a:pt x="31585" y="17314"/>
                  <a:pt x="31667" y="17167"/>
                </a:cubicBezTo>
                <a:cubicBezTo>
                  <a:pt x="31776" y="16970"/>
                  <a:pt x="31864" y="16760"/>
                  <a:pt x="31926" y="16544"/>
                </a:cubicBezTo>
                <a:cubicBezTo>
                  <a:pt x="31977" y="16381"/>
                  <a:pt x="31882" y="16207"/>
                  <a:pt x="31719" y="16161"/>
                </a:cubicBezTo>
                <a:cubicBezTo>
                  <a:pt x="31553" y="16113"/>
                  <a:pt x="31384" y="16211"/>
                  <a:pt x="31340" y="16377"/>
                </a:cubicBezTo>
                <a:cubicBezTo>
                  <a:pt x="31287" y="16551"/>
                  <a:pt x="31218" y="16718"/>
                  <a:pt x="31130" y="16878"/>
                </a:cubicBezTo>
                <a:close/>
                <a:moveTo>
                  <a:pt x="30855" y="15279"/>
                </a:moveTo>
                <a:cubicBezTo>
                  <a:pt x="31170" y="15379"/>
                  <a:pt x="31402" y="14977"/>
                  <a:pt x="31145" y="14753"/>
                </a:cubicBezTo>
                <a:cubicBezTo>
                  <a:pt x="31115" y="14727"/>
                  <a:pt x="31080" y="14709"/>
                  <a:pt x="31044" y="14696"/>
                </a:cubicBezTo>
                <a:cubicBezTo>
                  <a:pt x="30824" y="14627"/>
                  <a:pt x="30598" y="14587"/>
                  <a:pt x="30367" y="14574"/>
                </a:cubicBezTo>
                <a:cubicBezTo>
                  <a:pt x="30051" y="14554"/>
                  <a:pt x="29914" y="14981"/>
                  <a:pt x="30202" y="15147"/>
                </a:cubicBezTo>
                <a:cubicBezTo>
                  <a:pt x="30241" y="15170"/>
                  <a:pt x="30285" y="15182"/>
                  <a:pt x="30332" y="15184"/>
                </a:cubicBezTo>
                <a:cubicBezTo>
                  <a:pt x="30510" y="15193"/>
                  <a:pt x="30686" y="15224"/>
                  <a:pt x="30855" y="15279"/>
                </a:cubicBezTo>
                <a:close/>
                <a:moveTo>
                  <a:pt x="28605" y="15383"/>
                </a:moveTo>
                <a:cubicBezTo>
                  <a:pt x="28957" y="15291"/>
                  <a:pt x="28896" y="14782"/>
                  <a:pt x="28527" y="14782"/>
                </a:cubicBezTo>
                <a:cubicBezTo>
                  <a:pt x="28506" y="14782"/>
                  <a:pt x="28485" y="14784"/>
                  <a:pt x="28464" y="14788"/>
                </a:cubicBezTo>
                <a:cubicBezTo>
                  <a:pt x="28263" y="14836"/>
                  <a:pt x="28060" y="14889"/>
                  <a:pt x="27861" y="14945"/>
                </a:cubicBezTo>
                <a:cubicBezTo>
                  <a:pt x="27548" y="15036"/>
                  <a:pt x="27571" y="15488"/>
                  <a:pt x="27898" y="15541"/>
                </a:cubicBezTo>
                <a:cubicBezTo>
                  <a:pt x="27942" y="15547"/>
                  <a:pt x="27986" y="15545"/>
                  <a:pt x="28028" y="15532"/>
                </a:cubicBezTo>
                <a:cubicBezTo>
                  <a:pt x="28219" y="15478"/>
                  <a:pt x="28412" y="15427"/>
                  <a:pt x="28605" y="15383"/>
                </a:cubicBezTo>
                <a:close/>
                <a:moveTo>
                  <a:pt x="26387" y="16176"/>
                </a:moveTo>
                <a:cubicBezTo>
                  <a:pt x="26687" y="16004"/>
                  <a:pt x="26528" y="15549"/>
                  <a:pt x="26184" y="15606"/>
                </a:cubicBezTo>
                <a:cubicBezTo>
                  <a:pt x="26153" y="15612"/>
                  <a:pt x="26121" y="15624"/>
                  <a:pt x="26094" y="15639"/>
                </a:cubicBezTo>
                <a:lnTo>
                  <a:pt x="26023" y="15677"/>
                </a:lnTo>
                <a:lnTo>
                  <a:pt x="25916" y="15738"/>
                </a:lnTo>
                <a:lnTo>
                  <a:pt x="25811" y="15798"/>
                </a:lnTo>
                <a:lnTo>
                  <a:pt x="25706" y="15861"/>
                </a:lnTo>
                <a:lnTo>
                  <a:pt x="25604" y="15926"/>
                </a:lnTo>
                <a:lnTo>
                  <a:pt x="25547" y="15962"/>
                </a:lnTo>
                <a:cubicBezTo>
                  <a:pt x="25266" y="16150"/>
                  <a:pt x="25451" y="16593"/>
                  <a:pt x="25790" y="16511"/>
                </a:cubicBezTo>
                <a:cubicBezTo>
                  <a:pt x="25824" y="16505"/>
                  <a:pt x="25855" y="16490"/>
                  <a:pt x="25884" y="16471"/>
                </a:cubicBezTo>
                <a:lnTo>
                  <a:pt x="26025" y="16381"/>
                </a:lnTo>
                <a:lnTo>
                  <a:pt x="26121" y="16324"/>
                </a:lnTo>
                <a:lnTo>
                  <a:pt x="26218" y="16268"/>
                </a:lnTo>
                <a:lnTo>
                  <a:pt x="26318" y="16211"/>
                </a:lnTo>
                <a:lnTo>
                  <a:pt x="26387" y="16174"/>
                </a:lnTo>
                <a:close/>
                <a:moveTo>
                  <a:pt x="24549" y="17605"/>
                </a:moveTo>
                <a:cubicBezTo>
                  <a:pt x="24772" y="17353"/>
                  <a:pt x="24491" y="16980"/>
                  <a:pt x="24183" y="17129"/>
                </a:cubicBezTo>
                <a:cubicBezTo>
                  <a:pt x="24149" y="17146"/>
                  <a:pt x="24120" y="17169"/>
                  <a:pt x="24095" y="17196"/>
                </a:cubicBezTo>
                <a:lnTo>
                  <a:pt x="23984" y="17320"/>
                </a:lnTo>
                <a:lnTo>
                  <a:pt x="23908" y="17410"/>
                </a:lnTo>
                <a:lnTo>
                  <a:pt x="23833" y="17500"/>
                </a:lnTo>
                <a:lnTo>
                  <a:pt x="23759" y="17592"/>
                </a:lnTo>
                <a:lnTo>
                  <a:pt x="23688" y="17685"/>
                </a:lnTo>
                <a:cubicBezTo>
                  <a:pt x="23493" y="17936"/>
                  <a:pt x="23772" y="18286"/>
                  <a:pt x="24067" y="18144"/>
                </a:cubicBezTo>
                <a:cubicBezTo>
                  <a:pt x="24109" y="18123"/>
                  <a:pt x="24145" y="18093"/>
                  <a:pt x="24172" y="18055"/>
                </a:cubicBezTo>
                <a:lnTo>
                  <a:pt x="24239" y="17972"/>
                </a:lnTo>
                <a:lnTo>
                  <a:pt x="24306" y="17886"/>
                </a:lnTo>
                <a:lnTo>
                  <a:pt x="24375" y="17804"/>
                </a:lnTo>
                <a:lnTo>
                  <a:pt x="24445" y="17720"/>
                </a:lnTo>
                <a:lnTo>
                  <a:pt x="24549" y="17605"/>
                </a:lnTo>
                <a:close/>
                <a:moveTo>
                  <a:pt x="22582" y="21826"/>
                </a:moveTo>
                <a:cubicBezTo>
                  <a:pt x="22636" y="21526"/>
                  <a:pt x="22257" y="21333"/>
                  <a:pt x="22045" y="21576"/>
                </a:cubicBezTo>
                <a:cubicBezTo>
                  <a:pt x="22012" y="21616"/>
                  <a:pt x="21988" y="21666"/>
                  <a:pt x="21980" y="21719"/>
                </a:cubicBezTo>
                <a:lnTo>
                  <a:pt x="21942" y="21926"/>
                </a:lnTo>
                <a:lnTo>
                  <a:pt x="21924" y="22054"/>
                </a:lnTo>
                <a:lnTo>
                  <a:pt x="21905" y="22180"/>
                </a:lnTo>
                <a:lnTo>
                  <a:pt x="21882" y="22337"/>
                </a:lnTo>
                <a:cubicBezTo>
                  <a:pt x="21842" y="22660"/>
                  <a:pt x="22273" y="22815"/>
                  <a:pt x="22447" y="22532"/>
                </a:cubicBezTo>
                <a:cubicBezTo>
                  <a:pt x="22470" y="22494"/>
                  <a:pt x="22483" y="22454"/>
                  <a:pt x="22489" y="22413"/>
                </a:cubicBezTo>
                <a:cubicBezTo>
                  <a:pt x="22500" y="22324"/>
                  <a:pt x="22512" y="22234"/>
                  <a:pt x="22527" y="22146"/>
                </a:cubicBezTo>
                <a:lnTo>
                  <a:pt x="22546" y="22025"/>
                </a:lnTo>
                <a:lnTo>
                  <a:pt x="22582" y="21826"/>
                </a:lnTo>
                <a:close/>
                <a:moveTo>
                  <a:pt x="22382" y="24200"/>
                </a:moveTo>
                <a:cubicBezTo>
                  <a:pt x="22382" y="23894"/>
                  <a:pt x="21965" y="23783"/>
                  <a:pt x="21812" y="24047"/>
                </a:cubicBezTo>
                <a:cubicBezTo>
                  <a:pt x="21785" y="24095"/>
                  <a:pt x="21771" y="24150"/>
                  <a:pt x="21771" y="24206"/>
                </a:cubicBezTo>
                <a:cubicBezTo>
                  <a:pt x="21771" y="24414"/>
                  <a:pt x="21779" y="24619"/>
                  <a:pt x="21787" y="24829"/>
                </a:cubicBezTo>
                <a:cubicBezTo>
                  <a:pt x="21796" y="24997"/>
                  <a:pt x="21938" y="25126"/>
                  <a:pt x="22106" y="25118"/>
                </a:cubicBezTo>
                <a:cubicBezTo>
                  <a:pt x="22276" y="25112"/>
                  <a:pt x="22406" y="24967"/>
                  <a:pt x="22397" y="24800"/>
                </a:cubicBezTo>
                <a:cubicBezTo>
                  <a:pt x="22389" y="24598"/>
                  <a:pt x="22382" y="24399"/>
                  <a:pt x="22382" y="24200"/>
                </a:cubicBezTo>
                <a:close/>
                <a:moveTo>
                  <a:pt x="22584" y="26585"/>
                </a:moveTo>
                <a:cubicBezTo>
                  <a:pt x="22554" y="26422"/>
                  <a:pt x="22397" y="26311"/>
                  <a:pt x="22234" y="26338"/>
                </a:cubicBezTo>
                <a:cubicBezTo>
                  <a:pt x="22068" y="26367"/>
                  <a:pt x="21957" y="26520"/>
                  <a:pt x="21982" y="26686"/>
                </a:cubicBezTo>
                <a:cubicBezTo>
                  <a:pt x="22014" y="26891"/>
                  <a:pt x="22049" y="27092"/>
                  <a:pt x="22089" y="27298"/>
                </a:cubicBezTo>
                <a:cubicBezTo>
                  <a:pt x="22120" y="27465"/>
                  <a:pt x="22282" y="27576"/>
                  <a:pt x="22450" y="27543"/>
                </a:cubicBezTo>
                <a:cubicBezTo>
                  <a:pt x="22617" y="27509"/>
                  <a:pt x="22726" y="27344"/>
                  <a:pt x="22688" y="27178"/>
                </a:cubicBezTo>
                <a:cubicBezTo>
                  <a:pt x="22651" y="26981"/>
                  <a:pt x="22615" y="26782"/>
                  <a:pt x="22584" y="26585"/>
                </a:cubicBezTo>
                <a:close/>
                <a:moveTo>
                  <a:pt x="23120" y="28926"/>
                </a:moveTo>
                <a:cubicBezTo>
                  <a:pt x="23072" y="28765"/>
                  <a:pt x="22900" y="28675"/>
                  <a:pt x="22739" y="28723"/>
                </a:cubicBezTo>
                <a:cubicBezTo>
                  <a:pt x="22577" y="28771"/>
                  <a:pt x="22487" y="28943"/>
                  <a:pt x="22535" y="29104"/>
                </a:cubicBezTo>
                <a:cubicBezTo>
                  <a:pt x="22594" y="29303"/>
                  <a:pt x="22657" y="29498"/>
                  <a:pt x="22722" y="29695"/>
                </a:cubicBezTo>
                <a:cubicBezTo>
                  <a:pt x="22776" y="29854"/>
                  <a:pt x="22948" y="29940"/>
                  <a:pt x="23110" y="29888"/>
                </a:cubicBezTo>
                <a:cubicBezTo>
                  <a:pt x="23269" y="29833"/>
                  <a:pt x="23355" y="29660"/>
                  <a:pt x="23300" y="29500"/>
                </a:cubicBezTo>
                <a:cubicBezTo>
                  <a:pt x="23238" y="29310"/>
                  <a:pt x="23177" y="29119"/>
                  <a:pt x="23120" y="28926"/>
                </a:cubicBezTo>
                <a:close/>
                <a:moveTo>
                  <a:pt x="23946" y="31187"/>
                </a:moveTo>
                <a:cubicBezTo>
                  <a:pt x="23816" y="30890"/>
                  <a:pt x="23361" y="30974"/>
                  <a:pt x="23361" y="31315"/>
                </a:cubicBezTo>
                <a:cubicBezTo>
                  <a:pt x="23361" y="31355"/>
                  <a:pt x="23370" y="31395"/>
                  <a:pt x="23386" y="31433"/>
                </a:cubicBezTo>
                <a:cubicBezTo>
                  <a:pt x="23468" y="31621"/>
                  <a:pt x="23554" y="31810"/>
                  <a:pt x="23642" y="31996"/>
                </a:cubicBezTo>
                <a:cubicBezTo>
                  <a:pt x="23789" y="32300"/>
                  <a:pt x="24246" y="32183"/>
                  <a:pt x="24223" y="31839"/>
                </a:cubicBezTo>
                <a:cubicBezTo>
                  <a:pt x="24220" y="31803"/>
                  <a:pt x="24210" y="31768"/>
                  <a:pt x="24195" y="31736"/>
                </a:cubicBezTo>
                <a:cubicBezTo>
                  <a:pt x="24109" y="31554"/>
                  <a:pt x="24026" y="31374"/>
                  <a:pt x="23946" y="31187"/>
                </a:cubicBezTo>
                <a:close/>
                <a:moveTo>
                  <a:pt x="25031" y="33335"/>
                </a:moveTo>
                <a:cubicBezTo>
                  <a:pt x="24874" y="33063"/>
                  <a:pt x="24440" y="33180"/>
                  <a:pt x="24464" y="33518"/>
                </a:cubicBezTo>
                <a:cubicBezTo>
                  <a:pt x="24468" y="33562"/>
                  <a:pt x="24480" y="33604"/>
                  <a:pt x="24503" y="33643"/>
                </a:cubicBezTo>
                <a:cubicBezTo>
                  <a:pt x="24606" y="33822"/>
                  <a:pt x="24713" y="34000"/>
                  <a:pt x="24822" y="34176"/>
                </a:cubicBezTo>
                <a:cubicBezTo>
                  <a:pt x="24998" y="34452"/>
                  <a:pt x="25428" y="34302"/>
                  <a:pt x="25384" y="33966"/>
                </a:cubicBezTo>
                <a:cubicBezTo>
                  <a:pt x="25377" y="33926"/>
                  <a:pt x="25363" y="33887"/>
                  <a:pt x="25342" y="33853"/>
                </a:cubicBezTo>
                <a:cubicBezTo>
                  <a:pt x="25237" y="33681"/>
                  <a:pt x="25132" y="33509"/>
                  <a:pt x="25031" y="33335"/>
                </a:cubicBezTo>
                <a:close/>
                <a:moveTo>
                  <a:pt x="26358" y="35343"/>
                </a:moveTo>
                <a:cubicBezTo>
                  <a:pt x="26146" y="35069"/>
                  <a:pt x="25710" y="35297"/>
                  <a:pt x="25828" y="35634"/>
                </a:cubicBezTo>
                <a:cubicBezTo>
                  <a:pt x="25838" y="35662"/>
                  <a:pt x="25853" y="35687"/>
                  <a:pt x="25870" y="35710"/>
                </a:cubicBezTo>
                <a:cubicBezTo>
                  <a:pt x="25993" y="35878"/>
                  <a:pt x="26119" y="36041"/>
                  <a:pt x="26249" y="36202"/>
                </a:cubicBezTo>
                <a:cubicBezTo>
                  <a:pt x="26452" y="36456"/>
                  <a:pt x="26867" y="36255"/>
                  <a:pt x="26779" y="35926"/>
                </a:cubicBezTo>
                <a:cubicBezTo>
                  <a:pt x="26769" y="35888"/>
                  <a:pt x="26750" y="35850"/>
                  <a:pt x="26725" y="35819"/>
                </a:cubicBezTo>
                <a:cubicBezTo>
                  <a:pt x="26601" y="35662"/>
                  <a:pt x="26478" y="35504"/>
                  <a:pt x="26358" y="35343"/>
                </a:cubicBezTo>
                <a:close/>
                <a:moveTo>
                  <a:pt x="27911" y="37181"/>
                </a:moveTo>
                <a:cubicBezTo>
                  <a:pt x="27794" y="37062"/>
                  <a:pt x="27601" y="37057"/>
                  <a:pt x="27479" y="37173"/>
                </a:cubicBezTo>
                <a:cubicBezTo>
                  <a:pt x="27358" y="37288"/>
                  <a:pt x="27354" y="37481"/>
                  <a:pt x="27469" y="37604"/>
                </a:cubicBezTo>
                <a:lnTo>
                  <a:pt x="27584" y="37724"/>
                </a:lnTo>
                <a:lnTo>
                  <a:pt x="27697" y="37839"/>
                </a:lnTo>
                <a:lnTo>
                  <a:pt x="27905" y="38047"/>
                </a:lnTo>
                <a:cubicBezTo>
                  <a:pt x="28024" y="38164"/>
                  <a:pt x="28219" y="38162"/>
                  <a:pt x="28336" y="38042"/>
                </a:cubicBezTo>
                <a:cubicBezTo>
                  <a:pt x="28454" y="37921"/>
                  <a:pt x="28452" y="37728"/>
                  <a:pt x="28332" y="37611"/>
                </a:cubicBezTo>
                <a:cubicBezTo>
                  <a:pt x="28227" y="37506"/>
                  <a:pt x="28125" y="37403"/>
                  <a:pt x="28022" y="37298"/>
                </a:cubicBezTo>
                <a:close/>
                <a:moveTo>
                  <a:pt x="29673" y="38814"/>
                </a:moveTo>
                <a:cubicBezTo>
                  <a:pt x="29625" y="38774"/>
                  <a:pt x="29565" y="38751"/>
                  <a:pt x="29502" y="38747"/>
                </a:cubicBezTo>
                <a:cubicBezTo>
                  <a:pt x="29206" y="38726"/>
                  <a:pt x="29059" y="39103"/>
                  <a:pt x="29292" y="39289"/>
                </a:cubicBezTo>
                <a:lnTo>
                  <a:pt x="29514" y="39468"/>
                </a:lnTo>
                <a:lnTo>
                  <a:pt x="29644" y="39568"/>
                </a:lnTo>
                <a:lnTo>
                  <a:pt x="29780" y="39673"/>
                </a:lnTo>
                <a:cubicBezTo>
                  <a:pt x="30059" y="39876"/>
                  <a:pt x="30409" y="39543"/>
                  <a:pt x="30212" y="39252"/>
                </a:cubicBezTo>
                <a:cubicBezTo>
                  <a:pt x="30193" y="39227"/>
                  <a:pt x="30170" y="39203"/>
                  <a:pt x="30145" y="39185"/>
                </a:cubicBezTo>
                <a:lnTo>
                  <a:pt x="30017" y="39086"/>
                </a:lnTo>
                <a:lnTo>
                  <a:pt x="29894" y="38988"/>
                </a:lnTo>
                <a:close/>
                <a:moveTo>
                  <a:pt x="31631" y="40203"/>
                </a:moveTo>
                <a:cubicBezTo>
                  <a:pt x="31350" y="40033"/>
                  <a:pt x="31029" y="40373"/>
                  <a:pt x="31229" y="40647"/>
                </a:cubicBezTo>
                <a:cubicBezTo>
                  <a:pt x="31252" y="40679"/>
                  <a:pt x="31281" y="40706"/>
                  <a:pt x="31314" y="40725"/>
                </a:cubicBezTo>
                <a:lnTo>
                  <a:pt x="31413" y="40786"/>
                </a:lnTo>
                <a:lnTo>
                  <a:pt x="31555" y="40870"/>
                </a:lnTo>
                <a:lnTo>
                  <a:pt x="31698" y="40955"/>
                </a:lnTo>
                <a:lnTo>
                  <a:pt x="31851" y="41041"/>
                </a:lnTo>
                <a:cubicBezTo>
                  <a:pt x="31998" y="41125"/>
                  <a:pt x="32186" y="41073"/>
                  <a:pt x="32268" y="40926"/>
                </a:cubicBezTo>
                <a:cubicBezTo>
                  <a:pt x="32352" y="40777"/>
                  <a:pt x="32297" y="40589"/>
                  <a:pt x="32149" y="40509"/>
                </a:cubicBezTo>
                <a:lnTo>
                  <a:pt x="32006" y="40427"/>
                </a:lnTo>
                <a:lnTo>
                  <a:pt x="31868" y="40346"/>
                </a:lnTo>
                <a:lnTo>
                  <a:pt x="31631" y="40203"/>
                </a:lnTo>
                <a:close/>
                <a:moveTo>
                  <a:pt x="33756" y="41318"/>
                </a:moveTo>
                <a:cubicBezTo>
                  <a:pt x="33463" y="41190"/>
                  <a:pt x="33192" y="41551"/>
                  <a:pt x="33408" y="41802"/>
                </a:cubicBezTo>
                <a:cubicBezTo>
                  <a:pt x="33437" y="41836"/>
                  <a:pt x="33475" y="41861"/>
                  <a:pt x="33515" y="41880"/>
                </a:cubicBezTo>
                <a:lnTo>
                  <a:pt x="33657" y="41940"/>
                </a:lnTo>
                <a:lnTo>
                  <a:pt x="33815" y="42005"/>
                </a:lnTo>
                <a:lnTo>
                  <a:pt x="33972" y="42070"/>
                </a:lnTo>
                <a:lnTo>
                  <a:pt x="34087" y="42119"/>
                </a:lnTo>
                <a:cubicBezTo>
                  <a:pt x="34364" y="42230"/>
                  <a:pt x="34621" y="41909"/>
                  <a:pt x="34452" y="41662"/>
                </a:cubicBezTo>
                <a:cubicBezTo>
                  <a:pt x="34418" y="41611"/>
                  <a:pt x="34368" y="41572"/>
                  <a:pt x="34311" y="41551"/>
                </a:cubicBezTo>
                <a:lnTo>
                  <a:pt x="34202" y="41507"/>
                </a:lnTo>
                <a:lnTo>
                  <a:pt x="34049" y="41442"/>
                </a:lnTo>
                <a:lnTo>
                  <a:pt x="33896" y="413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76670712" name="Google Shape;562;p29"/>
          <p:cNvSpPr/>
          <p:nvPr/>
        </p:nvSpPr>
        <p:spPr bwMode="auto">
          <a:xfrm>
            <a:off x="253688" y="1329100"/>
            <a:ext cx="312549" cy="274725"/>
          </a:xfrm>
          <a:custGeom>
            <a:avLst/>
            <a:gdLst/>
            <a:ahLst/>
            <a:cxnLst/>
            <a:rect l="l" t="t" r="r" b="b"/>
            <a:pathLst>
              <a:path w="12502" h="10989" fill="norm" stroke="1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35265207" name="Google Shape;563;p29"/>
          <p:cNvSpPr/>
          <p:nvPr/>
        </p:nvSpPr>
        <p:spPr bwMode="auto">
          <a:xfrm>
            <a:off x="351097" y="4784594"/>
            <a:ext cx="215140" cy="18969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7203579" name="Google Shape;564;p29"/>
          <p:cNvSpPr/>
          <p:nvPr/>
        </p:nvSpPr>
        <p:spPr bwMode="auto"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0917333" name="Google Shape;565;p29"/>
          <p:cNvSpPr/>
          <p:nvPr/>
        </p:nvSpPr>
        <p:spPr bwMode="auto">
          <a:xfrm rot="2887983" flipH="1">
            <a:off x="8728526" y="3613244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21210161" name="Google Shape;566;p29"/>
          <p:cNvSpPr/>
          <p:nvPr/>
        </p:nvSpPr>
        <p:spPr bwMode="auto">
          <a:xfrm rot="2887983" flipH="1">
            <a:off x="8249776" y="4170044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755375357" name="Google Shape;567;p29"/>
          <p:cNvGrpSpPr/>
          <p:nvPr/>
        </p:nvGrpSpPr>
        <p:grpSpPr bwMode="auto">
          <a:xfrm rot="5770332" flipH="1">
            <a:off x="8263991" y="384986"/>
            <a:ext cx="306762" cy="476337"/>
            <a:chOff x="4452729" y="352000"/>
            <a:chExt cx="225596" cy="350301"/>
          </a:xfrm>
        </p:grpSpPr>
        <p:sp>
          <p:nvSpPr>
            <p:cNvPr id="568" name="Google Shape;568;p29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69" name="Google Shape;569;p29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70" name="Google Shape;570;p29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" preserve="0" showMasterPhAnim="0" showMasterSp="1" userDrawn="1">
  <p:cSld name="CUSTOM_3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1544034" name="Google Shape;572;p30"/>
          <p:cNvSpPr/>
          <p:nvPr/>
        </p:nvSpPr>
        <p:spPr bwMode="auto">
          <a:xfrm>
            <a:off x="-352646" y="-80688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14971579" name="Google Shape;573;p30"/>
          <p:cNvSpPr txBox="1"/>
          <p:nvPr>
            <p:ph type="subTitle" idx="1"/>
          </p:nvPr>
        </p:nvSpPr>
        <p:spPr bwMode="auto">
          <a:xfrm>
            <a:off x="1812004" y="1256675"/>
            <a:ext cx="3127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716966411" name="Google Shape;574;p30"/>
          <p:cNvSpPr txBox="1"/>
          <p:nvPr>
            <p:ph type="title"/>
          </p:nvPr>
        </p:nvSpPr>
        <p:spPr bwMode="auto">
          <a:xfrm>
            <a:off x="1811999" y="731625"/>
            <a:ext cx="312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479747" name="Google Shape;575;p30"/>
          <p:cNvSpPr txBox="1"/>
          <p:nvPr>
            <p:ph type="subTitle" idx="2"/>
          </p:nvPr>
        </p:nvSpPr>
        <p:spPr bwMode="auto">
          <a:xfrm>
            <a:off x="1812004" y="2528425"/>
            <a:ext cx="3127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701003673" name="Google Shape;576;p30"/>
          <p:cNvSpPr txBox="1"/>
          <p:nvPr>
            <p:ph type="title" idx="3"/>
          </p:nvPr>
        </p:nvSpPr>
        <p:spPr bwMode="auto">
          <a:xfrm>
            <a:off x="1811999" y="2003375"/>
            <a:ext cx="312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7016582" name="Google Shape;577;p30"/>
          <p:cNvSpPr txBox="1"/>
          <p:nvPr>
            <p:ph type="subTitle" idx="4"/>
          </p:nvPr>
        </p:nvSpPr>
        <p:spPr bwMode="auto">
          <a:xfrm>
            <a:off x="1812004" y="3800175"/>
            <a:ext cx="3127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423395858" name="Google Shape;578;p30"/>
          <p:cNvSpPr txBox="1"/>
          <p:nvPr>
            <p:ph type="title" idx="5"/>
          </p:nvPr>
        </p:nvSpPr>
        <p:spPr bwMode="auto">
          <a:xfrm>
            <a:off x="1811999" y="3275125"/>
            <a:ext cx="312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650380612" name="Google Shape;579;p30"/>
          <p:cNvGrpSpPr/>
          <p:nvPr/>
        </p:nvGrpSpPr>
        <p:grpSpPr bwMode="auto">
          <a:xfrm rot="10800000">
            <a:off x="1882952" y="535249"/>
            <a:ext cx="2222950" cy="1255025"/>
            <a:chOff x="2256903" y="816487"/>
            <a:chExt cx="4630180" cy="3653639"/>
          </a:xfrm>
        </p:grpSpPr>
        <p:sp>
          <p:nvSpPr>
            <p:cNvPr id="580" name="Google Shape;580;p30"/>
            <p:cNvSpPr/>
            <p:nvPr/>
          </p:nvSpPr>
          <p:spPr bwMode="auto"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fill="norm" stroke="1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81" name="Google Shape;581;p30"/>
            <p:cNvSpPr/>
            <p:nvPr/>
          </p:nvSpPr>
          <p:spPr bwMode="auto"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fill="norm" stroke="1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474619274" name="Google Shape;582;p30"/>
          <p:cNvGrpSpPr/>
          <p:nvPr/>
        </p:nvGrpSpPr>
        <p:grpSpPr bwMode="auto">
          <a:xfrm flipH="1">
            <a:off x="1936427" y="1943287"/>
            <a:ext cx="2222950" cy="1255025"/>
            <a:chOff x="2256903" y="816487"/>
            <a:chExt cx="4630180" cy="3653639"/>
          </a:xfrm>
        </p:grpSpPr>
        <p:sp>
          <p:nvSpPr>
            <p:cNvPr id="583" name="Google Shape;583;p30"/>
            <p:cNvSpPr/>
            <p:nvPr/>
          </p:nvSpPr>
          <p:spPr bwMode="auto"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fill="norm" stroke="1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84" name="Google Shape;584;p30"/>
            <p:cNvSpPr/>
            <p:nvPr/>
          </p:nvSpPr>
          <p:spPr bwMode="auto"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fill="norm" stroke="1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063423339" name="Google Shape;585;p30"/>
          <p:cNvGrpSpPr/>
          <p:nvPr/>
        </p:nvGrpSpPr>
        <p:grpSpPr bwMode="auto">
          <a:xfrm>
            <a:off x="1936527" y="3284036"/>
            <a:ext cx="2222950" cy="1255025"/>
            <a:chOff x="2256903" y="816487"/>
            <a:chExt cx="4630180" cy="3653639"/>
          </a:xfrm>
        </p:grpSpPr>
        <p:sp>
          <p:nvSpPr>
            <p:cNvPr id="586" name="Google Shape;586;p30"/>
            <p:cNvSpPr/>
            <p:nvPr/>
          </p:nvSpPr>
          <p:spPr bwMode="auto"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fill="norm" stroke="1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87" name="Google Shape;587;p30"/>
            <p:cNvSpPr/>
            <p:nvPr/>
          </p:nvSpPr>
          <p:spPr bwMode="auto"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fill="norm" stroke="1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107578970" name="Google Shape;588;p30"/>
          <p:cNvSpPr/>
          <p:nvPr/>
        </p:nvSpPr>
        <p:spPr bwMode="auto">
          <a:xfrm>
            <a:off x="1055349" y="184497"/>
            <a:ext cx="189140" cy="166771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" preserve="0" showMasterPhAnim="0" showMasterSp="1" userDrawn="1">
  <p:cSld name="CUSTOM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0213193" name="Google Shape;33;p4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89149919" name="Google Shape;34;p4"/>
          <p:cNvSpPr txBox="1"/>
          <p:nvPr>
            <p:ph type="title" idx="2"/>
          </p:nvPr>
        </p:nvSpPr>
        <p:spPr bwMode="auto">
          <a:xfrm flipH="1">
            <a:off x="4451153" y="1423725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29456593" name="Google Shape;35;p4"/>
          <p:cNvSpPr txBox="1"/>
          <p:nvPr>
            <p:ph type="title" idx="3"/>
          </p:nvPr>
        </p:nvSpPr>
        <p:spPr bwMode="auto">
          <a:xfrm flipH="1">
            <a:off x="4451153" y="3101250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07016539" name="Google Shape;36;p4"/>
          <p:cNvSpPr txBox="1"/>
          <p:nvPr>
            <p:ph type="title" idx="4"/>
          </p:nvPr>
        </p:nvSpPr>
        <p:spPr bwMode="auto">
          <a:xfrm flipH="1">
            <a:off x="1652627" y="1423725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4576094" name="Google Shape;37;p4"/>
          <p:cNvSpPr txBox="1"/>
          <p:nvPr>
            <p:ph type="title" idx="5"/>
          </p:nvPr>
        </p:nvSpPr>
        <p:spPr bwMode="auto">
          <a:xfrm flipH="1">
            <a:off x="1652627" y="3101250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93016569" name="Google Shape;38;p4"/>
          <p:cNvSpPr txBox="1"/>
          <p:nvPr>
            <p:ph type="subTitle" idx="1"/>
          </p:nvPr>
        </p:nvSpPr>
        <p:spPr bwMode="auto">
          <a:xfrm flipH="1">
            <a:off x="1919252" y="2246925"/>
            <a:ext cx="2410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04777463" name="Google Shape;39;p4"/>
          <p:cNvSpPr txBox="1"/>
          <p:nvPr>
            <p:ph type="subTitle" idx="6"/>
          </p:nvPr>
        </p:nvSpPr>
        <p:spPr bwMode="auto">
          <a:xfrm flipH="1">
            <a:off x="4717778" y="2246925"/>
            <a:ext cx="2410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32522564" name="Google Shape;40;p4"/>
          <p:cNvSpPr txBox="1"/>
          <p:nvPr>
            <p:ph type="subTitle" idx="7"/>
          </p:nvPr>
        </p:nvSpPr>
        <p:spPr bwMode="auto">
          <a:xfrm flipH="1">
            <a:off x="1919252" y="3949800"/>
            <a:ext cx="2410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708815108" name="Google Shape;41;p4"/>
          <p:cNvSpPr txBox="1"/>
          <p:nvPr>
            <p:ph type="subTitle" idx="8"/>
          </p:nvPr>
        </p:nvSpPr>
        <p:spPr bwMode="auto">
          <a:xfrm flipH="1">
            <a:off x="4717778" y="3949800"/>
            <a:ext cx="2410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791501630" name="Google Shape;42;p4"/>
          <p:cNvSpPr txBox="1"/>
          <p:nvPr>
            <p:ph type="title" idx="9"/>
          </p:nvPr>
        </p:nvSpPr>
        <p:spPr bwMode="auto">
          <a:xfrm>
            <a:off x="2135638" y="1788325"/>
            <a:ext cx="197759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73140194" name="Google Shape;43;p4"/>
          <p:cNvSpPr txBox="1"/>
          <p:nvPr>
            <p:ph type="title" idx="13"/>
          </p:nvPr>
        </p:nvSpPr>
        <p:spPr bwMode="auto">
          <a:xfrm>
            <a:off x="4934230" y="1788317"/>
            <a:ext cx="197759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66616654" name="Google Shape;44;p4"/>
          <p:cNvSpPr txBox="1"/>
          <p:nvPr>
            <p:ph type="title" idx="14"/>
          </p:nvPr>
        </p:nvSpPr>
        <p:spPr bwMode="auto">
          <a:xfrm>
            <a:off x="4934155" y="3462750"/>
            <a:ext cx="197759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40276013" name="Google Shape;45;p4"/>
          <p:cNvSpPr txBox="1"/>
          <p:nvPr>
            <p:ph type="title" idx="15"/>
          </p:nvPr>
        </p:nvSpPr>
        <p:spPr bwMode="auto">
          <a:xfrm>
            <a:off x="2135638" y="3462750"/>
            <a:ext cx="197759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481293209" name="Google Shape;46;p4"/>
          <p:cNvSpPr/>
          <p:nvPr/>
        </p:nvSpPr>
        <p:spPr bwMode="auto"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778469988" name="Google Shape;47;p4"/>
          <p:cNvGrpSpPr/>
          <p:nvPr/>
        </p:nvGrpSpPr>
        <p:grpSpPr bwMode="auto"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48" name="Google Shape;48;p4"/>
            <p:cNvSpPr/>
            <p:nvPr/>
          </p:nvSpPr>
          <p:spPr bwMode="auto"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stroke="1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 bwMode="auto">
            <a:xfrm>
              <a:off x="5624049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stroke="1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 bwMode="auto"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stroke="1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 bwMode="auto"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stroke="1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 bwMode="auto"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stroke="1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 bwMode="auto"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stroke="1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 bwMode="auto">
            <a:xfrm>
              <a:off x="5584825" y="1526474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stroke="1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 bwMode="auto"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stroke="1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 bwMode="auto"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stroke="1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 bwMode="auto"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stroke="1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 bwMode="auto"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stroke="1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 bwMode="auto"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stroke="1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 bwMode="auto">
            <a:xfrm>
              <a:off x="5505850" y="1258650"/>
              <a:ext cx="120324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stroke="1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300912079" name="Google Shape;61;p4"/>
          <p:cNvSpPr/>
          <p:nvPr/>
        </p:nvSpPr>
        <p:spPr bwMode="auto"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44573333" name="Google Shape;62;p4"/>
          <p:cNvSpPr/>
          <p:nvPr/>
        </p:nvSpPr>
        <p:spPr bwMode="auto"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95610342" name="Google Shape;63;p4"/>
          <p:cNvSpPr/>
          <p:nvPr/>
        </p:nvSpPr>
        <p:spPr bwMode="auto"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750572193" name="Google Shape;64;p4"/>
          <p:cNvGrpSpPr/>
          <p:nvPr/>
        </p:nvGrpSpPr>
        <p:grpSpPr bwMode="auto"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65" name="Google Shape;65;p4"/>
            <p:cNvSpPr/>
            <p:nvPr/>
          </p:nvSpPr>
          <p:spPr bwMode="auto"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fill="norm" stroke="1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 bwMode="auto"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fill="norm" stroke="1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 bwMode="auto"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fill="norm" stroke="1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 bwMode="auto"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fill="norm" stroke="1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 bwMode="auto"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fill="norm" stroke="1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 bwMode="auto">
            <a:xfrm>
              <a:off x="5226149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fill="norm" stroke="1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 bwMode="auto"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fill="norm" stroke="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 bwMode="auto"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fill="norm" stroke="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 bwMode="auto"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fill="norm" stroke="1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910994370" name="Google Shape;74;p4"/>
          <p:cNvSpPr/>
          <p:nvPr/>
        </p:nvSpPr>
        <p:spPr bwMode="auto"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54963018" name="Google Shape;75;p4"/>
          <p:cNvSpPr/>
          <p:nvPr/>
        </p:nvSpPr>
        <p:spPr bwMode="auto"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10353736" name="Google Shape;76;p4"/>
          <p:cNvSpPr/>
          <p:nvPr/>
        </p:nvSpPr>
        <p:spPr bwMode="auto"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92358664" name="Google Shape;77;p4"/>
          <p:cNvSpPr/>
          <p:nvPr/>
        </p:nvSpPr>
        <p:spPr bwMode="auto"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 1" preserve="0" showMasterPhAnim="0" showMasterSp="1" userDrawn="1">
  <p:cSld name="CUSTOM_3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638024" name="Google Shape;590;p31"/>
          <p:cNvSpPr txBox="1"/>
          <p:nvPr>
            <p:ph type="subTitle" idx="1"/>
          </p:nvPr>
        </p:nvSpPr>
        <p:spPr bwMode="auto">
          <a:xfrm>
            <a:off x="1028313" y="2155050"/>
            <a:ext cx="3387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0126891" name="Google Shape;591;p31"/>
          <p:cNvSpPr txBox="1"/>
          <p:nvPr>
            <p:ph type="title"/>
          </p:nvPr>
        </p:nvSpPr>
        <p:spPr bwMode="auto">
          <a:xfrm>
            <a:off x="1028313" y="1118050"/>
            <a:ext cx="33873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76743213" name="Google Shape;592;p31"/>
          <p:cNvSpPr txBox="1"/>
          <p:nvPr>
            <p:ph type="subTitle" idx="2"/>
          </p:nvPr>
        </p:nvSpPr>
        <p:spPr bwMode="auto">
          <a:xfrm>
            <a:off x="4728390" y="3608750"/>
            <a:ext cx="3387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42839783" name="Google Shape;593;p31"/>
          <p:cNvSpPr txBox="1"/>
          <p:nvPr>
            <p:ph type="title" idx="3"/>
          </p:nvPr>
        </p:nvSpPr>
        <p:spPr bwMode="auto">
          <a:xfrm>
            <a:off x="4728385" y="2571750"/>
            <a:ext cx="33873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29652573" name="Google Shape;594;p31"/>
          <p:cNvSpPr/>
          <p:nvPr/>
        </p:nvSpPr>
        <p:spPr bwMode="auto">
          <a:xfrm flipH="1">
            <a:off x="6668887" y="-63824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155846" name="Google Shape;595;p31"/>
          <p:cNvSpPr/>
          <p:nvPr/>
        </p:nvSpPr>
        <p:spPr bwMode="auto">
          <a:xfrm rot="-10487565" flipH="1">
            <a:off x="7543679" y="-196443"/>
            <a:ext cx="1845296" cy="2595765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75067771" name="Google Shape;596;p31"/>
          <p:cNvSpPr/>
          <p:nvPr/>
        </p:nvSpPr>
        <p:spPr bwMode="auto">
          <a:xfrm flipH="1">
            <a:off x="58" y="3062049"/>
            <a:ext cx="2210445" cy="2081324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62814381" name="Google Shape;597;p31"/>
          <p:cNvSpPr/>
          <p:nvPr/>
        </p:nvSpPr>
        <p:spPr bwMode="auto">
          <a:xfrm rot="3807597" flipH="1">
            <a:off x="1088131" y="4279685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13924301" name="Google Shape;598;p31"/>
          <p:cNvGrpSpPr/>
          <p:nvPr/>
        </p:nvGrpSpPr>
        <p:grpSpPr bwMode="auto">
          <a:xfrm rot="-7200372" flipH="1">
            <a:off x="678871" y="420510"/>
            <a:ext cx="306753" cy="476333"/>
            <a:chOff x="4452729" y="352000"/>
            <a:chExt cx="225596" cy="350301"/>
          </a:xfrm>
        </p:grpSpPr>
        <p:sp>
          <p:nvSpPr>
            <p:cNvPr id="599" name="Google Shape;599;p31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00" name="Google Shape;600;p31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01" name="Google Shape;601;p31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888536369" name="Google Shape;602;p31"/>
          <p:cNvSpPr/>
          <p:nvPr/>
        </p:nvSpPr>
        <p:spPr bwMode="auto">
          <a:xfrm>
            <a:off x="8125038" y="4439613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fill="norm" stroke="1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11909410" name="Google Shape;603;p31"/>
          <p:cNvSpPr/>
          <p:nvPr/>
        </p:nvSpPr>
        <p:spPr bwMode="auto">
          <a:xfrm rot="3807589" flipH="1">
            <a:off x="8346010" y="592713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07143111" name="Google Shape;604;p31"/>
          <p:cNvSpPr/>
          <p:nvPr/>
        </p:nvSpPr>
        <p:spPr bwMode="auto">
          <a:xfrm rot="3807589" flipH="1">
            <a:off x="8048546" y="710158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1" preserve="0" showMasterPhAnim="0" showMasterSp="1" userDrawn="1">
  <p:cSld name="CUSTOM_4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6173767" name="Google Shape;606;p32"/>
          <p:cNvSpPr txBox="1"/>
          <p:nvPr>
            <p:ph type="body" idx="1"/>
          </p:nvPr>
        </p:nvSpPr>
        <p:spPr bwMode="auto">
          <a:xfrm>
            <a:off x="4419300" y="1685875"/>
            <a:ext cx="3924600" cy="29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30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7229947" name="Google Shape;607;p32"/>
          <p:cNvSpPr txBox="1"/>
          <p:nvPr>
            <p:ph type="title"/>
          </p:nvPr>
        </p:nvSpPr>
        <p:spPr bwMode="auto">
          <a:xfrm>
            <a:off x="660225" y="382675"/>
            <a:ext cx="776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6914284" name="Google Shape;608;p32"/>
          <p:cNvSpPr/>
          <p:nvPr/>
        </p:nvSpPr>
        <p:spPr bwMode="auto">
          <a:xfrm rot="10800000">
            <a:off x="-5" y="2703384"/>
            <a:ext cx="536006" cy="3301065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34120131" name="Google Shape;609;p32"/>
          <p:cNvSpPr/>
          <p:nvPr/>
        </p:nvSpPr>
        <p:spPr bwMode="auto"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71958377" name="Google Shape;610;p32"/>
          <p:cNvSpPr/>
          <p:nvPr/>
        </p:nvSpPr>
        <p:spPr bwMode="auto">
          <a:xfrm>
            <a:off x="8510924" y="422249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75462761" name="Google Shape;611;p32"/>
          <p:cNvGrpSpPr/>
          <p:nvPr/>
        </p:nvGrpSpPr>
        <p:grpSpPr bwMode="auto">
          <a:xfrm>
            <a:off x="8142038" y="631550"/>
            <a:ext cx="418775" cy="350301"/>
            <a:chOff x="4259550" y="352000"/>
            <a:chExt cx="418775" cy="350301"/>
          </a:xfrm>
        </p:grpSpPr>
        <p:sp>
          <p:nvSpPr>
            <p:cNvPr id="612" name="Google Shape;612;p32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13" name="Google Shape;613;p32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14" name="Google Shape;614;p32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2" preserve="0" showMasterPhAnim="0" showMasterSp="1" userDrawn="1">
  <p:cSld name="CUSTOM_5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0772102" name="Google Shape;616;p33"/>
          <p:cNvSpPr txBox="1"/>
          <p:nvPr>
            <p:ph type="ctrTitle"/>
          </p:nvPr>
        </p:nvSpPr>
        <p:spPr bwMode="auto">
          <a:xfrm flipH="1">
            <a:off x="1159000" y="1691875"/>
            <a:ext cx="218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327401" name="Google Shape;617;p33"/>
          <p:cNvSpPr txBox="1"/>
          <p:nvPr>
            <p:ph type="subTitle" idx="1"/>
          </p:nvPr>
        </p:nvSpPr>
        <p:spPr bwMode="auto">
          <a:xfrm flipH="1">
            <a:off x="1158950" y="2146875"/>
            <a:ext cx="218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402170667" name="Google Shape;618;p33"/>
          <p:cNvSpPr/>
          <p:nvPr/>
        </p:nvSpPr>
        <p:spPr bwMode="auto">
          <a:xfrm rot="-5586104" flipH="1">
            <a:off x="658320" y="3118105"/>
            <a:ext cx="1431005" cy="2848090"/>
          </a:xfrm>
          <a:custGeom>
            <a:avLst/>
            <a:gdLst/>
            <a:ahLst/>
            <a:cxnLst/>
            <a:rect l="l" t="t" r="r" b="b"/>
            <a:pathLst>
              <a:path w="45953" h="91459" fill="norm" stroke="1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09747223" name="Google Shape;619;p33"/>
          <p:cNvSpPr/>
          <p:nvPr/>
        </p:nvSpPr>
        <p:spPr bwMode="auto">
          <a:xfrm>
            <a:off x="7724829" y="-63388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440013175" name="Google Shape;620;p33"/>
          <p:cNvGrpSpPr/>
          <p:nvPr/>
        </p:nvGrpSpPr>
        <p:grpSpPr bwMode="auto">
          <a:xfrm>
            <a:off x="1096884" y="4214648"/>
            <a:ext cx="671774" cy="473272"/>
            <a:chOff x="4259550" y="437326"/>
            <a:chExt cx="376112" cy="264975"/>
          </a:xfrm>
        </p:grpSpPr>
        <p:sp>
          <p:nvSpPr>
            <p:cNvPr id="621" name="Google Shape;621;p33"/>
            <p:cNvSpPr/>
            <p:nvPr/>
          </p:nvSpPr>
          <p:spPr bwMode="auto">
            <a:xfrm>
              <a:off x="4581912" y="43732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2" name="Google Shape;622;p33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3" name="Google Shape;623;p33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894162311" name="Google Shape;624;p33"/>
          <p:cNvGrpSpPr/>
          <p:nvPr/>
        </p:nvGrpSpPr>
        <p:grpSpPr bwMode="auto">
          <a:xfrm>
            <a:off x="461750" y="2953275"/>
            <a:ext cx="596275" cy="831900"/>
            <a:chOff x="1656350" y="2894175"/>
            <a:chExt cx="596275" cy="831900"/>
          </a:xfrm>
        </p:grpSpPr>
        <p:sp>
          <p:nvSpPr>
            <p:cNvPr id="625" name="Google Shape;625;p33"/>
            <p:cNvSpPr/>
            <p:nvPr/>
          </p:nvSpPr>
          <p:spPr bwMode="auto">
            <a:xfrm>
              <a:off x="1656350" y="2894175"/>
              <a:ext cx="596275" cy="831900"/>
            </a:xfrm>
            <a:custGeom>
              <a:avLst/>
              <a:gdLst/>
              <a:ahLst/>
              <a:cxnLst/>
              <a:rect l="l" t="t" r="r" b="b"/>
              <a:pathLst>
                <a:path w="23851" h="33276" fill="norm" stroke="1" extrusionOk="0">
                  <a:moveTo>
                    <a:pt x="15172" y="15177"/>
                  </a:moveTo>
                  <a:cubicBezTo>
                    <a:pt x="15174" y="15177"/>
                    <a:pt x="15176" y="15177"/>
                    <a:pt x="15178" y="15178"/>
                  </a:cubicBezTo>
                  <a:cubicBezTo>
                    <a:pt x="15512" y="15378"/>
                    <a:pt x="16979" y="25152"/>
                    <a:pt x="16646" y="25719"/>
                  </a:cubicBezTo>
                  <a:cubicBezTo>
                    <a:pt x="16549" y="25885"/>
                    <a:pt x="15935" y="25948"/>
                    <a:pt x="15103" y="25948"/>
                  </a:cubicBezTo>
                  <a:cubicBezTo>
                    <a:pt x="13082" y="25948"/>
                    <a:pt x="9772" y="25575"/>
                    <a:pt x="9441" y="25386"/>
                  </a:cubicBezTo>
                  <a:cubicBezTo>
                    <a:pt x="9209" y="25220"/>
                    <a:pt x="14837" y="15177"/>
                    <a:pt x="15172" y="15177"/>
                  </a:cubicBezTo>
                  <a:close/>
                  <a:moveTo>
                    <a:pt x="18382" y="1"/>
                  </a:moveTo>
                  <a:cubicBezTo>
                    <a:pt x="18382" y="1"/>
                    <a:pt x="18381" y="1"/>
                    <a:pt x="18380" y="1"/>
                  </a:cubicBezTo>
                  <a:cubicBezTo>
                    <a:pt x="17013" y="34"/>
                    <a:pt x="1" y="29722"/>
                    <a:pt x="501" y="30222"/>
                  </a:cubicBezTo>
                  <a:cubicBezTo>
                    <a:pt x="1669" y="31390"/>
                    <a:pt x="14511" y="33275"/>
                    <a:pt x="20352" y="33275"/>
                  </a:cubicBezTo>
                  <a:cubicBezTo>
                    <a:pt x="21853" y="33275"/>
                    <a:pt x="22891" y="33151"/>
                    <a:pt x="23151" y="32858"/>
                  </a:cubicBezTo>
                  <a:cubicBezTo>
                    <a:pt x="23851" y="32024"/>
                    <a:pt x="19519" y="1"/>
                    <a:pt x="18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6" name="Google Shape;626;p33"/>
            <p:cNvSpPr/>
            <p:nvPr/>
          </p:nvSpPr>
          <p:spPr bwMode="auto">
            <a:xfrm>
              <a:off x="2074150" y="304177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fill="norm" stroke="1" extrusionOk="0">
                  <a:moveTo>
                    <a:pt x="3170" y="1"/>
                  </a:moveTo>
                  <a:cubicBezTo>
                    <a:pt x="2669" y="68"/>
                    <a:pt x="2135" y="168"/>
                    <a:pt x="1635" y="268"/>
                  </a:cubicBezTo>
                  <a:cubicBezTo>
                    <a:pt x="1101" y="335"/>
                    <a:pt x="601" y="468"/>
                    <a:pt x="101" y="601"/>
                  </a:cubicBezTo>
                  <a:cubicBezTo>
                    <a:pt x="34" y="601"/>
                    <a:pt x="1" y="635"/>
                    <a:pt x="67" y="735"/>
                  </a:cubicBezTo>
                  <a:cubicBezTo>
                    <a:pt x="67" y="768"/>
                    <a:pt x="134" y="802"/>
                    <a:pt x="167" y="802"/>
                  </a:cubicBezTo>
                  <a:cubicBezTo>
                    <a:pt x="668" y="768"/>
                    <a:pt x="1201" y="735"/>
                    <a:pt x="1702" y="635"/>
                  </a:cubicBezTo>
                  <a:cubicBezTo>
                    <a:pt x="2202" y="568"/>
                    <a:pt x="2769" y="501"/>
                    <a:pt x="3270" y="435"/>
                  </a:cubicBezTo>
                  <a:cubicBezTo>
                    <a:pt x="3370" y="401"/>
                    <a:pt x="3436" y="301"/>
                    <a:pt x="3436" y="168"/>
                  </a:cubicBezTo>
                  <a:cubicBezTo>
                    <a:pt x="3370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7" name="Google Shape;627;p33"/>
            <p:cNvSpPr/>
            <p:nvPr/>
          </p:nvSpPr>
          <p:spPr bwMode="auto">
            <a:xfrm>
              <a:off x="2106675" y="3254450"/>
              <a:ext cx="85075" cy="20050"/>
            </a:xfrm>
            <a:custGeom>
              <a:avLst/>
              <a:gdLst/>
              <a:ahLst/>
              <a:cxnLst/>
              <a:rect l="l" t="t" r="r" b="b"/>
              <a:pathLst>
                <a:path w="3403" h="802" fill="norm" stroke="1" extrusionOk="0">
                  <a:moveTo>
                    <a:pt x="3169" y="0"/>
                  </a:moveTo>
                  <a:cubicBezTo>
                    <a:pt x="2669" y="67"/>
                    <a:pt x="2135" y="167"/>
                    <a:pt x="1635" y="267"/>
                  </a:cubicBezTo>
                  <a:cubicBezTo>
                    <a:pt x="1068" y="334"/>
                    <a:pt x="568" y="467"/>
                    <a:pt x="67" y="601"/>
                  </a:cubicBezTo>
                  <a:cubicBezTo>
                    <a:pt x="34" y="601"/>
                    <a:pt x="1" y="634"/>
                    <a:pt x="67" y="701"/>
                  </a:cubicBezTo>
                  <a:cubicBezTo>
                    <a:pt x="67" y="768"/>
                    <a:pt x="101" y="801"/>
                    <a:pt x="167" y="801"/>
                  </a:cubicBezTo>
                  <a:cubicBezTo>
                    <a:pt x="668" y="768"/>
                    <a:pt x="1201" y="701"/>
                    <a:pt x="1702" y="634"/>
                  </a:cubicBezTo>
                  <a:cubicBezTo>
                    <a:pt x="2202" y="568"/>
                    <a:pt x="2736" y="501"/>
                    <a:pt x="3236" y="434"/>
                  </a:cubicBezTo>
                  <a:cubicBezTo>
                    <a:pt x="3370" y="367"/>
                    <a:pt x="3403" y="301"/>
                    <a:pt x="3403" y="167"/>
                  </a:cubicBezTo>
                  <a:cubicBezTo>
                    <a:pt x="3370" y="101"/>
                    <a:pt x="3303" y="0"/>
                    <a:pt x="3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8" name="Google Shape;628;p33"/>
            <p:cNvSpPr/>
            <p:nvPr/>
          </p:nvSpPr>
          <p:spPr bwMode="auto">
            <a:xfrm>
              <a:off x="2102500" y="30976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fill="norm" stroke="1" extrusionOk="0">
                  <a:moveTo>
                    <a:pt x="2402" y="1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8"/>
                    <a:pt x="67" y="501"/>
                  </a:cubicBezTo>
                  <a:cubicBezTo>
                    <a:pt x="34" y="501"/>
                    <a:pt x="1" y="535"/>
                    <a:pt x="67" y="635"/>
                  </a:cubicBezTo>
                  <a:cubicBezTo>
                    <a:pt x="67" y="668"/>
                    <a:pt x="134" y="701"/>
                    <a:pt x="168" y="701"/>
                  </a:cubicBezTo>
                  <a:cubicBezTo>
                    <a:pt x="534" y="668"/>
                    <a:pt x="935" y="635"/>
                    <a:pt x="1335" y="568"/>
                  </a:cubicBezTo>
                  <a:cubicBezTo>
                    <a:pt x="1702" y="535"/>
                    <a:pt x="2102" y="501"/>
                    <a:pt x="2503" y="401"/>
                  </a:cubicBezTo>
                  <a:cubicBezTo>
                    <a:pt x="2636" y="368"/>
                    <a:pt x="2669" y="301"/>
                    <a:pt x="2669" y="168"/>
                  </a:cubicBezTo>
                  <a:cubicBezTo>
                    <a:pt x="2636" y="34"/>
                    <a:pt x="2536" y="1"/>
                    <a:pt x="2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9" name="Google Shape;629;p33"/>
            <p:cNvSpPr/>
            <p:nvPr/>
          </p:nvSpPr>
          <p:spPr bwMode="auto">
            <a:xfrm>
              <a:off x="2110850" y="3147700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fill="norm" stroke="1" extrusionOk="0">
                  <a:moveTo>
                    <a:pt x="2402" y="0"/>
                  </a:moveTo>
                  <a:cubicBezTo>
                    <a:pt x="2035" y="34"/>
                    <a:pt x="1635" y="134"/>
                    <a:pt x="1235" y="200"/>
                  </a:cubicBezTo>
                  <a:cubicBezTo>
                    <a:pt x="834" y="301"/>
                    <a:pt x="467" y="367"/>
                    <a:pt x="67" y="501"/>
                  </a:cubicBezTo>
                  <a:cubicBezTo>
                    <a:pt x="34" y="501"/>
                    <a:pt x="0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34" y="634"/>
                    <a:pt x="1335" y="567"/>
                  </a:cubicBezTo>
                  <a:cubicBezTo>
                    <a:pt x="1702" y="534"/>
                    <a:pt x="2102" y="501"/>
                    <a:pt x="2502" y="401"/>
                  </a:cubicBezTo>
                  <a:cubicBezTo>
                    <a:pt x="2636" y="367"/>
                    <a:pt x="2669" y="301"/>
                    <a:pt x="2669" y="167"/>
                  </a:cubicBezTo>
                  <a:cubicBezTo>
                    <a:pt x="2636" y="34"/>
                    <a:pt x="2535" y="0"/>
                    <a:pt x="2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0" name="Google Shape;630;p33"/>
            <p:cNvSpPr/>
            <p:nvPr/>
          </p:nvSpPr>
          <p:spPr bwMode="auto">
            <a:xfrm>
              <a:off x="2115850" y="3201075"/>
              <a:ext cx="65900" cy="17525"/>
            </a:xfrm>
            <a:custGeom>
              <a:avLst/>
              <a:gdLst/>
              <a:ahLst/>
              <a:cxnLst/>
              <a:rect l="l" t="t" r="r" b="b"/>
              <a:pathLst>
                <a:path w="2636" h="701" fill="norm" stroke="1" extrusionOk="0">
                  <a:moveTo>
                    <a:pt x="2369" y="0"/>
                  </a:moveTo>
                  <a:cubicBezTo>
                    <a:pt x="2002" y="34"/>
                    <a:pt x="1602" y="100"/>
                    <a:pt x="1201" y="200"/>
                  </a:cubicBezTo>
                  <a:cubicBezTo>
                    <a:pt x="801" y="267"/>
                    <a:pt x="434" y="367"/>
                    <a:pt x="34" y="467"/>
                  </a:cubicBezTo>
                  <a:cubicBezTo>
                    <a:pt x="0" y="534"/>
                    <a:pt x="0" y="567"/>
                    <a:pt x="34" y="601"/>
                  </a:cubicBezTo>
                  <a:cubicBezTo>
                    <a:pt x="34" y="634"/>
                    <a:pt x="101" y="701"/>
                    <a:pt x="134" y="701"/>
                  </a:cubicBezTo>
                  <a:cubicBezTo>
                    <a:pt x="501" y="634"/>
                    <a:pt x="901" y="601"/>
                    <a:pt x="1301" y="567"/>
                  </a:cubicBezTo>
                  <a:cubicBezTo>
                    <a:pt x="1668" y="534"/>
                    <a:pt x="2069" y="467"/>
                    <a:pt x="2469" y="400"/>
                  </a:cubicBezTo>
                  <a:cubicBezTo>
                    <a:pt x="2602" y="367"/>
                    <a:pt x="2636" y="267"/>
                    <a:pt x="2636" y="134"/>
                  </a:cubicBezTo>
                  <a:cubicBezTo>
                    <a:pt x="2602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1" name="Google Shape;631;p33"/>
            <p:cNvSpPr/>
            <p:nvPr/>
          </p:nvSpPr>
          <p:spPr bwMode="auto">
            <a:xfrm>
              <a:off x="2129200" y="3302825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fill="norm" stroke="1" extrusionOk="0">
                  <a:moveTo>
                    <a:pt x="2435" y="0"/>
                  </a:moveTo>
                  <a:cubicBezTo>
                    <a:pt x="2068" y="34"/>
                    <a:pt x="1635" y="134"/>
                    <a:pt x="1268" y="200"/>
                  </a:cubicBezTo>
                  <a:cubicBezTo>
                    <a:pt x="834" y="300"/>
                    <a:pt x="467" y="367"/>
                    <a:pt x="100" y="501"/>
                  </a:cubicBezTo>
                  <a:cubicBezTo>
                    <a:pt x="67" y="501"/>
                    <a:pt x="0" y="534"/>
                    <a:pt x="100" y="634"/>
                  </a:cubicBezTo>
                  <a:cubicBezTo>
                    <a:pt x="100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4" y="567"/>
                  </a:cubicBezTo>
                  <a:cubicBezTo>
                    <a:pt x="1701" y="534"/>
                    <a:pt x="2135" y="501"/>
                    <a:pt x="2502" y="400"/>
                  </a:cubicBezTo>
                  <a:cubicBezTo>
                    <a:pt x="2635" y="367"/>
                    <a:pt x="2669" y="300"/>
                    <a:pt x="2669" y="167"/>
                  </a:cubicBezTo>
                  <a:cubicBezTo>
                    <a:pt x="2635" y="34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2" name="Google Shape;632;p33"/>
            <p:cNvSpPr/>
            <p:nvPr/>
          </p:nvSpPr>
          <p:spPr bwMode="auto">
            <a:xfrm>
              <a:off x="2137525" y="33528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fill="norm" stroke="1" extrusionOk="0">
                  <a:moveTo>
                    <a:pt x="2436" y="1"/>
                  </a:moveTo>
                  <a:cubicBezTo>
                    <a:pt x="2069" y="34"/>
                    <a:pt x="1635" y="134"/>
                    <a:pt x="1268" y="201"/>
                  </a:cubicBezTo>
                  <a:cubicBezTo>
                    <a:pt x="835" y="301"/>
                    <a:pt x="468" y="368"/>
                    <a:pt x="101" y="501"/>
                  </a:cubicBezTo>
                  <a:cubicBezTo>
                    <a:pt x="67" y="501"/>
                    <a:pt x="1" y="534"/>
                    <a:pt x="101" y="634"/>
                  </a:cubicBezTo>
                  <a:cubicBezTo>
                    <a:pt x="101" y="668"/>
                    <a:pt x="134" y="701"/>
                    <a:pt x="168" y="701"/>
                  </a:cubicBezTo>
                  <a:cubicBezTo>
                    <a:pt x="534" y="668"/>
                    <a:pt x="968" y="634"/>
                    <a:pt x="1335" y="568"/>
                  </a:cubicBezTo>
                  <a:cubicBezTo>
                    <a:pt x="1702" y="534"/>
                    <a:pt x="2136" y="501"/>
                    <a:pt x="2503" y="401"/>
                  </a:cubicBezTo>
                  <a:cubicBezTo>
                    <a:pt x="2636" y="368"/>
                    <a:pt x="2669" y="301"/>
                    <a:pt x="2669" y="167"/>
                  </a:cubicBezTo>
                  <a:cubicBezTo>
                    <a:pt x="2636" y="34"/>
                    <a:pt x="2536" y="1"/>
                    <a:pt x="2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3" name="Google Shape;633;p33"/>
            <p:cNvSpPr/>
            <p:nvPr/>
          </p:nvSpPr>
          <p:spPr bwMode="auto">
            <a:xfrm>
              <a:off x="2143375" y="3406225"/>
              <a:ext cx="65075" cy="17525"/>
            </a:xfrm>
            <a:custGeom>
              <a:avLst/>
              <a:gdLst/>
              <a:ahLst/>
              <a:cxnLst/>
              <a:rect l="l" t="t" r="r" b="b"/>
              <a:pathLst>
                <a:path w="2603" h="701" fill="norm" stroke="1" extrusionOk="0">
                  <a:moveTo>
                    <a:pt x="2369" y="0"/>
                  </a:moveTo>
                  <a:cubicBezTo>
                    <a:pt x="2002" y="34"/>
                    <a:pt x="1568" y="101"/>
                    <a:pt x="1201" y="201"/>
                  </a:cubicBezTo>
                  <a:cubicBezTo>
                    <a:pt x="767" y="267"/>
                    <a:pt x="401" y="367"/>
                    <a:pt x="34" y="467"/>
                  </a:cubicBezTo>
                  <a:cubicBezTo>
                    <a:pt x="34" y="534"/>
                    <a:pt x="0" y="568"/>
                    <a:pt x="34" y="601"/>
                  </a:cubicBezTo>
                  <a:cubicBezTo>
                    <a:pt x="34" y="634"/>
                    <a:pt x="67" y="701"/>
                    <a:pt x="100" y="701"/>
                  </a:cubicBezTo>
                  <a:cubicBezTo>
                    <a:pt x="467" y="634"/>
                    <a:pt x="901" y="601"/>
                    <a:pt x="1268" y="568"/>
                  </a:cubicBezTo>
                  <a:cubicBezTo>
                    <a:pt x="1635" y="534"/>
                    <a:pt x="2068" y="467"/>
                    <a:pt x="2435" y="401"/>
                  </a:cubicBezTo>
                  <a:cubicBezTo>
                    <a:pt x="2569" y="367"/>
                    <a:pt x="2602" y="267"/>
                    <a:pt x="2602" y="134"/>
                  </a:cubicBezTo>
                  <a:cubicBezTo>
                    <a:pt x="2569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4" name="Google Shape;634;p33"/>
            <p:cNvSpPr/>
            <p:nvPr/>
          </p:nvSpPr>
          <p:spPr bwMode="auto">
            <a:xfrm>
              <a:off x="2133350" y="346292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fill="norm" stroke="1" extrusionOk="0">
                  <a:moveTo>
                    <a:pt x="3170" y="1"/>
                  </a:moveTo>
                  <a:cubicBezTo>
                    <a:pt x="2670" y="67"/>
                    <a:pt x="2136" y="168"/>
                    <a:pt x="1635" y="268"/>
                  </a:cubicBezTo>
                  <a:cubicBezTo>
                    <a:pt x="1102" y="334"/>
                    <a:pt x="601" y="468"/>
                    <a:pt x="101" y="601"/>
                  </a:cubicBezTo>
                  <a:cubicBezTo>
                    <a:pt x="68" y="601"/>
                    <a:pt x="1" y="635"/>
                    <a:pt x="101" y="701"/>
                  </a:cubicBezTo>
                  <a:cubicBezTo>
                    <a:pt x="101" y="768"/>
                    <a:pt x="134" y="801"/>
                    <a:pt x="168" y="801"/>
                  </a:cubicBezTo>
                  <a:cubicBezTo>
                    <a:pt x="668" y="768"/>
                    <a:pt x="1235" y="701"/>
                    <a:pt x="1736" y="635"/>
                  </a:cubicBezTo>
                  <a:cubicBezTo>
                    <a:pt x="2236" y="568"/>
                    <a:pt x="2770" y="501"/>
                    <a:pt x="3270" y="434"/>
                  </a:cubicBezTo>
                  <a:cubicBezTo>
                    <a:pt x="3403" y="368"/>
                    <a:pt x="3437" y="301"/>
                    <a:pt x="3437" y="168"/>
                  </a:cubicBezTo>
                  <a:cubicBezTo>
                    <a:pt x="3403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5" name="Google Shape;635;p33"/>
            <p:cNvSpPr/>
            <p:nvPr/>
          </p:nvSpPr>
          <p:spPr bwMode="auto">
            <a:xfrm>
              <a:off x="2156700" y="351130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fill="norm" stroke="1" extrusionOk="0">
                  <a:moveTo>
                    <a:pt x="2403" y="0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7"/>
                    <a:pt x="68" y="501"/>
                  </a:cubicBezTo>
                  <a:cubicBezTo>
                    <a:pt x="34" y="534"/>
                    <a:pt x="1" y="534"/>
                    <a:pt x="68" y="634"/>
                  </a:cubicBezTo>
                  <a:cubicBezTo>
                    <a:pt x="68" y="668"/>
                    <a:pt x="134" y="701"/>
                    <a:pt x="168" y="701"/>
                  </a:cubicBezTo>
                  <a:cubicBezTo>
                    <a:pt x="535" y="668"/>
                    <a:pt x="935" y="634"/>
                    <a:pt x="1335" y="568"/>
                  </a:cubicBezTo>
                  <a:cubicBezTo>
                    <a:pt x="1702" y="534"/>
                    <a:pt x="2102" y="501"/>
                    <a:pt x="2503" y="401"/>
                  </a:cubicBezTo>
                  <a:cubicBezTo>
                    <a:pt x="2636" y="367"/>
                    <a:pt x="2670" y="301"/>
                    <a:pt x="2670" y="167"/>
                  </a:cubicBezTo>
                  <a:cubicBezTo>
                    <a:pt x="2636" y="34"/>
                    <a:pt x="2536" y="0"/>
                    <a:pt x="2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6" name="Google Shape;636;p33"/>
            <p:cNvSpPr/>
            <p:nvPr/>
          </p:nvSpPr>
          <p:spPr bwMode="auto">
            <a:xfrm>
              <a:off x="2165875" y="3561325"/>
              <a:ext cx="65925" cy="17550"/>
            </a:xfrm>
            <a:custGeom>
              <a:avLst/>
              <a:gdLst/>
              <a:ahLst/>
              <a:cxnLst/>
              <a:rect l="l" t="t" r="r" b="b"/>
              <a:pathLst>
                <a:path w="2637" h="702" fill="norm" stroke="1" extrusionOk="0">
                  <a:moveTo>
                    <a:pt x="2369" y="1"/>
                  </a:moveTo>
                  <a:cubicBezTo>
                    <a:pt x="2002" y="34"/>
                    <a:pt x="1602" y="134"/>
                    <a:pt x="1202" y="201"/>
                  </a:cubicBezTo>
                  <a:cubicBezTo>
                    <a:pt x="801" y="301"/>
                    <a:pt x="435" y="368"/>
                    <a:pt x="34" y="501"/>
                  </a:cubicBezTo>
                  <a:cubicBezTo>
                    <a:pt x="1" y="501"/>
                    <a:pt x="1" y="535"/>
                    <a:pt x="34" y="635"/>
                  </a:cubicBezTo>
                  <a:cubicBezTo>
                    <a:pt x="34" y="668"/>
                    <a:pt x="101" y="701"/>
                    <a:pt x="134" y="701"/>
                  </a:cubicBezTo>
                  <a:cubicBezTo>
                    <a:pt x="501" y="668"/>
                    <a:pt x="902" y="635"/>
                    <a:pt x="1302" y="568"/>
                  </a:cubicBezTo>
                  <a:cubicBezTo>
                    <a:pt x="1669" y="535"/>
                    <a:pt x="2069" y="501"/>
                    <a:pt x="2469" y="401"/>
                  </a:cubicBezTo>
                  <a:cubicBezTo>
                    <a:pt x="2603" y="368"/>
                    <a:pt x="2636" y="301"/>
                    <a:pt x="2636" y="168"/>
                  </a:cubicBezTo>
                  <a:cubicBezTo>
                    <a:pt x="2603" y="34"/>
                    <a:pt x="2503" y="1"/>
                    <a:pt x="2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7" name="Google Shape;637;p33"/>
            <p:cNvSpPr/>
            <p:nvPr/>
          </p:nvSpPr>
          <p:spPr bwMode="auto">
            <a:xfrm>
              <a:off x="2170050" y="361555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fill="norm" stroke="1" extrusionOk="0">
                  <a:moveTo>
                    <a:pt x="2436" y="0"/>
                  </a:moveTo>
                  <a:cubicBezTo>
                    <a:pt x="2035" y="33"/>
                    <a:pt x="1635" y="134"/>
                    <a:pt x="1268" y="200"/>
                  </a:cubicBezTo>
                  <a:cubicBezTo>
                    <a:pt x="835" y="300"/>
                    <a:pt x="468" y="367"/>
                    <a:pt x="101" y="500"/>
                  </a:cubicBezTo>
                  <a:cubicBezTo>
                    <a:pt x="34" y="500"/>
                    <a:pt x="1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5" y="567"/>
                  </a:cubicBezTo>
                  <a:cubicBezTo>
                    <a:pt x="1702" y="534"/>
                    <a:pt x="2136" y="500"/>
                    <a:pt x="2502" y="400"/>
                  </a:cubicBezTo>
                  <a:cubicBezTo>
                    <a:pt x="2636" y="367"/>
                    <a:pt x="2669" y="300"/>
                    <a:pt x="2669" y="167"/>
                  </a:cubicBezTo>
                  <a:cubicBezTo>
                    <a:pt x="2636" y="33"/>
                    <a:pt x="2536" y="0"/>
                    <a:pt x="2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8" name="Google Shape;638;p33"/>
            <p:cNvSpPr/>
            <p:nvPr/>
          </p:nvSpPr>
          <p:spPr bwMode="auto">
            <a:xfrm>
              <a:off x="1883175" y="3549650"/>
              <a:ext cx="33400" cy="45125"/>
            </a:xfrm>
            <a:custGeom>
              <a:avLst/>
              <a:gdLst/>
              <a:ahLst/>
              <a:cxnLst/>
              <a:rect l="l" t="t" r="r" b="b"/>
              <a:pathLst>
                <a:path w="1336" h="1805" fill="norm" stroke="1" extrusionOk="0">
                  <a:moveTo>
                    <a:pt x="368" y="0"/>
                  </a:moveTo>
                  <a:cubicBezTo>
                    <a:pt x="301" y="0"/>
                    <a:pt x="201" y="67"/>
                    <a:pt x="168" y="67"/>
                  </a:cubicBezTo>
                  <a:cubicBezTo>
                    <a:pt x="134" y="67"/>
                    <a:pt x="101" y="101"/>
                    <a:pt x="101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68" y="281"/>
                    <a:pt x="111" y="281"/>
                  </a:cubicBezTo>
                  <a:cubicBezTo>
                    <a:pt x="129" y="281"/>
                    <a:pt x="148" y="277"/>
                    <a:pt x="168" y="267"/>
                  </a:cubicBezTo>
                  <a:lnTo>
                    <a:pt x="535" y="267"/>
                  </a:lnTo>
                  <a:cubicBezTo>
                    <a:pt x="601" y="267"/>
                    <a:pt x="635" y="301"/>
                    <a:pt x="668" y="301"/>
                  </a:cubicBezTo>
                  <a:cubicBezTo>
                    <a:pt x="701" y="301"/>
                    <a:pt x="768" y="334"/>
                    <a:pt x="768" y="334"/>
                  </a:cubicBezTo>
                  <a:cubicBezTo>
                    <a:pt x="768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8" y="1001"/>
                  </a:cubicBezTo>
                  <a:cubicBezTo>
                    <a:pt x="134" y="1401"/>
                    <a:pt x="334" y="1768"/>
                    <a:pt x="668" y="1802"/>
                  </a:cubicBezTo>
                  <a:cubicBezTo>
                    <a:pt x="689" y="1804"/>
                    <a:pt x="710" y="1805"/>
                    <a:pt x="731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4"/>
                    <a:pt x="1302" y="768"/>
                    <a:pt x="1302" y="701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35" y="434"/>
                    <a:pt x="1168" y="401"/>
                  </a:cubicBezTo>
                  <a:cubicBezTo>
                    <a:pt x="1135" y="334"/>
                    <a:pt x="1102" y="267"/>
                    <a:pt x="1068" y="234"/>
                  </a:cubicBezTo>
                  <a:cubicBezTo>
                    <a:pt x="1002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9" name="Google Shape;639;p33"/>
            <p:cNvSpPr/>
            <p:nvPr/>
          </p:nvSpPr>
          <p:spPr bwMode="auto">
            <a:xfrm>
              <a:off x="2015775" y="3566325"/>
              <a:ext cx="33375" cy="45150"/>
            </a:xfrm>
            <a:custGeom>
              <a:avLst/>
              <a:gdLst/>
              <a:ahLst/>
              <a:cxnLst/>
              <a:rect l="l" t="t" r="r" b="b"/>
              <a:pathLst>
                <a:path w="1335" h="1806" fill="norm" stroke="1" extrusionOk="0">
                  <a:moveTo>
                    <a:pt x="368" y="1"/>
                  </a:moveTo>
                  <a:cubicBezTo>
                    <a:pt x="301" y="1"/>
                    <a:pt x="201" y="67"/>
                    <a:pt x="167" y="67"/>
                  </a:cubicBezTo>
                  <a:cubicBezTo>
                    <a:pt x="134" y="67"/>
                    <a:pt x="67" y="101"/>
                    <a:pt x="67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51" y="281"/>
                    <a:pt x="96" y="281"/>
                  </a:cubicBezTo>
                  <a:cubicBezTo>
                    <a:pt x="114" y="281"/>
                    <a:pt x="138" y="277"/>
                    <a:pt x="167" y="267"/>
                  </a:cubicBezTo>
                  <a:lnTo>
                    <a:pt x="534" y="267"/>
                  </a:lnTo>
                  <a:cubicBezTo>
                    <a:pt x="568" y="267"/>
                    <a:pt x="634" y="301"/>
                    <a:pt x="668" y="301"/>
                  </a:cubicBezTo>
                  <a:cubicBezTo>
                    <a:pt x="701" y="301"/>
                    <a:pt x="734" y="334"/>
                    <a:pt x="734" y="334"/>
                  </a:cubicBezTo>
                  <a:cubicBezTo>
                    <a:pt x="734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7" y="1001"/>
                  </a:cubicBezTo>
                  <a:cubicBezTo>
                    <a:pt x="134" y="1402"/>
                    <a:pt x="334" y="1769"/>
                    <a:pt x="668" y="1802"/>
                  </a:cubicBezTo>
                  <a:cubicBezTo>
                    <a:pt x="689" y="1804"/>
                    <a:pt x="710" y="1805"/>
                    <a:pt x="730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5"/>
                    <a:pt x="1302" y="768"/>
                    <a:pt x="1302" y="734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01" y="434"/>
                    <a:pt x="1168" y="401"/>
                  </a:cubicBezTo>
                  <a:cubicBezTo>
                    <a:pt x="1135" y="334"/>
                    <a:pt x="1101" y="267"/>
                    <a:pt x="1035" y="234"/>
                  </a:cubicBezTo>
                  <a:cubicBezTo>
                    <a:pt x="1001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0" name="Google Shape;640;p33"/>
            <p:cNvSpPr/>
            <p:nvPr/>
          </p:nvSpPr>
          <p:spPr bwMode="auto">
            <a:xfrm>
              <a:off x="2026625" y="3611950"/>
              <a:ext cx="98425" cy="93900"/>
            </a:xfrm>
            <a:custGeom>
              <a:avLst/>
              <a:gdLst/>
              <a:ahLst/>
              <a:cxnLst/>
              <a:rect l="l" t="t" r="r" b="b"/>
              <a:pathLst>
                <a:path w="3937" h="3756" fill="norm" stroke="1" extrusionOk="0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1" name="Google Shape;641;p33"/>
            <p:cNvSpPr/>
            <p:nvPr/>
          </p:nvSpPr>
          <p:spPr bwMode="auto">
            <a:xfrm>
              <a:off x="1791450" y="3581775"/>
              <a:ext cx="99275" cy="93400"/>
            </a:xfrm>
            <a:custGeom>
              <a:avLst/>
              <a:gdLst/>
              <a:ahLst/>
              <a:cxnLst/>
              <a:rect l="l" t="t" r="r" b="b"/>
              <a:pathLst>
                <a:path w="3971" h="3736" fill="norm" stroke="1" extrusionOk="0">
                  <a:moveTo>
                    <a:pt x="1986" y="1"/>
                  </a:moveTo>
                  <a:cubicBezTo>
                    <a:pt x="1031" y="1"/>
                    <a:pt x="257" y="699"/>
                    <a:pt x="134" y="1651"/>
                  </a:cubicBezTo>
                  <a:cubicBezTo>
                    <a:pt x="1" y="2652"/>
                    <a:pt x="734" y="3552"/>
                    <a:pt x="1768" y="3719"/>
                  </a:cubicBezTo>
                  <a:cubicBezTo>
                    <a:pt x="1853" y="3730"/>
                    <a:pt x="1937" y="3735"/>
                    <a:pt x="2020" y="3735"/>
                  </a:cubicBezTo>
                  <a:cubicBezTo>
                    <a:pt x="2950" y="3735"/>
                    <a:pt x="3745" y="3067"/>
                    <a:pt x="3837" y="2118"/>
                  </a:cubicBezTo>
                  <a:cubicBezTo>
                    <a:pt x="3970" y="1050"/>
                    <a:pt x="3270" y="150"/>
                    <a:pt x="2235" y="16"/>
                  </a:cubicBezTo>
                  <a:cubicBezTo>
                    <a:pt x="2151" y="6"/>
                    <a:pt x="2068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2" name="Google Shape;642;p33"/>
            <p:cNvSpPr/>
            <p:nvPr/>
          </p:nvSpPr>
          <p:spPr bwMode="auto">
            <a:xfrm>
              <a:off x="1928225" y="3590175"/>
              <a:ext cx="74225" cy="38050"/>
            </a:xfrm>
            <a:custGeom>
              <a:avLst/>
              <a:gdLst/>
              <a:ahLst/>
              <a:cxnLst/>
              <a:rect l="l" t="t" r="r" b="b"/>
              <a:pathLst>
                <a:path w="2969" h="1522" fill="norm" stroke="1" extrusionOk="0">
                  <a:moveTo>
                    <a:pt x="191" y="0"/>
                  </a:moveTo>
                  <a:cubicBezTo>
                    <a:pt x="173" y="0"/>
                    <a:pt x="153" y="4"/>
                    <a:pt x="134" y="14"/>
                  </a:cubicBezTo>
                  <a:cubicBezTo>
                    <a:pt x="33" y="14"/>
                    <a:pt x="0" y="81"/>
                    <a:pt x="0" y="181"/>
                  </a:cubicBezTo>
                  <a:cubicBezTo>
                    <a:pt x="67" y="514"/>
                    <a:pt x="234" y="815"/>
                    <a:pt x="467" y="1048"/>
                  </a:cubicBezTo>
                  <a:cubicBezTo>
                    <a:pt x="667" y="1315"/>
                    <a:pt x="1001" y="1482"/>
                    <a:pt x="1368" y="1515"/>
                  </a:cubicBezTo>
                  <a:cubicBezTo>
                    <a:pt x="1409" y="1519"/>
                    <a:pt x="1453" y="1521"/>
                    <a:pt x="1497" y="1521"/>
                  </a:cubicBezTo>
                  <a:cubicBezTo>
                    <a:pt x="1807" y="1521"/>
                    <a:pt x="2164" y="1419"/>
                    <a:pt x="2368" y="1215"/>
                  </a:cubicBezTo>
                  <a:cubicBezTo>
                    <a:pt x="2669" y="981"/>
                    <a:pt x="2835" y="714"/>
                    <a:pt x="2936" y="381"/>
                  </a:cubicBezTo>
                  <a:cubicBezTo>
                    <a:pt x="2969" y="314"/>
                    <a:pt x="2936" y="281"/>
                    <a:pt x="2869" y="214"/>
                  </a:cubicBezTo>
                  <a:cubicBezTo>
                    <a:pt x="2852" y="181"/>
                    <a:pt x="2810" y="164"/>
                    <a:pt x="2769" y="164"/>
                  </a:cubicBezTo>
                  <a:cubicBezTo>
                    <a:pt x="2727" y="164"/>
                    <a:pt x="2685" y="181"/>
                    <a:pt x="2669" y="214"/>
                  </a:cubicBezTo>
                  <a:cubicBezTo>
                    <a:pt x="2502" y="448"/>
                    <a:pt x="2302" y="614"/>
                    <a:pt x="2102" y="714"/>
                  </a:cubicBezTo>
                  <a:cubicBezTo>
                    <a:pt x="1923" y="816"/>
                    <a:pt x="1764" y="860"/>
                    <a:pt x="1610" y="860"/>
                  </a:cubicBezTo>
                  <a:cubicBezTo>
                    <a:pt x="1562" y="860"/>
                    <a:pt x="1515" y="856"/>
                    <a:pt x="1468" y="848"/>
                  </a:cubicBezTo>
                  <a:cubicBezTo>
                    <a:pt x="1268" y="848"/>
                    <a:pt x="1034" y="748"/>
                    <a:pt x="834" y="614"/>
                  </a:cubicBezTo>
                  <a:cubicBezTo>
                    <a:pt x="634" y="481"/>
                    <a:pt x="467" y="281"/>
                    <a:pt x="300" y="47"/>
                  </a:cubicBezTo>
                  <a:cubicBezTo>
                    <a:pt x="277" y="24"/>
                    <a:pt x="23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837753989" name="Google Shape;643;p33"/>
          <p:cNvSpPr/>
          <p:nvPr/>
        </p:nvSpPr>
        <p:spPr bwMode="auto">
          <a:xfrm>
            <a:off x="834455" y="633248"/>
            <a:ext cx="96003" cy="95064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35716324" name="Google Shape;644;p33"/>
          <p:cNvSpPr/>
          <p:nvPr/>
        </p:nvSpPr>
        <p:spPr bwMode="auto">
          <a:xfrm>
            <a:off x="986855" y="785648"/>
            <a:ext cx="96003" cy="95064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62361563" name="Google Shape;645;p33"/>
          <p:cNvSpPr/>
          <p:nvPr/>
        </p:nvSpPr>
        <p:spPr bwMode="auto">
          <a:xfrm>
            <a:off x="7659699" y="18377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8" preserve="0" showMasterPhAnim="0" showMasterSp="1" userDrawn="1">
  <p:cSld name="CUSTOM_2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0843969" name="Google Shape;647;p34"/>
          <p:cNvSpPr txBox="1"/>
          <p:nvPr>
            <p:ph type="ctrTitle"/>
          </p:nvPr>
        </p:nvSpPr>
        <p:spPr bwMode="auto">
          <a:xfrm flipH="1">
            <a:off x="4384075" y="1653550"/>
            <a:ext cx="404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0741331" name="Google Shape;648;p34"/>
          <p:cNvSpPr txBox="1"/>
          <p:nvPr>
            <p:ph type="subTitle" idx="1"/>
          </p:nvPr>
        </p:nvSpPr>
        <p:spPr bwMode="auto">
          <a:xfrm flipH="1">
            <a:off x="4384075" y="2647825"/>
            <a:ext cx="40467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75156973" name="Google Shape;649;p34"/>
          <p:cNvSpPr/>
          <p:nvPr/>
        </p:nvSpPr>
        <p:spPr bwMode="auto">
          <a:xfrm rot="5400000">
            <a:off x="8158634" y="503738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03460522" name="Google Shape;650;p34"/>
          <p:cNvSpPr/>
          <p:nvPr/>
        </p:nvSpPr>
        <p:spPr bwMode="auto">
          <a:xfrm rot="-8330706" flipH="1">
            <a:off x="8711331" y="1465222"/>
            <a:ext cx="117371" cy="117411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48219108" name="Google Shape;651;p34"/>
          <p:cNvSpPr/>
          <p:nvPr/>
        </p:nvSpPr>
        <p:spPr bwMode="auto">
          <a:xfrm rot="-8330772" flipH="1">
            <a:off x="8643883" y="1643453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62933459" name="Google Shape;652;p34"/>
          <p:cNvSpPr/>
          <p:nvPr/>
        </p:nvSpPr>
        <p:spPr bwMode="auto">
          <a:xfrm rot="8099999">
            <a:off x="-459579" y="3916794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43771903" name="Google Shape;653;p34"/>
          <p:cNvSpPr/>
          <p:nvPr/>
        </p:nvSpPr>
        <p:spPr bwMode="auto">
          <a:xfrm rot="3807597" flipH="1">
            <a:off x="538231" y="4543097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5838129" name="Google Shape;654;p34"/>
          <p:cNvGrpSpPr/>
          <p:nvPr/>
        </p:nvGrpSpPr>
        <p:grpSpPr bwMode="auto">
          <a:xfrm rot="-7200372" flipH="1">
            <a:off x="511696" y="301335"/>
            <a:ext cx="306753" cy="476333"/>
            <a:chOff x="4452729" y="352000"/>
            <a:chExt cx="225596" cy="350301"/>
          </a:xfrm>
        </p:grpSpPr>
        <p:sp>
          <p:nvSpPr>
            <p:cNvPr id="655" name="Google Shape;655;p34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56" name="Google Shape;656;p34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57" name="Google Shape;657;p34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89035552" name="Google Shape;658;p34"/>
          <p:cNvSpPr/>
          <p:nvPr/>
        </p:nvSpPr>
        <p:spPr bwMode="auto">
          <a:xfrm>
            <a:off x="8125038" y="4439613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fill="norm" stroke="1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2" preserve="0" showMasterPhAnim="0" showMasterSp="1" userDrawn="1">
  <p:cSld name="CUSTOM_4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76383996" name="Google Shape;660;p35"/>
          <p:cNvGrpSpPr/>
          <p:nvPr/>
        </p:nvGrpSpPr>
        <p:grpSpPr bwMode="auto">
          <a:xfrm>
            <a:off x="2463475" y="364763"/>
            <a:ext cx="4259314" cy="4413964"/>
            <a:chOff x="3190142" y="3858843"/>
            <a:chExt cx="1210411" cy="1266306"/>
          </a:xfrm>
        </p:grpSpPr>
        <p:sp>
          <p:nvSpPr>
            <p:cNvPr id="661" name="Google Shape;661;p35"/>
            <p:cNvSpPr/>
            <p:nvPr/>
          </p:nvSpPr>
          <p:spPr bwMode="auto">
            <a:xfrm>
              <a:off x="3196894" y="3870999"/>
              <a:ext cx="1197621" cy="1251167"/>
            </a:xfrm>
            <a:custGeom>
              <a:avLst/>
              <a:gdLst/>
              <a:ahLst/>
              <a:cxnLst/>
              <a:rect l="l" t="t" r="r" b="b"/>
              <a:pathLst>
                <a:path w="47007" h="45287" fill="norm" stroke="1" extrusionOk="0">
                  <a:moveTo>
                    <a:pt x="31033" y="1"/>
                  </a:moveTo>
                  <a:cubicBezTo>
                    <a:pt x="20925" y="1"/>
                    <a:pt x="10833" y="666"/>
                    <a:pt x="795" y="1987"/>
                  </a:cubicBezTo>
                  <a:cubicBezTo>
                    <a:pt x="1060" y="16215"/>
                    <a:pt x="781" y="30442"/>
                    <a:pt x="0" y="44628"/>
                  </a:cubicBezTo>
                  <a:cubicBezTo>
                    <a:pt x="446" y="44768"/>
                    <a:pt x="1088" y="44740"/>
                    <a:pt x="1465" y="44782"/>
                  </a:cubicBezTo>
                  <a:cubicBezTo>
                    <a:pt x="1953" y="44837"/>
                    <a:pt x="2413" y="44893"/>
                    <a:pt x="2901" y="44949"/>
                  </a:cubicBezTo>
                  <a:cubicBezTo>
                    <a:pt x="3808" y="45033"/>
                    <a:pt x="4701" y="45102"/>
                    <a:pt x="5607" y="45158"/>
                  </a:cubicBezTo>
                  <a:cubicBezTo>
                    <a:pt x="7316" y="45244"/>
                    <a:pt x="9014" y="45286"/>
                    <a:pt x="10720" y="45286"/>
                  </a:cubicBezTo>
                  <a:cubicBezTo>
                    <a:pt x="10964" y="45286"/>
                    <a:pt x="11208" y="45285"/>
                    <a:pt x="11452" y="45284"/>
                  </a:cubicBezTo>
                  <a:cubicBezTo>
                    <a:pt x="15357" y="45242"/>
                    <a:pt x="19277" y="45047"/>
                    <a:pt x="23183" y="44879"/>
                  </a:cubicBezTo>
                  <a:cubicBezTo>
                    <a:pt x="30980" y="44544"/>
                    <a:pt x="38749" y="44210"/>
                    <a:pt x="46547" y="43889"/>
                  </a:cubicBezTo>
                  <a:cubicBezTo>
                    <a:pt x="46407" y="37556"/>
                    <a:pt x="46686" y="31223"/>
                    <a:pt x="46839" y="24891"/>
                  </a:cubicBezTo>
                  <a:cubicBezTo>
                    <a:pt x="46979" y="19242"/>
                    <a:pt x="47007" y="13578"/>
                    <a:pt x="46477" y="7985"/>
                  </a:cubicBezTo>
                  <a:cubicBezTo>
                    <a:pt x="46323" y="6423"/>
                    <a:pt x="46142" y="4888"/>
                    <a:pt x="45905" y="3354"/>
                  </a:cubicBezTo>
                  <a:cubicBezTo>
                    <a:pt x="45793" y="2699"/>
                    <a:pt x="45751" y="1959"/>
                    <a:pt x="45556" y="1318"/>
                  </a:cubicBezTo>
                  <a:cubicBezTo>
                    <a:pt x="45221" y="271"/>
                    <a:pt x="44468" y="397"/>
                    <a:pt x="43562" y="341"/>
                  </a:cubicBezTo>
                  <a:cubicBezTo>
                    <a:pt x="40702" y="188"/>
                    <a:pt x="37829" y="76"/>
                    <a:pt x="34969" y="34"/>
                  </a:cubicBezTo>
                  <a:cubicBezTo>
                    <a:pt x="33657" y="12"/>
                    <a:pt x="32345" y="1"/>
                    <a:pt x="3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62" name="Google Shape;662;p35"/>
            <p:cNvSpPr/>
            <p:nvPr/>
          </p:nvSpPr>
          <p:spPr bwMode="auto">
            <a:xfrm>
              <a:off x="3190142" y="3858843"/>
              <a:ext cx="1210411" cy="1266306"/>
            </a:xfrm>
            <a:custGeom>
              <a:avLst/>
              <a:gdLst/>
              <a:ahLst/>
              <a:cxnLst/>
              <a:rect l="l" t="t" r="r" b="b"/>
              <a:pathLst>
                <a:path w="47509" h="45835" fill="norm" stroke="1" extrusionOk="0">
                  <a:moveTo>
                    <a:pt x="31268" y="532"/>
                  </a:moveTo>
                  <a:cubicBezTo>
                    <a:pt x="34605" y="532"/>
                    <a:pt x="37934" y="607"/>
                    <a:pt x="41246" y="753"/>
                  </a:cubicBezTo>
                  <a:cubicBezTo>
                    <a:pt x="42264" y="781"/>
                    <a:pt x="43255" y="837"/>
                    <a:pt x="44273" y="893"/>
                  </a:cubicBezTo>
                  <a:cubicBezTo>
                    <a:pt x="44873" y="921"/>
                    <a:pt x="45291" y="990"/>
                    <a:pt x="45556" y="1632"/>
                  </a:cubicBezTo>
                  <a:cubicBezTo>
                    <a:pt x="45765" y="2162"/>
                    <a:pt x="45779" y="2776"/>
                    <a:pt x="45849" y="3306"/>
                  </a:cubicBezTo>
                  <a:cubicBezTo>
                    <a:pt x="46156" y="5524"/>
                    <a:pt x="46449" y="7728"/>
                    <a:pt x="46602" y="9932"/>
                  </a:cubicBezTo>
                  <a:cubicBezTo>
                    <a:pt x="46993" y="14990"/>
                    <a:pt x="46965" y="20062"/>
                    <a:pt x="46854" y="25135"/>
                  </a:cubicBezTo>
                  <a:lnTo>
                    <a:pt x="46854" y="25135"/>
                  </a:lnTo>
                  <a:cubicBezTo>
                    <a:pt x="46854" y="25139"/>
                    <a:pt x="46853" y="25144"/>
                    <a:pt x="46853" y="25149"/>
                  </a:cubicBezTo>
                  <a:cubicBezTo>
                    <a:pt x="46688" y="31384"/>
                    <a:pt x="46414" y="37632"/>
                    <a:pt x="46541" y="43880"/>
                  </a:cubicBezTo>
                  <a:lnTo>
                    <a:pt x="46541" y="43880"/>
                  </a:lnTo>
                  <a:cubicBezTo>
                    <a:pt x="40507" y="44141"/>
                    <a:pt x="34461" y="44402"/>
                    <a:pt x="28441" y="44650"/>
                  </a:cubicBezTo>
                  <a:cubicBezTo>
                    <a:pt x="22553" y="44906"/>
                    <a:pt x="16679" y="45279"/>
                    <a:pt x="10804" y="45279"/>
                  </a:cubicBezTo>
                  <a:cubicBezTo>
                    <a:pt x="10597" y="45279"/>
                    <a:pt x="10390" y="45278"/>
                    <a:pt x="10182" y="45277"/>
                  </a:cubicBezTo>
                  <a:cubicBezTo>
                    <a:pt x="8467" y="45277"/>
                    <a:pt x="6751" y="45222"/>
                    <a:pt x="5035" y="45110"/>
                  </a:cubicBezTo>
                  <a:cubicBezTo>
                    <a:pt x="4212" y="45054"/>
                    <a:pt x="3417" y="44984"/>
                    <a:pt x="2594" y="44901"/>
                  </a:cubicBezTo>
                  <a:cubicBezTo>
                    <a:pt x="1912" y="44812"/>
                    <a:pt x="1196" y="44827"/>
                    <a:pt x="528" y="44685"/>
                  </a:cubicBezTo>
                  <a:lnTo>
                    <a:pt x="528" y="44685"/>
                  </a:lnTo>
                  <a:cubicBezTo>
                    <a:pt x="1310" y="30634"/>
                    <a:pt x="1586" y="16555"/>
                    <a:pt x="1329" y="2476"/>
                  </a:cubicBezTo>
                  <a:lnTo>
                    <a:pt x="1329" y="2476"/>
                  </a:lnTo>
                  <a:cubicBezTo>
                    <a:pt x="10140" y="1340"/>
                    <a:pt x="18991" y="682"/>
                    <a:pt x="27869" y="558"/>
                  </a:cubicBezTo>
                  <a:cubicBezTo>
                    <a:pt x="29003" y="540"/>
                    <a:pt x="30136" y="532"/>
                    <a:pt x="31268" y="532"/>
                  </a:cubicBezTo>
                  <a:close/>
                  <a:moveTo>
                    <a:pt x="31119" y="0"/>
                  </a:moveTo>
                  <a:cubicBezTo>
                    <a:pt x="26433" y="0"/>
                    <a:pt x="21760" y="154"/>
                    <a:pt x="17087" y="433"/>
                  </a:cubicBezTo>
                  <a:cubicBezTo>
                    <a:pt x="11731" y="767"/>
                    <a:pt x="6375" y="1283"/>
                    <a:pt x="1060" y="1981"/>
                  </a:cubicBezTo>
                  <a:cubicBezTo>
                    <a:pt x="921" y="2009"/>
                    <a:pt x="795" y="2092"/>
                    <a:pt x="795" y="2246"/>
                  </a:cubicBezTo>
                  <a:cubicBezTo>
                    <a:pt x="1060" y="16459"/>
                    <a:pt x="781" y="30687"/>
                    <a:pt x="0" y="44901"/>
                  </a:cubicBezTo>
                  <a:cubicBezTo>
                    <a:pt x="0" y="45012"/>
                    <a:pt x="84" y="45124"/>
                    <a:pt x="195" y="45152"/>
                  </a:cubicBezTo>
                  <a:cubicBezTo>
                    <a:pt x="1283" y="45431"/>
                    <a:pt x="2539" y="45431"/>
                    <a:pt x="3682" y="45542"/>
                  </a:cubicBezTo>
                  <a:cubicBezTo>
                    <a:pt x="5217" y="45682"/>
                    <a:pt x="6751" y="45752"/>
                    <a:pt x="8285" y="45807"/>
                  </a:cubicBezTo>
                  <a:cubicBezTo>
                    <a:pt x="9128" y="45826"/>
                    <a:pt x="9973" y="45835"/>
                    <a:pt x="10817" y="45835"/>
                  </a:cubicBezTo>
                  <a:cubicBezTo>
                    <a:pt x="13075" y="45835"/>
                    <a:pt x="15336" y="45773"/>
                    <a:pt x="17589" y="45682"/>
                  </a:cubicBezTo>
                  <a:cubicBezTo>
                    <a:pt x="23782" y="45431"/>
                    <a:pt x="29976" y="45138"/>
                    <a:pt x="36155" y="44873"/>
                  </a:cubicBezTo>
                  <a:cubicBezTo>
                    <a:pt x="39712" y="44719"/>
                    <a:pt x="43255" y="44580"/>
                    <a:pt x="46812" y="44426"/>
                  </a:cubicBezTo>
                  <a:cubicBezTo>
                    <a:pt x="46951" y="44426"/>
                    <a:pt x="47077" y="44301"/>
                    <a:pt x="47077" y="44161"/>
                  </a:cubicBezTo>
                  <a:cubicBezTo>
                    <a:pt x="46951" y="37843"/>
                    <a:pt x="47216" y="31510"/>
                    <a:pt x="47369" y="25177"/>
                  </a:cubicBezTo>
                  <a:cubicBezTo>
                    <a:pt x="47370" y="25168"/>
                    <a:pt x="47370" y="25158"/>
                    <a:pt x="47370" y="25149"/>
                  </a:cubicBezTo>
                  <a:lnTo>
                    <a:pt x="47370" y="25149"/>
                  </a:lnTo>
                  <a:cubicBezTo>
                    <a:pt x="47481" y="20309"/>
                    <a:pt x="47509" y="15469"/>
                    <a:pt x="47174" y="10643"/>
                  </a:cubicBezTo>
                  <a:cubicBezTo>
                    <a:pt x="47021" y="8425"/>
                    <a:pt x="46798" y="6221"/>
                    <a:pt x="46477" y="4031"/>
                  </a:cubicBezTo>
                  <a:cubicBezTo>
                    <a:pt x="46295" y="2734"/>
                    <a:pt x="46407" y="628"/>
                    <a:pt x="44733" y="391"/>
                  </a:cubicBezTo>
                  <a:cubicBezTo>
                    <a:pt x="42641" y="84"/>
                    <a:pt x="40437" y="154"/>
                    <a:pt x="38317" y="112"/>
                  </a:cubicBezTo>
                  <a:cubicBezTo>
                    <a:pt x="35918" y="42"/>
                    <a:pt x="33532" y="0"/>
                    <a:pt x="3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72506463" name="Google Shape;663;p35"/>
          <p:cNvSpPr txBox="1"/>
          <p:nvPr>
            <p:ph type="title"/>
          </p:nvPr>
        </p:nvSpPr>
        <p:spPr bwMode="auto">
          <a:xfrm>
            <a:off x="2537900" y="3190375"/>
            <a:ext cx="41058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938477890" name="Google Shape;664;p35"/>
          <p:cNvSpPr txBox="1"/>
          <p:nvPr>
            <p:ph type="subTitle" idx="1"/>
          </p:nvPr>
        </p:nvSpPr>
        <p:spPr bwMode="auto">
          <a:xfrm>
            <a:off x="3174750" y="4022275"/>
            <a:ext cx="2794500" cy="12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08143552" name="Google Shape;665;p35"/>
          <p:cNvSpPr txBox="1"/>
          <p:nvPr>
            <p:ph type="title" idx="2"/>
          </p:nvPr>
        </p:nvSpPr>
        <p:spPr bwMode="auto">
          <a:xfrm>
            <a:off x="2537850" y="2899350"/>
            <a:ext cx="4105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36950289" name="Google Shape;666;p35"/>
          <p:cNvSpPr/>
          <p:nvPr/>
        </p:nvSpPr>
        <p:spPr bwMode="auto">
          <a:xfrm rot="4636555" flipH="1">
            <a:off x="7638270" y="723808"/>
            <a:ext cx="1472595" cy="818294"/>
          </a:xfrm>
          <a:custGeom>
            <a:avLst/>
            <a:gdLst/>
            <a:ahLst/>
            <a:cxnLst/>
            <a:rect l="l" t="t" r="r" b="b"/>
            <a:pathLst>
              <a:path w="110793" h="91933" fill="norm" stroke="1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73712713" name="Google Shape;667;p35"/>
          <p:cNvSpPr/>
          <p:nvPr/>
        </p:nvSpPr>
        <p:spPr bwMode="auto">
          <a:xfrm rot="-5400000">
            <a:off x="-523491" y="41819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8047912" name="Google Shape;668;p35"/>
          <p:cNvGrpSpPr/>
          <p:nvPr/>
        </p:nvGrpSpPr>
        <p:grpSpPr bwMode="auto">
          <a:xfrm rot="5770332" flipH="1">
            <a:off x="508166" y="3733586"/>
            <a:ext cx="306762" cy="476337"/>
            <a:chOff x="4452729" y="352000"/>
            <a:chExt cx="225596" cy="350301"/>
          </a:xfrm>
        </p:grpSpPr>
        <p:sp>
          <p:nvSpPr>
            <p:cNvPr id="669" name="Google Shape;669;p35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70" name="Google Shape;670;p35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71" name="Google Shape;671;p35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87622756" name="Google Shape;672;p35"/>
          <p:cNvSpPr/>
          <p:nvPr/>
        </p:nvSpPr>
        <p:spPr bwMode="auto">
          <a:xfrm rot="5770296" flipH="1">
            <a:off x="6844637" y="4551312"/>
            <a:ext cx="176975" cy="177038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553026" name="Google Shape;673;p35"/>
          <p:cNvSpPr/>
          <p:nvPr/>
        </p:nvSpPr>
        <p:spPr bwMode="auto">
          <a:xfrm rot="5770312" flipH="1">
            <a:off x="6994860" y="4363029"/>
            <a:ext cx="134230" cy="13429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3" preserve="0" showMasterPhAnim="0" showMasterSp="1" userDrawn="1">
  <p:cSld name="CUSTOM_1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5909519" name="Google Shape;675;p36"/>
          <p:cNvSpPr txBox="1"/>
          <p:nvPr>
            <p:ph type="ctrTitle"/>
          </p:nvPr>
        </p:nvSpPr>
        <p:spPr bwMode="auto">
          <a:xfrm>
            <a:off x="4871624" y="2137375"/>
            <a:ext cx="281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56883965" name="Google Shape;676;p36"/>
          <p:cNvSpPr txBox="1"/>
          <p:nvPr>
            <p:ph type="subTitle" idx="1"/>
          </p:nvPr>
        </p:nvSpPr>
        <p:spPr bwMode="auto">
          <a:xfrm>
            <a:off x="4871624" y="2823025"/>
            <a:ext cx="2817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30476843" name="Google Shape;677;p36"/>
          <p:cNvSpPr txBox="1"/>
          <p:nvPr>
            <p:ph type="title" idx="2"/>
          </p:nvPr>
        </p:nvSpPr>
        <p:spPr bwMode="auto">
          <a:xfrm>
            <a:off x="4871624" y="1379000"/>
            <a:ext cx="2817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1621196497" name="Google Shape;678;p36"/>
          <p:cNvGrpSpPr/>
          <p:nvPr/>
        </p:nvGrpSpPr>
        <p:grpSpPr bwMode="auto">
          <a:xfrm rot="5400000">
            <a:off x="374000" y="4381493"/>
            <a:ext cx="390889" cy="454165"/>
            <a:chOff x="4376830" y="352000"/>
            <a:chExt cx="301495" cy="350301"/>
          </a:xfrm>
        </p:grpSpPr>
        <p:sp>
          <p:nvSpPr>
            <p:cNvPr id="679" name="Google Shape;679;p36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80" name="Google Shape;680;p36"/>
            <p:cNvSpPr/>
            <p:nvPr/>
          </p:nvSpPr>
          <p:spPr bwMode="auto"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81" name="Google Shape;681;p36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487432676" name="Google Shape;682;p36"/>
          <p:cNvSpPr/>
          <p:nvPr/>
        </p:nvSpPr>
        <p:spPr bwMode="auto">
          <a:xfrm rot="10800000">
            <a:off x="8120285" y="243120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87542838" name="Google Shape;683;p36"/>
          <p:cNvSpPr/>
          <p:nvPr/>
        </p:nvSpPr>
        <p:spPr bwMode="auto">
          <a:xfrm>
            <a:off x="8510924" y="430752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363469648" name="Google Shape;684;p36"/>
          <p:cNvGrpSpPr/>
          <p:nvPr/>
        </p:nvGrpSpPr>
        <p:grpSpPr bwMode="auto">
          <a:xfrm>
            <a:off x="7352207" y="-3"/>
            <a:ext cx="1791707" cy="1380226"/>
            <a:chOff x="5153550" y="135575"/>
            <a:chExt cx="1402950" cy="1080750"/>
          </a:xfrm>
        </p:grpSpPr>
        <p:sp>
          <p:nvSpPr>
            <p:cNvPr id="685" name="Google Shape;685;p36"/>
            <p:cNvSpPr/>
            <p:nvPr/>
          </p:nvSpPr>
          <p:spPr bwMode="auto"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stroke="1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86" name="Google Shape;686;p36"/>
            <p:cNvSpPr/>
            <p:nvPr/>
          </p:nvSpPr>
          <p:spPr bwMode="auto"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stroke="1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87" name="Google Shape;687;p36"/>
            <p:cNvSpPr/>
            <p:nvPr/>
          </p:nvSpPr>
          <p:spPr bwMode="auto"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stroke="1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88" name="Google Shape;688;p36"/>
            <p:cNvSpPr/>
            <p:nvPr/>
          </p:nvSpPr>
          <p:spPr bwMode="auto"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stroke="1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89" name="Google Shape;689;p36"/>
            <p:cNvSpPr/>
            <p:nvPr/>
          </p:nvSpPr>
          <p:spPr bwMode="auto"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stroke="1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90" name="Google Shape;690;p36"/>
            <p:cNvSpPr/>
            <p:nvPr/>
          </p:nvSpPr>
          <p:spPr bwMode="auto"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stroke="1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" preserve="0" showMasterPhAnim="0" showMasterSp="1" userDrawn="1">
  <p:cSld name="CUSTOM_1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842279" name="Google Shape;692;p37"/>
          <p:cNvSpPr/>
          <p:nvPr>
            <p:ph type="pic" idx="2"/>
          </p:nvPr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 1" preserve="0" showMasterPhAnim="0" showMasterSp="1" userDrawn="1">
  <p:cSld name="CUSTOM_1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201251" name="Google Shape;694;p38"/>
          <p:cNvSpPr/>
          <p:nvPr>
            <p:ph type="pic" idx="2"/>
          </p:nvPr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3708308" name="Google Shape;695;p38"/>
          <p:cNvSpPr txBox="1"/>
          <p:nvPr>
            <p:ph type="ctrTitle"/>
          </p:nvPr>
        </p:nvSpPr>
        <p:spPr bwMode="auto">
          <a:xfrm>
            <a:off x="4409200" y="1007100"/>
            <a:ext cx="2410200" cy="24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ix columns" preserve="0" showMasterPhAnim="0" showMasterSp="1" userDrawn="1">
  <p:cSld name="CUSTOM_6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8104117" name="Google Shape;697;p39"/>
          <p:cNvSpPr txBox="1"/>
          <p:nvPr>
            <p:ph type="ctrTitle"/>
          </p:nvPr>
        </p:nvSpPr>
        <p:spPr bwMode="auto">
          <a:xfrm>
            <a:off x="1434412" y="167486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0062413" name="Google Shape;698;p39"/>
          <p:cNvSpPr txBox="1"/>
          <p:nvPr>
            <p:ph type="subTitle" idx="1"/>
          </p:nvPr>
        </p:nvSpPr>
        <p:spPr bwMode="auto">
          <a:xfrm>
            <a:off x="1422088" y="2121288"/>
            <a:ext cx="1931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658189857" name="Google Shape;699;p39"/>
          <p:cNvSpPr txBox="1"/>
          <p:nvPr>
            <p:ph type="ctrTitle" idx="2"/>
          </p:nvPr>
        </p:nvSpPr>
        <p:spPr bwMode="auto">
          <a:xfrm>
            <a:off x="3602350" y="167146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76611725" name="Google Shape;700;p39"/>
          <p:cNvSpPr txBox="1"/>
          <p:nvPr>
            <p:ph type="subTitle" idx="3"/>
          </p:nvPr>
        </p:nvSpPr>
        <p:spPr bwMode="auto">
          <a:xfrm>
            <a:off x="3581649" y="21213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375125385" name="Google Shape;701;p39"/>
          <p:cNvSpPr txBox="1"/>
          <p:nvPr>
            <p:ph type="ctrTitle" idx="4"/>
          </p:nvPr>
        </p:nvSpPr>
        <p:spPr bwMode="auto">
          <a:xfrm>
            <a:off x="5770299" y="1671485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37198621" name="Google Shape;702;p39"/>
          <p:cNvSpPr txBox="1"/>
          <p:nvPr>
            <p:ph type="subTitle" idx="5"/>
          </p:nvPr>
        </p:nvSpPr>
        <p:spPr bwMode="auto">
          <a:xfrm>
            <a:off x="5770299" y="2121300"/>
            <a:ext cx="198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79836953" name="Google Shape;703;p39"/>
          <p:cNvSpPr txBox="1"/>
          <p:nvPr>
            <p:ph type="ctrTitle" idx="6"/>
          </p:nvPr>
        </p:nvSpPr>
        <p:spPr bwMode="auto">
          <a:xfrm>
            <a:off x="1434412" y="3352985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0852184" name="Google Shape;704;p39"/>
          <p:cNvSpPr txBox="1"/>
          <p:nvPr>
            <p:ph type="subTitle" idx="7"/>
          </p:nvPr>
        </p:nvSpPr>
        <p:spPr bwMode="auto">
          <a:xfrm>
            <a:off x="1434375" y="38756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208522534" name="Google Shape;705;p39"/>
          <p:cNvSpPr txBox="1"/>
          <p:nvPr>
            <p:ph type="ctrTitle" idx="8"/>
          </p:nvPr>
        </p:nvSpPr>
        <p:spPr bwMode="auto">
          <a:xfrm>
            <a:off x="3602350" y="3349584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9100969" name="Google Shape;706;p39"/>
          <p:cNvSpPr txBox="1"/>
          <p:nvPr>
            <p:ph type="subTitle" idx="9"/>
          </p:nvPr>
        </p:nvSpPr>
        <p:spPr bwMode="auto">
          <a:xfrm>
            <a:off x="3540262" y="3875625"/>
            <a:ext cx="198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596094524" name="Google Shape;707;p39"/>
          <p:cNvSpPr txBox="1"/>
          <p:nvPr>
            <p:ph type="ctrTitle" idx="13"/>
          </p:nvPr>
        </p:nvSpPr>
        <p:spPr bwMode="auto">
          <a:xfrm>
            <a:off x="5770299" y="334961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56193768" name="Google Shape;708;p39"/>
          <p:cNvSpPr txBox="1"/>
          <p:nvPr>
            <p:ph type="subTitle" idx="14"/>
          </p:nvPr>
        </p:nvSpPr>
        <p:spPr bwMode="auto">
          <a:xfrm>
            <a:off x="5728913" y="3875613"/>
            <a:ext cx="198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579677050" name="Google Shape;709;p39"/>
          <p:cNvSpPr txBox="1"/>
          <p:nvPr>
            <p:ph type="title" idx="15"/>
          </p:nvPr>
        </p:nvSpPr>
        <p:spPr bwMode="auto">
          <a:xfrm>
            <a:off x="660225" y="382675"/>
            <a:ext cx="776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731374" name="Google Shape;710;p39"/>
          <p:cNvSpPr/>
          <p:nvPr/>
        </p:nvSpPr>
        <p:spPr bwMode="auto">
          <a:xfrm>
            <a:off x="-348720" y="2737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55336999" name="Google Shape;711;p39"/>
          <p:cNvSpPr/>
          <p:nvPr/>
        </p:nvSpPr>
        <p:spPr bwMode="auto">
          <a:xfrm>
            <a:off x="8071229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36904356" name="Google Shape;712;p39"/>
          <p:cNvGrpSpPr/>
          <p:nvPr/>
        </p:nvGrpSpPr>
        <p:grpSpPr bwMode="auto">
          <a:xfrm rot="7196434">
            <a:off x="380329" y="3256723"/>
            <a:ext cx="390898" cy="454176"/>
            <a:chOff x="4376830" y="352000"/>
            <a:chExt cx="301495" cy="350301"/>
          </a:xfrm>
        </p:grpSpPr>
        <p:sp>
          <p:nvSpPr>
            <p:cNvPr id="713" name="Google Shape;713;p39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14" name="Google Shape;714;p39"/>
            <p:cNvSpPr/>
            <p:nvPr/>
          </p:nvSpPr>
          <p:spPr bwMode="auto"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15" name="Google Shape;715;p39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127987368" name="Google Shape;716;p39"/>
          <p:cNvGrpSpPr/>
          <p:nvPr/>
        </p:nvGrpSpPr>
        <p:grpSpPr bwMode="auto">
          <a:xfrm rot="-10132663">
            <a:off x="8547983" y="540808"/>
            <a:ext cx="253458" cy="288618"/>
            <a:chOff x="4670703" y="657266"/>
            <a:chExt cx="253462" cy="288623"/>
          </a:xfrm>
        </p:grpSpPr>
        <p:sp>
          <p:nvSpPr>
            <p:cNvPr id="717" name="Google Shape;717;p39"/>
            <p:cNvSpPr/>
            <p:nvPr/>
          </p:nvSpPr>
          <p:spPr bwMode="auto">
            <a:xfrm>
              <a:off x="4670703" y="65726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18" name="Google Shape;718;p39"/>
            <p:cNvSpPr/>
            <p:nvPr/>
          </p:nvSpPr>
          <p:spPr bwMode="auto"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ive columns 1" preserve="0" showMasterPhAnim="0" showMasterSp="1" userDrawn="1">
  <p:cSld name="CUSTOM_18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8616317" name="Google Shape;720;p40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1711711623" name="Google Shape;721;p40"/>
          <p:cNvSpPr txBox="1"/>
          <p:nvPr>
            <p:ph type="subTitle" idx="1"/>
          </p:nvPr>
        </p:nvSpPr>
        <p:spPr bwMode="auto">
          <a:xfrm flipH="1">
            <a:off x="1216875" y="2146100"/>
            <a:ext cx="1911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42618360" name="Google Shape;722;p40"/>
          <p:cNvSpPr txBox="1"/>
          <p:nvPr>
            <p:ph type="title" idx="2"/>
          </p:nvPr>
        </p:nvSpPr>
        <p:spPr bwMode="auto">
          <a:xfrm>
            <a:off x="1216875" y="179817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71743633" name="Google Shape;723;p40"/>
          <p:cNvSpPr txBox="1"/>
          <p:nvPr>
            <p:ph type="subTitle" idx="3"/>
          </p:nvPr>
        </p:nvSpPr>
        <p:spPr bwMode="auto">
          <a:xfrm flipH="1">
            <a:off x="3616468" y="2146100"/>
            <a:ext cx="1911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795075709" name="Google Shape;724;p40"/>
          <p:cNvSpPr txBox="1"/>
          <p:nvPr>
            <p:ph type="title" idx="4"/>
          </p:nvPr>
        </p:nvSpPr>
        <p:spPr bwMode="auto">
          <a:xfrm>
            <a:off x="3616468" y="179817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664118583" name="Google Shape;725;p40"/>
          <p:cNvSpPr txBox="1"/>
          <p:nvPr>
            <p:ph type="subTitle" idx="5"/>
          </p:nvPr>
        </p:nvSpPr>
        <p:spPr bwMode="auto">
          <a:xfrm flipH="1">
            <a:off x="6016125" y="2146100"/>
            <a:ext cx="1911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420361212" name="Google Shape;726;p40"/>
          <p:cNvSpPr txBox="1"/>
          <p:nvPr>
            <p:ph type="title" idx="6"/>
          </p:nvPr>
        </p:nvSpPr>
        <p:spPr bwMode="auto">
          <a:xfrm>
            <a:off x="6016125" y="179817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543778515" name="Google Shape;727;p40"/>
          <p:cNvSpPr txBox="1"/>
          <p:nvPr>
            <p:ph type="subTitle" idx="7"/>
          </p:nvPr>
        </p:nvSpPr>
        <p:spPr bwMode="auto">
          <a:xfrm flipH="1">
            <a:off x="2416697" y="3797650"/>
            <a:ext cx="1911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744759454" name="Google Shape;728;p40"/>
          <p:cNvSpPr txBox="1"/>
          <p:nvPr>
            <p:ph type="title" idx="8"/>
          </p:nvPr>
        </p:nvSpPr>
        <p:spPr bwMode="auto">
          <a:xfrm>
            <a:off x="2416697" y="344972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986055995" name="Google Shape;729;p40"/>
          <p:cNvSpPr txBox="1"/>
          <p:nvPr>
            <p:ph type="subTitle" idx="9"/>
          </p:nvPr>
        </p:nvSpPr>
        <p:spPr bwMode="auto">
          <a:xfrm flipH="1">
            <a:off x="4816303" y="3797650"/>
            <a:ext cx="1911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009515333" name="Google Shape;730;p40"/>
          <p:cNvSpPr txBox="1"/>
          <p:nvPr>
            <p:ph type="title" idx="13"/>
          </p:nvPr>
        </p:nvSpPr>
        <p:spPr bwMode="auto">
          <a:xfrm>
            <a:off x="4816303" y="344972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955143576" name="Google Shape;731;p40"/>
          <p:cNvSpPr/>
          <p:nvPr/>
        </p:nvSpPr>
        <p:spPr bwMode="auto">
          <a:xfrm rot="-5400000">
            <a:off x="7246005" y="-175905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6326657" name="Google Shape;732;p40"/>
          <p:cNvSpPr/>
          <p:nvPr/>
        </p:nvSpPr>
        <p:spPr bwMode="auto">
          <a:xfrm rot="-8330668" flipH="1">
            <a:off x="8316692" y="383091"/>
            <a:ext cx="228180" cy="228257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94537007" name="Google Shape;733;p40"/>
          <p:cNvSpPr/>
          <p:nvPr/>
        </p:nvSpPr>
        <p:spPr bwMode="auto">
          <a:xfrm rot="-5400000">
            <a:off x="-602001" y="3396741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54092838" name="Google Shape;734;p40"/>
          <p:cNvSpPr/>
          <p:nvPr/>
        </p:nvSpPr>
        <p:spPr bwMode="auto">
          <a:xfrm rot="8099999">
            <a:off x="-459579" y="3916794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91176446" name="Google Shape;735;p40"/>
          <p:cNvSpPr/>
          <p:nvPr/>
        </p:nvSpPr>
        <p:spPr bwMode="auto">
          <a:xfrm rot="3807597" flipH="1">
            <a:off x="303431" y="3152760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 1" preserve="0" showMasterPhAnim="0" showMasterSp="1" userDrawn="1">
  <p:cSld name="CUSTOM_14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9530659" name="Google Shape;79;p5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2616639" name="Google Shape;80;p5"/>
          <p:cNvSpPr txBox="1"/>
          <p:nvPr>
            <p:ph type="title" idx="2"/>
          </p:nvPr>
        </p:nvSpPr>
        <p:spPr bwMode="auto">
          <a:xfrm flipH="1">
            <a:off x="1260500" y="1283000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48547229" name="Google Shape;81;p5"/>
          <p:cNvSpPr txBox="1"/>
          <p:nvPr>
            <p:ph type="subTitle" idx="1"/>
          </p:nvPr>
        </p:nvSpPr>
        <p:spPr bwMode="auto">
          <a:xfrm flipH="1">
            <a:off x="2103125" y="1630900"/>
            <a:ext cx="217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743861901" name="Google Shape;82;p5"/>
          <p:cNvSpPr txBox="1"/>
          <p:nvPr>
            <p:ph type="title" idx="3"/>
          </p:nvPr>
        </p:nvSpPr>
        <p:spPr bwMode="auto">
          <a:xfrm>
            <a:off x="2103200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56194258" name="Google Shape;83;p5"/>
          <p:cNvSpPr txBox="1"/>
          <p:nvPr>
            <p:ph type="title" idx="4"/>
          </p:nvPr>
        </p:nvSpPr>
        <p:spPr bwMode="auto">
          <a:xfrm flipH="1">
            <a:off x="4864275" y="1283000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26597228" name="Google Shape;84;p5"/>
          <p:cNvSpPr txBox="1"/>
          <p:nvPr>
            <p:ph type="subTitle" idx="5"/>
          </p:nvPr>
        </p:nvSpPr>
        <p:spPr bwMode="auto">
          <a:xfrm flipH="1">
            <a:off x="5706900" y="1630900"/>
            <a:ext cx="217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56753224" name="Google Shape;85;p5"/>
          <p:cNvSpPr txBox="1"/>
          <p:nvPr>
            <p:ph type="title" idx="6"/>
          </p:nvPr>
        </p:nvSpPr>
        <p:spPr bwMode="auto">
          <a:xfrm>
            <a:off x="5706975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296113052" name="Google Shape;86;p5"/>
          <p:cNvSpPr txBox="1"/>
          <p:nvPr>
            <p:ph type="title" idx="7"/>
          </p:nvPr>
        </p:nvSpPr>
        <p:spPr bwMode="auto">
          <a:xfrm flipH="1">
            <a:off x="1260500" y="2444838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73159358" name="Google Shape;87;p5"/>
          <p:cNvSpPr txBox="1"/>
          <p:nvPr>
            <p:ph type="subTitle" idx="8"/>
          </p:nvPr>
        </p:nvSpPr>
        <p:spPr bwMode="auto">
          <a:xfrm flipH="1">
            <a:off x="2103125" y="2792738"/>
            <a:ext cx="217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412159729" name="Google Shape;88;p5"/>
          <p:cNvSpPr txBox="1"/>
          <p:nvPr>
            <p:ph type="title" idx="9"/>
          </p:nvPr>
        </p:nvSpPr>
        <p:spPr bwMode="auto">
          <a:xfrm>
            <a:off x="2103200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46447634" name="Google Shape;89;p5"/>
          <p:cNvSpPr txBox="1"/>
          <p:nvPr>
            <p:ph type="title" idx="13"/>
          </p:nvPr>
        </p:nvSpPr>
        <p:spPr bwMode="auto">
          <a:xfrm flipH="1">
            <a:off x="4864275" y="2444838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21816897" name="Google Shape;90;p5"/>
          <p:cNvSpPr txBox="1"/>
          <p:nvPr>
            <p:ph type="subTitle" idx="14"/>
          </p:nvPr>
        </p:nvSpPr>
        <p:spPr bwMode="auto">
          <a:xfrm flipH="1">
            <a:off x="5706900" y="2792738"/>
            <a:ext cx="217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167009221" name="Google Shape;91;p5"/>
          <p:cNvSpPr txBox="1"/>
          <p:nvPr>
            <p:ph type="title" idx="15"/>
          </p:nvPr>
        </p:nvSpPr>
        <p:spPr bwMode="auto">
          <a:xfrm>
            <a:off x="5706975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46634534" name="Google Shape;92;p5"/>
          <p:cNvSpPr txBox="1"/>
          <p:nvPr>
            <p:ph type="title" idx="16"/>
          </p:nvPr>
        </p:nvSpPr>
        <p:spPr bwMode="auto">
          <a:xfrm flipH="1">
            <a:off x="1260500" y="3606675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36705645" name="Google Shape;93;p5"/>
          <p:cNvSpPr txBox="1"/>
          <p:nvPr>
            <p:ph type="subTitle" idx="17"/>
          </p:nvPr>
        </p:nvSpPr>
        <p:spPr bwMode="auto">
          <a:xfrm flipH="1">
            <a:off x="2103125" y="3954575"/>
            <a:ext cx="217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471788834" name="Google Shape;94;p5"/>
          <p:cNvSpPr txBox="1"/>
          <p:nvPr>
            <p:ph type="title" idx="18"/>
          </p:nvPr>
        </p:nvSpPr>
        <p:spPr bwMode="auto">
          <a:xfrm>
            <a:off x="2103200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25493392" name="Google Shape;95;p5"/>
          <p:cNvSpPr txBox="1"/>
          <p:nvPr>
            <p:ph type="title" idx="19"/>
          </p:nvPr>
        </p:nvSpPr>
        <p:spPr bwMode="auto">
          <a:xfrm flipH="1">
            <a:off x="4864275" y="3606675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83916308" name="Google Shape;96;p5"/>
          <p:cNvSpPr txBox="1"/>
          <p:nvPr>
            <p:ph type="subTitle" idx="20"/>
          </p:nvPr>
        </p:nvSpPr>
        <p:spPr bwMode="auto">
          <a:xfrm flipH="1">
            <a:off x="5706900" y="3954575"/>
            <a:ext cx="217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786978128" name="Google Shape;97;p5"/>
          <p:cNvSpPr txBox="1"/>
          <p:nvPr>
            <p:ph type="title" idx="21"/>
          </p:nvPr>
        </p:nvSpPr>
        <p:spPr bwMode="auto">
          <a:xfrm>
            <a:off x="5706975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534100956" name="Google Shape;98;p5"/>
          <p:cNvSpPr/>
          <p:nvPr/>
        </p:nvSpPr>
        <p:spPr bwMode="auto"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85473577" name="Google Shape;99;p5"/>
          <p:cNvSpPr/>
          <p:nvPr/>
        </p:nvSpPr>
        <p:spPr bwMode="auto">
          <a:xfrm>
            <a:off x="-734100" y="38741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fill="norm" stroke="1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94928178" name="Google Shape;100;p5"/>
          <p:cNvSpPr/>
          <p:nvPr/>
        </p:nvSpPr>
        <p:spPr bwMode="auto">
          <a:xfrm rot="-2700000">
            <a:off x="8069270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444323707" name="Google Shape;101;p5"/>
          <p:cNvGrpSpPr/>
          <p:nvPr/>
        </p:nvGrpSpPr>
        <p:grpSpPr bwMode="auto">
          <a:xfrm>
            <a:off x="542150" y="3492275"/>
            <a:ext cx="342125" cy="362875"/>
            <a:chOff x="2638525" y="4006350"/>
            <a:chExt cx="342125" cy="362875"/>
          </a:xfrm>
        </p:grpSpPr>
        <p:sp>
          <p:nvSpPr>
            <p:cNvPr id="102" name="Google Shape;102;p5"/>
            <p:cNvSpPr/>
            <p:nvPr/>
          </p:nvSpPr>
          <p:spPr bwMode="auto"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fill="norm" stroke="1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 bwMode="auto"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fill="norm" stroke="1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 bwMode="auto"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fill="norm" stroke="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 bwMode="auto"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fill="norm" stroke="1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 bwMode="auto"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fill="norm" stroke="1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3" preserve="0" showMasterPhAnim="0" showMasterSp="1" userDrawn="1">
  <p:cSld name="CUSTOM_7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7889191" name="Google Shape;737;p41"/>
          <p:cNvSpPr txBox="1"/>
          <p:nvPr>
            <p:ph type="subTitle" idx="1"/>
          </p:nvPr>
        </p:nvSpPr>
        <p:spPr bwMode="auto">
          <a:xfrm flipH="1">
            <a:off x="4876599" y="3189900"/>
            <a:ext cx="3137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897014515" name="Google Shape;738;p41"/>
          <p:cNvSpPr txBox="1"/>
          <p:nvPr>
            <p:ph type="ctrTitle"/>
          </p:nvPr>
        </p:nvSpPr>
        <p:spPr bwMode="auto">
          <a:xfrm flipH="1">
            <a:off x="4876800" y="1073400"/>
            <a:ext cx="35472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19243565" name="Google Shape;739;p41"/>
          <p:cNvSpPr/>
          <p:nvPr/>
        </p:nvSpPr>
        <p:spPr bwMode="auto">
          <a:xfrm>
            <a:off x="7647225" y="3916251"/>
            <a:ext cx="1560209" cy="1276573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46807584" name="Google Shape;740;p41"/>
          <p:cNvSpPr/>
          <p:nvPr/>
        </p:nvSpPr>
        <p:spPr bwMode="auto">
          <a:xfrm rot="5400000">
            <a:off x="8040129" y="191425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16340162" name="Google Shape;741;p41"/>
          <p:cNvSpPr/>
          <p:nvPr/>
        </p:nvSpPr>
        <p:spPr bwMode="auto">
          <a:xfrm>
            <a:off x="8423999" y="77034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87018347" name="Google Shape;742;p41"/>
          <p:cNvGrpSpPr/>
          <p:nvPr/>
        </p:nvGrpSpPr>
        <p:grpSpPr bwMode="auto">
          <a:xfrm rot="1660629">
            <a:off x="7958560" y="4487007"/>
            <a:ext cx="418785" cy="350309"/>
            <a:chOff x="4259550" y="352000"/>
            <a:chExt cx="418775" cy="350301"/>
          </a:xfrm>
        </p:grpSpPr>
        <p:sp>
          <p:nvSpPr>
            <p:cNvPr id="743" name="Google Shape;743;p41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44" name="Google Shape;744;p41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45" name="Google Shape;745;p41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667698516" name="Google Shape;746;p41"/>
          <p:cNvGrpSpPr/>
          <p:nvPr/>
        </p:nvGrpSpPr>
        <p:grpSpPr bwMode="auto">
          <a:xfrm rot="6058276">
            <a:off x="475081" y="746232"/>
            <a:ext cx="214088" cy="259418"/>
            <a:chOff x="4259550" y="381618"/>
            <a:chExt cx="137279" cy="166357"/>
          </a:xfrm>
        </p:grpSpPr>
        <p:sp>
          <p:nvSpPr>
            <p:cNvPr id="747" name="Google Shape;747;p41"/>
            <p:cNvSpPr/>
            <p:nvPr/>
          </p:nvSpPr>
          <p:spPr bwMode="auto">
            <a:xfrm>
              <a:off x="4343079" y="381618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48" name="Google Shape;748;p41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04256297" name="Google Shape;749;p41"/>
          <p:cNvSpPr/>
          <p:nvPr/>
        </p:nvSpPr>
        <p:spPr bwMode="auto">
          <a:xfrm rot="544907" flipH="1">
            <a:off x="4567787" y="1615206"/>
            <a:ext cx="2735705" cy="1520093"/>
          </a:xfrm>
          <a:custGeom>
            <a:avLst/>
            <a:gdLst/>
            <a:ahLst/>
            <a:cxnLst/>
            <a:rect l="l" t="t" r="r" b="b"/>
            <a:pathLst>
              <a:path w="110793" h="91933" fill="norm" stroke="1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7" preserve="0" showMasterPhAnim="0" showMasterSp="1" userDrawn="1">
  <p:cSld name="CUSTOM_2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225881" name="Google Shape;751;p42"/>
          <p:cNvSpPr txBox="1"/>
          <p:nvPr>
            <p:ph type="ctrTitle"/>
          </p:nvPr>
        </p:nvSpPr>
        <p:spPr bwMode="auto">
          <a:xfrm flipH="1">
            <a:off x="2579400" y="1148100"/>
            <a:ext cx="39852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43038164" name="Google Shape;752;p42"/>
          <p:cNvSpPr txBox="1"/>
          <p:nvPr>
            <p:ph type="subTitle" idx="1"/>
          </p:nvPr>
        </p:nvSpPr>
        <p:spPr bwMode="auto">
          <a:xfrm flipH="1">
            <a:off x="2579400" y="2872175"/>
            <a:ext cx="39852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8981078" name="Google Shape;753;p42"/>
          <p:cNvSpPr/>
          <p:nvPr/>
        </p:nvSpPr>
        <p:spPr bwMode="auto">
          <a:xfrm flipH="1">
            <a:off x="-732453" y="2098950"/>
            <a:ext cx="2738953" cy="3792521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59672682" name="Google Shape;754;p42"/>
          <p:cNvGrpSpPr/>
          <p:nvPr/>
        </p:nvGrpSpPr>
        <p:grpSpPr bwMode="auto">
          <a:xfrm rot="5770332" flipH="1">
            <a:off x="483641" y="3905736"/>
            <a:ext cx="306762" cy="476337"/>
            <a:chOff x="4452729" y="352000"/>
            <a:chExt cx="225596" cy="350301"/>
          </a:xfrm>
        </p:grpSpPr>
        <p:sp>
          <p:nvSpPr>
            <p:cNvPr id="755" name="Google Shape;755;p42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56" name="Google Shape;756;p42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57" name="Google Shape;757;p42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825387818" name="Google Shape;758;p42"/>
          <p:cNvSpPr/>
          <p:nvPr/>
        </p:nvSpPr>
        <p:spPr bwMode="auto">
          <a:xfrm>
            <a:off x="7846867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95657328" name="Google Shape;759;p42"/>
          <p:cNvSpPr/>
          <p:nvPr/>
        </p:nvSpPr>
        <p:spPr bwMode="auto">
          <a:xfrm rot="-10132641">
            <a:off x="8447753" y="1968921"/>
            <a:ext cx="193297" cy="19487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07276993" name="Google Shape;760;p42"/>
          <p:cNvSpPr/>
          <p:nvPr/>
        </p:nvSpPr>
        <p:spPr bwMode="auto">
          <a:xfrm rot="3807597" flipH="1">
            <a:off x="7906681" y="364460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46630073" name="Google Shape;761;p42"/>
          <p:cNvSpPr/>
          <p:nvPr/>
        </p:nvSpPr>
        <p:spPr bwMode="auto">
          <a:xfrm>
            <a:off x="7924225" y="3766199"/>
            <a:ext cx="506540" cy="755393"/>
          </a:xfrm>
          <a:custGeom>
            <a:avLst/>
            <a:gdLst/>
            <a:ahLst/>
            <a:cxnLst/>
            <a:rect l="l" t="t" r="r" b="b"/>
            <a:pathLst>
              <a:path w="26266" h="39170" fill="norm" stroke="1" extrusionOk="0">
                <a:moveTo>
                  <a:pt x="7792" y="11175"/>
                </a:moveTo>
                <a:cubicBezTo>
                  <a:pt x="8725" y="11175"/>
                  <a:pt x="9592" y="11995"/>
                  <a:pt x="10150" y="12669"/>
                </a:cubicBezTo>
                <a:cubicBezTo>
                  <a:pt x="10565" y="13172"/>
                  <a:pt x="10919" y="13719"/>
                  <a:pt x="11292" y="14254"/>
                </a:cubicBezTo>
                <a:cubicBezTo>
                  <a:pt x="11246" y="14027"/>
                  <a:pt x="11225" y="13797"/>
                  <a:pt x="11231" y="13566"/>
                </a:cubicBezTo>
                <a:cubicBezTo>
                  <a:pt x="11246" y="13112"/>
                  <a:pt x="11323" y="13145"/>
                  <a:pt x="11118" y="12757"/>
                </a:cubicBezTo>
                <a:cubicBezTo>
                  <a:pt x="10766" y="12099"/>
                  <a:pt x="10512" y="11408"/>
                  <a:pt x="10206" y="10729"/>
                </a:cubicBezTo>
                <a:cubicBezTo>
                  <a:pt x="10166" y="10657"/>
                  <a:pt x="10114" y="10528"/>
                  <a:pt x="10089" y="10471"/>
                </a:cubicBezTo>
                <a:cubicBezTo>
                  <a:pt x="9997" y="10259"/>
                  <a:pt x="9904" y="10046"/>
                  <a:pt x="9814" y="9832"/>
                </a:cubicBezTo>
                <a:cubicBezTo>
                  <a:pt x="9540" y="9182"/>
                  <a:pt x="9276" y="8526"/>
                  <a:pt x="9022" y="7866"/>
                </a:cubicBezTo>
                <a:cubicBezTo>
                  <a:pt x="8725" y="7376"/>
                  <a:pt x="9487" y="6912"/>
                  <a:pt x="9816" y="7401"/>
                </a:cubicBezTo>
                <a:cubicBezTo>
                  <a:pt x="10045" y="7742"/>
                  <a:pt x="10389" y="8101"/>
                  <a:pt x="10669" y="8402"/>
                </a:cubicBezTo>
                <a:cubicBezTo>
                  <a:pt x="10919" y="8669"/>
                  <a:pt x="11172" y="8931"/>
                  <a:pt x="11428" y="9190"/>
                </a:cubicBezTo>
                <a:cubicBezTo>
                  <a:pt x="11495" y="9258"/>
                  <a:pt x="11776" y="9519"/>
                  <a:pt x="11818" y="9595"/>
                </a:cubicBezTo>
                <a:cubicBezTo>
                  <a:pt x="12292" y="10440"/>
                  <a:pt x="12981" y="11139"/>
                  <a:pt x="13375" y="12024"/>
                </a:cubicBezTo>
                <a:cubicBezTo>
                  <a:pt x="13446" y="12127"/>
                  <a:pt x="13895" y="12443"/>
                  <a:pt x="14016" y="12539"/>
                </a:cubicBezTo>
                <a:cubicBezTo>
                  <a:pt x="14190" y="12678"/>
                  <a:pt x="14379" y="12837"/>
                  <a:pt x="14515" y="13011"/>
                </a:cubicBezTo>
                <a:cubicBezTo>
                  <a:pt x="14519" y="13017"/>
                  <a:pt x="14523" y="13024"/>
                  <a:pt x="14528" y="13032"/>
                </a:cubicBezTo>
                <a:cubicBezTo>
                  <a:pt x="16099" y="15668"/>
                  <a:pt x="17470" y="18451"/>
                  <a:pt x="18824" y="21212"/>
                </a:cubicBezTo>
                <a:cubicBezTo>
                  <a:pt x="18839" y="21019"/>
                  <a:pt x="18851" y="20828"/>
                  <a:pt x="18864" y="20635"/>
                </a:cubicBezTo>
                <a:cubicBezTo>
                  <a:pt x="18457" y="19300"/>
                  <a:pt x="17757" y="18085"/>
                  <a:pt x="17070" y="16878"/>
                </a:cubicBezTo>
                <a:cubicBezTo>
                  <a:pt x="15699" y="14470"/>
                  <a:pt x="14188" y="11575"/>
                  <a:pt x="13524" y="8882"/>
                </a:cubicBezTo>
                <a:cubicBezTo>
                  <a:pt x="13381" y="8310"/>
                  <a:pt x="13142" y="7587"/>
                  <a:pt x="13253" y="6982"/>
                </a:cubicBezTo>
                <a:cubicBezTo>
                  <a:pt x="12250" y="6843"/>
                  <a:pt x="11665" y="6183"/>
                  <a:pt x="11516" y="5123"/>
                </a:cubicBezTo>
                <a:cubicBezTo>
                  <a:pt x="11371" y="4085"/>
                  <a:pt x="11895" y="2084"/>
                  <a:pt x="11202" y="1241"/>
                </a:cubicBezTo>
                <a:lnTo>
                  <a:pt x="11030" y="1179"/>
                </a:lnTo>
                <a:cubicBezTo>
                  <a:pt x="10839" y="1109"/>
                  <a:pt x="10713" y="925"/>
                  <a:pt x="10722" y="722"/>
                </a:cubicBezTo>
                <a:cubicBezTo>
                  <a:pt x="10640" y="355"/>
                  <a:pt x="11038" y="1"/>
                  <a:pt x="11403" y="219"/>
                </a:cubicBezTo>
                <a:cubicBezTo>
                  <a:pt x="11516" y="286"/>
                  <a:pt x="11623" y="367"/>
                  <a:pt x="11719" y="458"/>
                </a:cubicBezTo>
                <a:cubicBezTo>
                  <a:pt x="12885" y="925"/>
                  <a:pt x="13867" y="1524"/>
                  <a:pt x="14431" y="2700"/>
                </a:cubicBezTo>
                <a:cubicBezTo>
                  <a:pt x="14932" y="3752"/>
                  <a:pt x="15242" y="5468"/>
                  <a:pt x="14542" y="6500"/>
                </a:cubicBezTo>
                <a:cubicBezTo>
                  <a:pt x="14542" y="6642"/>
                  <a:pt x="14482" y="6778"/>
                  <a:pt x="14373" y="6873"/>
                </a:cubicBezTo>
                <a:cubicBezTo>
                  <a:pt x="14693" y="7260"/>
                  <a:pt x="15096" y="7899"/>
                  <a:pt x="15276" y="8174"/>
                </a:cubicBezTo>
                <a:cubicBezTo>
                  <a:pt x="15886" y="9107"/>
                  <a:pt x="16470" y="10060"/>
                  <a:pt x="17049" y="11010"/>
                </a:cubicBezTo>
                <a:cubicBezTo>
                  <a:pt x="17820" y="12280"/>
                  <a:pt x="18570" y="13562"/>
                  <a:pt x="19335" y="14834"/>
                </a:cubicBezTo>
                <a:cubicBezTo>
                  <a:pt x="19335" y="14824"/>
                  <a:pt x="19337" y="14813"/>
                  <a:pt x="19337" y="14803"/>
                </a:cubicBezTo>
                <a:cubicBezTo>
                  <a:pt x="19379" y="14396"/>
                  <a:pt x="19417" y="13990"/>
                  <a:pt x="19455" y="13585"/>
                </a:cubicBezTo>
                <a:cubicBezTo>
                  <a:pt x="19562" y="12460"/>
                  <a:pt x="19668" y="11334"/>
                  <a:pt x="19780" y="10209"/>
                </a:cubicBezTo>
                <a:cubicBezTo>
                  <a:pt x="19897" y="9035"/>
                  <a:pt x="20018" y="7860"/>
                  <a:pt x="20169" y="6688"/>
                </a:cubicBezTo>
                <a:cubicBezTo>
                  <a:pt x="20207" y="6401"/>
                  <a:pt x="20345" y="5162"/>
                  <a:pt x="20524" y="4854"/>
                </a:cubicBezTo>
                <a:cubicBezTo>
                  <a:pt x="20815" y="4266"/>
                  <a:pt x="21848" y="4251"/>
                  <a:pt x="22403" y="4301"/>
                </a:cubicBezTo>
                <a:cubicBezTo>
                  <a:pt x="22885" y="4345"/>
                  <a:pt x="24145" y="4567"/>
                  <a:pt x="24191" y="5204"/>
                </a:cubicBezTo>
                <a:cubicBezTo>
                  <a:pt x="24191" y="5213"/>
                  <a:pt x="24191" y="5219"/>
                  <a:pt x="24191" y="5227"/>
                </a:cubicBezTo>
                <a:cubicBezTo>
                  <a:pt x="24044" y="9995"/>
                  <a:pt x="23774" y="14740"/>
                  <a:pt x="23512" y="19504"/>
                </a:cubicBezTo>
                <a:cubicBezTo>
                  <a:pt x="23579" y="19527"/>
                  <a:pt x="23644" y="19558"/>
                  <a:pt x="23703" y="19596"/>
                </a:cubicBezTo>
                <a:cubicBezTo>
                  <a:pt x="23908" y="19721"/>
                  <a:pt x="24063" y="19910"/>
                  <a:pt x="24147" y="20134"/>
                </a:cubicBezTo>
                <a:cubicBezTo>
                  <a:pt x="24445" y="20834"/>
                  <a:pt x="24642" y="21656"/>
                  <a:pt x="24801" y="22398"/>
                </a:cubicBezTo>
                <a:cubicBezTo>
                  <a:pt x="25010" y="23366"/>
                  <a:pt x="25176" y="24349"/>
                  <a:pt x="25325" y="25332"/>
                </a:cubicBezTo>
                <a:cubicBezTo>
                  <a:pt x="25572" y="26956"/>
                  <a:pt x="25763" y="28580"/>
                  <a:pt x="25989" y="30206"/>
                </a:cubicBezTo>
                <a:cubicBezTo>
                  <a:pt x="26113" y="31091"/>
                  <a:pt x="26266" y="33029"/>
                  <a:pt x="26044" y="33859"/>
                </a:cubicBezTo>
                <a:cubicBezTo>
                  <a:pt x="25842" y="34620"/>
                  <a:pt x="25490" y="35333"/>
                  <a:pt x="25010" y="35955"/>
                </a:cubicBezTo>
                <a:cubicBezTo>
                  <a:pt x="23240" y="38258"/>
                  <a:pt x="20035" y="39170"/>
                  <a:pt x="17248" y="38625"/>
                </a:cubicBezTo>
                <a:cubicBezTo>
                  <a:pt x="15724" y="38325"/>
                  <a:pt x="14471" y="35532"/>
                  <a:pt x="13922" y="34255"/>
                </a:cubicBezTo>
                <a:cubicBezTo>
                  <a:pt x="13530" y="33337"/>
                  <a:pt x="13178" y="32401"/>
                  <a:pt x="12838" y="31460"/>
                </a:cubicBezTo>
                <a:cubicBezTo>
                  <a:pt x="12616" y="30843"/>
                  <a:pt x="12400" y="30173"/>
                  <a:pt x="12139" y="29573"/>
                </a:cubicBezTo>
                <a:cubicBezTo>
                  <a:pt x="11734" y="28649"/>
                  <a:pt x="11269" y="27677"/>
                  <a:pt x="10783" y="26795"/>
                </a:cubicBezTo>
                <a:cubicBezTo>
                  <a:pt x="10544" y="26363"/>
                  <a:pt x="10363" y="25898"/>
                  <a:pt x="10070" y="25499"/>
                </a:cubicBezTo>
                <a:cubicBezTo>
                  <a:pt x="8915" y="25051"/>
                  <a:pt x="8817" y="23752"/>
                  <a:pt x="9806" y="23205"/>
                </a:cubicBezTo>
                <a:cubicBezTo>
                  <a:pt x="6698" y="19237"/>
                  <a:pt x="3768" y="15126"/>
                  <a:pt x="673" y="11150"/>
                </a:cubicBezTo>
                <a:cubicBezTo>
                  <a:pt x="38" y="10578"/>
                  <a:pt x="0" y="9968"/>
                  <a:pt x="541" y="9306"/>
                </a:cubicBezTo>
                <a:cubicBezTo>
                  <a:pt x="1002" y="8744"/>
                  <a:pt x="1513" y="8229"/>
                  <a:pt x="2071" y="7765"/>
                </a:cubicBezTo>
                <a:cubicBezTo>
                  <a:pt x="2737" y="7212"/>
                  <a:pt x="3963" y="6357"/>
                  <a:pt x="4814" y="7017"/>
                </a:cubicBezTo>
                <a:cubicBezTo>
                  <a:pt x="6099" y="8015"/>
                  <a:pt x="6970" y="9775"/>
                  <a:pt x="7788" y="11179"/>
                </a:cubicBezTo>
                <a:close/>
                <a:moveTo>
                  <a:pt x="5162" y="15438"/>
                </a:moveTo>
                <a:cubicBezTo>
                  <a:pt x="5619" y="16043"/>
                  <a:pt x="6084" y="16643"/>
                  <a:pt x="6541" y="17251"/>
                </a:cubicBezTo>
                <a:cubicBezTo>
                  <a:pt x="6631" y="17179"/>
                  <a:pt x="6713" y="17100"/>
                  <a:pt x="6786" y="17014"/>
                </a:cubicBezTo>
                <a:cubicBezTo>
                  <a:pt x="7270" y="16419"/>
                  <a:pt x="8224" y="16884"/>
                  <a:pt x="7404" y="17714"/>
                </a:cubicBezTo>
                <a:cubicBezTo>
                  <a:pt x="7299" y="17821"/>
                  <a:pt x="7197" y="17894"/>
                  <a:pt x="7096" y="17993"/>
                </a:cubicBezTo>
                <a:cubicBezTo>
                  <a:pt x="7696" y="18799"/>
                  <a:pt x="8280" y="19617"/>
                  <a:pt x="8855" y="20442"/>
                </a:cubicBezTo>
                <a:cubicBezTo>
                  <a:pt x="8857" y="20440"/>
                  <a:pt x="8861" y="20436"/>
                  <a:pt x="8865" y="20432"/>
                </a:cubicBezTo>
                <a:cubicBezTo>
                  <a:pt x="8917" y="20367"/>
                  <a:pt x="8970" y="20300"/>
                  <a:pt x="9018" y="20235"/>
                </a:cubicBezTo>
                <a:cubicBezTo>
                  <a:pt x="9031" y="20218"/>
                  <a:pt x="9041" y="20201"/>
                  <a:pt x="9054" y="20183"/>
                </a:cubicBezTo>
                <a:cubicBezTo>
                  <a:pt x="9200" y="19654"/>
                  <a:pt x="10032" y="19885"/>
                  <a:pt x="9938" y="20440"/>
                </a:cubicBezTo>
                <a:cubicBezTo>
                  <a:pt x="9902" y="20652"/>
                  <a:pt x="9747" y="20799"/>
                  <a:pt x="9619" y="20958"/>
                </a:cubicBezTo>
                <a:cubicBezTo>
                  <a:pt x="9548" y="21050"/>
                  <a:pt x="9473" y="21140"/>
                  <a:pt x="9393" y="21226"/>
                </a:cubicBezTo>
                <a:cubicBezTo>
                  <a:pt x="9934" y="21993"/>
                  <a:pt x="10539" y="22710"/>
                  <a:pt x="11126" y="23441"/>
                </a:cubicBezTo>
                <a:cubicBezTo>
                  <a:pt x="11250" y="23351"/>
                  <a:pt x="11380" y="23272"/>
                  <a:pt x="11504" y="23175"/>
                </a:cubicBezTo>
                <a:cubicBezTo>
                  <a:pt x="11508" y="23171"/>
                  <a:pt x="11514" y="23169"/>
                  <a:pt x="11518" y="23165"/>
                </a:cubicBezTo>
                <a:cubicBezTo>
                  <a:pt x="11621" y="23098"/>
                  <a:pt x="11749" y="23081"/>
                  <a:pt x="11864" y="23117"/>
                </a:cubicBezTo>
                <a:cubicBezTo>
                  <a:pt x="12248" y="23242"/>
                  <a:pt x="12331" y="23875"/>
                  <a:pt x="11902" y="24020"/>
                </a:cubicBezTo>
                <a:cubicBezTo>
                  <a:pt x="11822" y="24049"/>
                  <a:pt x="11749" y="24095"/>
                  <a:pt x="11686" y="24154"/>
                </a:cubicBezTo>
                <a:cubicBezTo>
                  <a:pt x="11843" y="24357"/>
                  <a:pt x="11996" y="24565"/>
                  <a:pt x="12143" y="24774"/>
                </a:cubicBezTo>
                <a:cubicBezTo>
                  <a:pt x="12618" y="24695"/>
                  <a:pt x="13086" y="24537"/>
                  <a:pt x="13549" y="24401"/>
                </a:cubicBezTo>
                <a:cubicBezTo>
                  <a:pt x="10946" y="21377"/>
                  <a:pt x="8725" y="18158"/>
                  <a:pt x="6587" y="14790"/>
                </a:cubicBezTo>
                <a:cubicBezTo>
                  <a:pt x="5996" y="13862"/>
                  <a:pt x="5518" y="13166"/>
                  <a:pt x="6239" y="12129"/>
                </a:cubicBezTo>
                <a:cubicBezTo>
                  <a:pt x="6415" y="11875"/>
                  <a:pt x="6629" y="11638"/>
                  <a:pt x="6885" y="11462"/>
                </a:cubicBezTo>
                <a:cubicBezTo>
                  <a:pt x="6226" y="10381"/>
                  <a:pt x="5537" y="9312"/>
                  <a:pt x="4757" y="8310"/>
                </a:cubicBezTo>
                <a:cubicBezTo>
                  <a:pt x="4185" y="7577"/>
                  <a:pt x="3957" y="7700"/>
                  <a:pt x="3219" y="8174"/>
                </a:cubicBezTo>
                <a:cubicBezTo>
                  <a:pt x="2454" y="8664"/>
                  <a:pt x="1599" y="9322"/>
                  <a:pt x="1109" y="10102"/>
                </a:cubicBezTo>
                <a:cubicBezTo>
                  <a:pt x="1199" y="10328"/>
                  <a:pt x="1903" y="11054"/>
                  <a:pt x="2052" y="11209"/>
                </a:cubicBezTo>
                <a:cubicBezTo>
                  <a:pt x="2295" y="11466"/>
                  <a:pt x="2626" y="11795"/>
                  <a:pt x="2861" y="12106"/>
                </a:cubicBezTo>
                <a:cubicBezTo>
                  <a:pt x="3079" y="11909"/>
                  <a:pt x="3309" y="11724"/>
                  <a:pt x="3552" y="11554"/>
                </a:cubicBezTo>
                <a:cubicBezTo>
                  <a:pt x="4066" y="11123"/>
                  <a:pt x="4613" y="12013"/>
                  <a:pt x="4030" y="12351"/>
                </a:cubicBezTo>
                <a:cubicBezTo>
                  <a:pt x="3789" y="12491"/>
                  <a:pt x="3559" y="12682"/>
                  <a:pt x="3349" y="12875"/>
                </a:cubicBezTo>
                <a:cubicBezTo>
                  <a:pt x="3741" y="13489"/>
                  <a:pt x="4162" y="14084"/>
                  <a:pt x="4594" y="14671"/>
                </a:cubicBezTo>
                <a:cubicBezTo>
                  <a:pt x="4745" y="14522"/>
                  <a:pt x="4923" y="14390"/>
                  <a:pt x="5084" y="14258"/>
                </a:cubicBezTo>
                <a:cubicBezTo>
                  <a:pt x="5552" y="13830"/>
                  <a:pt x="6199" y="14467"/>
                  <a:pt x="5797" y="14912"/>
                </a:cubicBezTo>
                <a:cubicBezTo>
                  <a:pt x="5793" y="14916"/>
                  <a:pt x="5788" y="14920"/>
                  <a:pt x="5782" y="14926"/>
                </a:cubicBezTo>
                <a:cubicBezTo>
                  <a:pt x="5594" y="15096"/>
                  <a:pt x="5346" y="15249"/>
                  <a:pt x="5164" y="15436"/>
                </a:cubicBezTo>
                <a:close/>
                <a:moveTo>
                  <a:pt x="3207" y="8757"/>
                </a:moveTo>
                <a:cubicBezTo>
                  <a:pt x="2748" y="8874"/>
                  <a:pt x="2395" y="9270"/>
                  <a:pt x="2519" y="9767"/>
                </a:cubicBezTo>
                <a:cubicBezTo>
                  <a:pt x="2609" y="10134"/>
                  <a:pt x="2926" y="10458"/>
                  <a:pt x="3305" y="10519"/>
                </a:cubicBezTo>
                <a:cubicBezTo>
                  <a:pt x="3844" y="10605"/>
                  <a:pt x="4330" y="10127"/>
                  <a:pt x="4269" y="9587"/>
                </a:cubicBezTo>
                <a:cubicBezTo>
                  <a:pt x="4206" y="9056"/>
                  <a:pt x="3770" y="8602"/>
                  <a:pt x="3209" y="8757"/>
                </a:cubicBezTo>
                <a:close/>
                <a:moveTo>
                  <a:pt x="10667" y="19233"/>
                </a:moveTo>
                <a:cubicBezTo>
                  <a:pt x="11885" y="20935"/>
                  <a:pt x="13172" y="22588"/>
                  <a:pt x="14557" y="24156"/>
                </a:cubicBezTo>
                <a:cubicBezTo>
                  <a:pt x="15089" y="24049"/>
                  <a:pt x="15626" y="23965"/>
                  <a:pt x="16158" y="23861"/>
                </a:cubicBezTo>
                <a:cubicBezTo>
                  <a:pt x="16114" y="23785"/>
                  <a:pt x="16072" y="23710"/>
                  <a:pt x="16026" y="23636"/>
                </a:cubicBezTo>
                <a:cubicBezTo>
                  <a:pt x="15569" y="22903"/>
                  <a:pt x="15138" y="22180"/>
                  <a:pt x="14758" y="21404"/>
                </a:cubicBezTo>
                <a:cubicBezTo>
                  <a:pt x="14635" y="21153"/>
                  <a:pt x="14513" y="20901"/>
                  <a:pt x="14385" y="20652"/>
                </a:cubicBezTo>
                <a:cubicBezTo>
                  <a:pt x="14140" y="20174"/>
                  <a:pt x="13823" y="19680"/>
                  <a:pt x="13545" y="19219"/>
                </a:cubicBezTo>
                <a:cubicBezTo>
                  <a:pt x="13341" y="18883"/>
                  <a:pt x="13138" y="18548"/>
                  <a:pt x="12937" y="18210"/>
                </a:cubicBezTo>
                <a:cubicBezTo>
                  <a:pt x="12895" y="18139"/>
                  <a:pt x="12832" y="18041"/>
                  <a:pt x="12771" y="17938"/>
                </a:cubicBezTo>
                <a:cubicBezTo>
                  <a:pt x="12216" y="18514"/>
                  <a:pt x="11464" y="19120"/>
                  <a:pt x="10667" y="19233"/>
                </a:cubicBezTo>
                <a:close/>
                <a:moveTo>
                  <a:pt x="11296" y="25732"/>
                </a:moveTo>
                <a:cubicBezTo>
                  <a:pt x="11449" y="26036"/>
                  <a:pt x="11592" y="26346"/>
                  <a:pt x="11757" y="26642"/>
                </a:cubicBezTo>
                <a:cubicBezTo>
                  <a:pt x="11826" y="26767"/>
                  <a:pt x="11895" y="26893"/>
                  <a:pt x="11965" y="27021"/>
                </a:cubicBezTo>
                <a:cubicBezTo>
                  <a:pt x="12227" y="27004"/>
                  <a:pt x="12507" y="26952"/>
                  <a:pt x="12755" y="26908"/>
                </a:cubicBezTo>
                <a:cubicBezTo>
                  <a:pt x="13258" y="26818"/>
                  <a:pt x="13759" y="26709"/>
                  <a:pt x="14253" y="26591"/>
                </a:cubicBezTo>
                <a:cubicBezTo>
                  <a:pt x="15559" y="26283"/>
                  <a:pt x="16862" y="25914"/>
                  <a:pt x="18136" y="25497"/>
                </a:cubicBezTo>
                <a:cubicBezTo>
                  <a:pt x="19205" y="25147"/>
                  <a:pt x="23713" y="23617"/>
                  <a:pt x="23900" y="22314"/>
                </a:cubicBezTo>
                <a:cubicBezTo>
                  <a:pt x="23812" y="21947"/>
                  <a:pt x="23709" y="21582"/>
                  <a:pt x="23587" y="21224"/>
                </a:cubicBezTo>
                <a:cubicBezTo>
                  <a:pt x="23334" y="21637"/>
                  <a:pt x="22940" y="22041"/>
                  <a:pt x="22600" y="22259"/>
                </a:cubicBezTo>
                <a:cubicBezTo>
                  <a:pt x="22183" y="22536"/>
                  <a:pt x="21735" y="22762"/>
                  <a:pt x="21263" y="22930"/>
                </a:cubicBezTo>
                <a:cubicBezTo>
                  <a:pt x="20993" y="23029"/>
                  <a:pt x="20727" y="23119"/>
                  <a:pt x="20463" y="23236"/>
                </a:cubicBezTo>
                <a:cubicBezTo>
                  <a:pt x="19057" y="23852"/>
                  <a:pt x="17715" y="24349"/>
                  <a:pt x="16223" y="24711"/>
                </a:cubicBezTo>
                <a:cubicBezTo>
                  <a:pt x="15261" y="24946"/>
                  <a:pt x="14295" y="25147"/>
                  <a:pt x="13335" y="25397"/>
                </a:cubicBezTo>
                <a:cubicBezTo>
                  <a:pt x="12914" y="25506"/>
                  <a:pt x="12489" y="25615"/>
                  <a:pt x="12057" y="25680"/>
                </a:cubicBezTo>
                <a:cubicBezTo>
                  <a:pt x="12000" y="25696"/>
                  <a:pt x="11942" y="25705"/>
                  <a:pt x="11883" y="25703"/>
                </a:cubicBezTo>
                <a:cubicBezTo>
                  <a:pt x="11688" y="25726"/>
                  <a:pt x="11491" y="25734"/>
                  <a:pt x="11294" y="25732"/>
                </a:cubicBezTo>
                <a:close/>
                <a:moveTo>
                  <a:pt x="10397" y="23951"/>
                </a:moveTo>
                <a:cubicBezTo>
                  <a:pt x="10286" y="24053"/>
                  <a:pt x="10106" y="24240"/>
                  <a:pt x="10108" y="24376"/>
                </a:cubicBezTo>
                <a:cubicBezTo>
                  <a:pt x="10150" y="24441"/>
                  <a:pt x="10187" y="24508"/>
                  <a:pt x="10234" y="24569"/>
                </a:cubicBezTo>
                <a:cubicBezTo>
                  <a:pt x="10384" y="24774"/>
                  <a:pt x="10745" y="24825"/>
                  <a:pt x="11063" y="24835"/>
                </a:cubicBezTo>
                <a:cubicBezTo>
                  <a:pt x="10845" y="24537"/>
                  <a:pt x="10623" y="24242"/>
                  <a:pt x="10397" y="23951"/>
                </a:cubicBezTo>
                <a:close/>
                <a:moveTo>
                  <a:pt x="11359" y="10595"/>
                </a:moveTo>
                <a:cubicBezTo>
                  <a:pt x="11300" y="10637"/>
                  <a:pt x="11237" y="10676"/>
                  <a:pt x="11174" y="10712"/>
                </a:cubicBezTo>
                <a:cubicBezTo>
                  <a:pt x="11397" y="11200"/>
                  <a:pt x="11581" y="11705"/>
                  <a:pt x="11812" y="12187"/>
                </a:cubicBezTo>
                <a:cubicBezTo>
                  <a:pt x="11960" y="12083"/>
                  <a:pt x="12122" y="12001"/>
                  <a:pt x="12294" y="11942"/>
                </a:cubicBezTo>
                <a:cubicBezTo>
                  <a:pt x="12011" y="11477"/>
                  <a:pt x="11667" y="11045"/>
                  <a:pt x="11359" y="10595"/>
                </a:cubicBezTo>
                <a:close/>
                <a:moveTo>
                  <a:pt x="15676" y="21138"/>
                </a:moveTo>
                <a:cubicBezTo>
                  <a:pt x="15886" y="21541"/>
                  <a:pt x="16083" y="21945"/>
                  <a:pt x="16292" y="22345"/>
                </a:cubicBezTo>
                <a:cubicBezTo>
                  <a:pt x="16498" y="22744"/>
                  <a:pt x="16768" y="23284"/>
                  <a:pt x="17047" y="23664"/>
                </a:cubicBezTo>
                <a:cubicBezTo>
                  <a:pt x="17254" y="23609"/>
                  <a:pt x="17457" y="23548"/>
                  <a:pt x="17659" y="23479"/>
                </a:cubicBezTo>
                <a:cubicBezTo>
                  <a:pt x="18061" y="23337"/>
                  <a:pt x="18453" y="23173"/>
                  <a:pt x="18836" y="22989"/>
                </a:cubicBezTo>
                <a:cubicBezTo>
                  <a:pt x="18836" y="22947"/>
                  <a:pt x="18784" y="22871"/>
                  <a:pt x="18759" y="22844"/>
                </a:cubicBezTo>
                <a:cubicBezTo>
                  <a:pt x="18606" y="22687"/>
                  <a:pt x="18453" y="22425"/>
                  <a:pt x="18340" y="22238"/>
                </a:cubicBezTo>
                <a:cubicBezTo>
                  <a:pt x="18162" y="21937"/>
                  <a:pt x="17992" y="21629"/>
                  <a:pt x="17826" y="21321"/>
                </a:cubicBezTo>
                <a:cubicBezTo>
                  <a:pt x="17617" y="20931"/>
                  <a:pt x="17416" y="20533"/>
                  <a:pt x="17204" y="20143"/>
                </a:cubicBezTo>
                <a:cubicBezTo>
                  <a:pt x="17160" y="20170"/>
                  <a:pt x="17120" y="20195"/>
                  <a:pt x="17093" y="20214"/>
                </a:cubicBezTo>
                <a:cubicBezTo>
                  <a:pt x="16879" y="20359"/>
                  <a:pt x="16665" y="20499"/>
                  <a:pt x="16449" y="20639"/>
                </a:cubicBezTo>
                <a:cubicBezTo>
                  <a:pt x="16192" y="20807"/>
                  <a:pt x="15934" y="20975"/>
                  <a:pt x="15674" y="21140"/>
                </a:cubicBezTo>
                <a:close/>
                <a:moveTo>
                  <a:pt x="15253" y="20327"/>
                </a:moveTo>
                <a:cubicBezTo>
                  <a:pt x="15779" y="19967"/>
                  <a:pt x="16242" y="19524"/>
                  <a:pt x="16808" y="19214"/>
                </a:cubicBezTo>
                <a:cubicBezTo>
                  <a:pt x="16127" y="18041"/>
                  <a:pt x="15437" y="16899"/>
                  <a:pt x="14855" y="15670"/>
                </a:cubicBezTo>
                <a:cubicBezTo>
                  <a:pt x="14431" y="16138"/>
                  <a:pt x="13823" y="16427"/>
                  <a:pt x="13281" y="16737"/>
                </a:cubicBezTo>
                <a:cubicBezTo>
                  <a:pt x="13949" y="17881"/>
                  <a:pt x="14591" y="19026"/>
                  <a:pt x="15194" y="20208"/>
                </a:cubicBezTo>
                <a:lnTo>
                  <a:pt x="15253" y="20327"/>
                </a:lnTo>
                <a:close/>
                <a:moveTo>
                  <a:pt x="12522" y="15216"/>
                </a:moveTo>
                <a:cubicBezTo>
                  <a:pt x="12612" y="15461"/>
                  <a:pt x="12715" y="15700"/>
                  <a:pt x="12834" y="15932"/>
                </a:cubicBezTo>
                <a:cubicBezTo>
                  <a:pt x="13388" y="15633"/>
                  <a:pt x="14211" y="15270"/>
                  <a:pt x="14396" y="14683"/>
                </a:cubicBezTo>
                <a:cubicBezTo>
                  <a:pt x="14316" y="14518"/>
                  <a:pt x="14232" y="14359"/>
                  <a:pt x="14146" y="14197"/>
                </a:cubicBezTo>
                <a:cubicBezTo>
                  <a:pt x="13759" y="14704"/>
                  <a:pt x="13142" y="15084"/>
                  <a:pt x="12522" y="15216"/>
                </a:cubicBezTo>
                <a:close/>
                <a:moveTo>
                  <a:pt x="12323" y="14294"/>
                </a:moveTo>
                <a:cubicBezTo>
                  <a:pt x="12822" y="14149"/>
                  <a:pt x="13333" y="13874"/>
                  <a:pt x="13610" y="13434"/>
                </a:cubicBezTo>
                <a:cubicBezTo>
                  <a:pt x="13423" y="13212"/>
                  <a:pt x="13191" y="12936"/>
                  <a:pt x="12977" y="12803"/>
                </a:cubicBezTo>
                <a:cubicBezTo>
                  <a:pt x="12876" y="12741"/>
                  <a:pt x="12677" y="12632"/>
                  <a:pt x="12556" y="12699"/>
                </a:cubicBezTo>
                <a:cubicBezTo>
                  <a:pt x="12254" y="12864"/>
                  <a:pt x="12279" y="13793"/>
                  <a:pt x="12323" y="14294"/>
                </a:cubicBezTo>
                <a:close/>
                <a:moveTo>
                  <a:pt x="19631" y="22611"/>
                </a:moveTo>
                <a:cubicBezTo>
                  <a:pt x="19909" y="22482"/>
                  <a:pt x="20188" y="22354"/>
                  <a:pt x="20473" y="22236"/>
                </a:cubicBezTo>
                <a:lnTo>
                  <a:pt x="20544" y="22207"/>
                </a:lnTo>
                <a:cubicBezTo>
                  <a:pt x="20559" y="21438"/>
                  <a:pt x="20616" y="20660"/>
                  <a:pt x="20677" y="19898"/>
                </a:cubicBezTo>
                <a:cubicBezTo>
                  <a:pt x="20758" y="18877"/>
                  <a:pt x="20855" y="17854"/>
                  <a:pt x="20951" y="16836"/>
                </a:cubicBezTo>
                <a:cubicBezTo>
                  <a:pt x="21068" y="15608"/>
                  <a:pt x="21188" y="14377"/>
                  <a:pt x="21284" y="13149"/>
                </a:cubicBezTo>
                <a:cubicBezTo>
                  <a:pt x="21324" y="12657"/>
                  <a:pt x="21358" y="12164"/>
                  <a:pt x="21381" y="11674"/>
                </a:cubicBezTo>
                <a:cubicBezTo>
                  <a:pt x="21393" y="11393"/>
                  <a:pt x="21404" y="11104"/>
                  <a:pt x="21395" y="10821"/>
                </a:cubicBezTo>
                <a:cubicBezTo>
                  <a:pt x="21140" y="10783"/>
                  <a:pt x="20882" y="10741"/>
                  <a:pt x="20622" y="10725"/>
                </a:cubicBezTo>
                <a:cubicBezTo>
                  <a:pt x="20314" y="12705"/>
                  <a:pt x="20169" y="14725"/>
                  <a:pt x="20042" y="16722"/>
                </a:cubicBezTo>
                <a:cubicBezTo>
                  <a:pt x="19918" y="18653"/>
                  <a:pt x="19821" y="20589"/>
                  <a:pt x="19641" y="22515"/>
                </a:cubicBezTo>
                <a:cubicBezTo>
                  <a:pt x="19639" y="22534"/>
                  <a:pt x="19633" y="22574"/>
                  <a:pt x="19631" y="22611"/>
                </a:cubicBezTo>
                <a:close/>
                <a:moveTo>
                  <a:pt x="12348" y="1751"/>
                </a:moveTo>
                <a:cubicBezTo>
                  <a:pt x="12432" y="2226"/>
                  <a:pt x="12430" y="2738"/>
                  <a:pt x="12419" y="3205"/>
                </a:cubicBezTo>
                <a:cubicBezTo>
                  <a:pt x="12405" y="3880"/>
                  <a:pt x="12287" y="5196"/>
                  <a:pt x="12750" y="5737"/>
                </a:cubicBezTo>
                <a:cubicBezTo>
                  <a:pt x="12989" y="6015"/>
                  <a:pt x="13358" y="6087"/>
                  <a:pt x="13710" y="6087"/>
                </a:cubicBezTo>
                <a:lnTo>
                  <a:pt x="13712" y="6085"/>
                </a:lnTo>
                <a:cubicBezTo>
                  <a:pt x="14347" y="5259"/>
                  <a:pt x="13907" y="3733"/>
                  <a:pt x="13503" y="2889"/>
                </a:cubicBezTo>
                <a:cubicBezTo>
                  <a:pt x="13258" y="2375"/>
                  <a:pt x="12828" y="2021"/>
                  <a:pt x="12348" y="1751"/>
                </a:cubicBezTo>
                <a:close/>
                <a:moveTo>
                  <a:pt x="18992" y="18516"/>
                </a:moveTo>
                <a:cubicBezTo>
                  <a:pt x="19031" y="17848"/>
                  <a:pt x="19080" y="17179"/>
                  <a:pt x="19145" y="16513"/>
                </a:cubicBezTo>
                <a:cubicBezTo>
                  <a:pt x="19132" y="16484"/>
                  <a:pt x="19124" y="16452"/>
                  <a:pt x="19117" y="16421"/>
                </a:cubicBezTo>
                <a:cubicBezTo>
                  <a:pt x="19052" y="16295"/>
                  <a:pt x="18971" y="16163"/>
                  <a:pt x="18901" y="16041"/>
                </a:cubicBezTo>
                <a:cubicBezTo>
                  <a:pt x="18721" y="15727"/>
                  <a:pt x="18539" y="15411"/>
                  <a:pt x="18359" y="15096"/>
                </a:cubicBezTo>
                <a:cubicBezTo>
                  <a:pt x="17826" y="14170"/>
                  <a:pt x="17292" y="13246"/>
                  <a:pt x="16758" y="12321"/>
                </a:cubicBezTo>
                <a:cubicBezTo>
                  <a:pt x="15993" y="10999"/>
                  <a:pt x="15232" y="9675"/>
                  <a:pt x="14461" y="8358"/>
                </a:cubicBezTo>
                <a:cubicBezTo>
                  <a:pt x="14408" y="8268"/>
                  <a:pt x="14352" y="8178"/>
                  <a:pt x="14293" y="8090"/>
                </a:cubicBezTo>
                <a:cubicBezTo>
                  <a:pt x="14320" y="8210"/>
                  <a:pt x="14347" y="8327"/>
                  <a:pt x="14373" y="8442"/>
                </a:cubicBezTo>
                <a:cubicBezTo>
                  <a:pt x="14869" y="10777"/>
                  <a:pt x="16066" y="12871"/>
                  <a:pt x="17097" y="14996"/>
                </a:cubicBezTo>
                <a:cubicBezTo>
                  <a:pt x="17678" y="16194"/>
                  <a:pt x="18398" y="17322"/>
                  <a:pt x="18989" y="18516"/>
                </a:cubicBezTo>
                <a:close/>
                <a:moveTo>
                  <a:pt x="23011" y="10050"/>
                </a:moveTo>
                <a:cubicBezTo>
                  <a:pt x="23108" y="8641"/>
                  <a:pt x="23242" y="7223"/>
                  <a:pt x="23288" y="5812"/>
                </a:cubicBezTo>
                <a:cubicBezTo>
                  <a:pt x="23129" y="5663"/>
                  <a:pt x="22456" y="5519"/>
                  <a:pt x="22269" y="5489"/>
                </a:cubicBezTo>
                <a:cubicBezTo>
                  <a:pt x="22085" y="5460"/>
                  <a:pt x="21303" y="5383"/>
                  <a:pt x="21196" y="5582"/>
                </a:cubicBezTo>
                <a:cubicBezTo>
                  <a:pt x="21194" y="5584"/>
                  <a:pt x="21192" y="5588"/>
                  <a:pt x="21192" y="5590"/>
                </a:cubicBezTo>
                <a:cubicBezTo>
                  <a:pt x="21102" y="5869"/>
                  <a:pt x="21068" y="6254"/>
                  <a:pt x="21041" y="6546"/>
                </a:cubicBezTo>
                <a:cubicBezTo>
                  <a:pt x="20999" y="7013"/>
                  <a:pt x="20974" y="7482"/>
                  <a:pt x="20949" y="7952"/>
                </a:cubicBezTo>
                <a:cubicBezTo>
                  <a:pt x="20918" y="8560"/>
                  <a:pt x="20897" y="9203"/>
                  <a:pt x="20823" y="9813"/>
                </a:cubicBezTo>
                <a:cubicBezTo>
                  <a:pt x="21555" y="9865"/>
                  <a:pt x="22282" y="9997"/>
                  <a:pt x="23011" y="10050"/>
                </a:cubicBezTo>
                <a:close/>
                <a:moveTo>
                  <a:pt x="22341" y="10917"/>
                </a:moveTo>
                <a:cubicBezTo>
                  <a:pt x="22271" y="14570"/>
                  <a:pt x="21573" y="18162"/>
                  <a:pt x="21475" y="21809"/>
                </a:cubicBezTo>
                <a:cubicBezTo>
                  <a:pt x="21615" y="21744"/>
                  <a:pt x="21754" y="21677"/>
                  <a:pt x="21890" y="21606"/>
                </a:cubicBezTo>
                <a:cubicBezTo>
                  <a:pt x="22014" y="21543"/>
                  <a:pt x="22164" y="21423"/>
                  <a:pt x="22276" y="21335"/>
                </a:cubicBezTo>
                <a:cubicBezTo>
                  <a:pt x="22282" y="21329"/>
                  <a:pt x="22288" y="21325"/>
                  <a:pt x="22292" y="21318"/>
                </a:cubicBezTo>
                <a:cubicBezTo>
                  <a:pt x="22582" y="21029"/>
                  <a:pt x="22531" y="19870"/>
                  <a:pt x="22517" y="19474"/>
                </a:cubicBezTo>
                <a:lnTo>
                  <a:pt x="22517" y="19457"/>
                </a:lnTo>
                <a:cubicBezTo>
                  <a:pt x="22634" y="16620"/>
                  <a:pt x="22906" y="13797"/>
                  <a:pt x="22957" y="10955"/>
                </a:cubicBezTo>
                <a:cubicBezTo>
                  <a:pt x="22749" y="10951"/>
                  <a:pt x="22546" y="10938"/>
                  <a:pt x="22341" y="10917"/>
                </a:cubicBezTo>
                <a:close/>
                <a:moveTo>
                  <a:pt x="15779" y="35496"/>
                </a:moveTo>
                <a:cubicBezTo>
                  <a:pt x="17634" y="35595"/>
                  <a:pt x="19578" y="34823"/>
                  <a:pt x="21303" y="34228"/>
                </a:cubicBezTo>
                <a:cubicBezTo>
                  <a:pt x="21898" y="34023"/>
                  <a:pt x="22491" y="33666"/>
                  <a:pt x="23001" y="33302"/>
                </a:cubicBezTo>
                <a:cubicBezTo>
                  <a:pt x="23556" y="32906"/>
                  <a:pt x="24105" y="32438"/>
                  <a:pt x="24566" y="31937"/>
                </a:cubicBezTo>
                <a:cubicBezTo>
                  <a:pt x="24702" y="31791"/>
                  <a:pt x="25182" y="31237"/>
                  <a:pt x="25180" y="31030"/>
                </a:cubicBezTo>
                <a:lnTo>
                  <a:pt x="25180" y="31022"/>
                </a:lnTo>
                <a:cubicBezTo>
                  <a:pt x="25195" y="30540"/>
                  <a:pt x="25107" y="29944"/>
                  <a:pt x="25044" y="29467"/>
                </a:cubicBezTo>
                <a:cubicBezTo>
                  <a:pt x="24941" y="28683"/>
                  <a:pt x="24818" y="27899"/>
                  <a:pt x="24690" y="27119"/>
                </a:cubicBezTo>
                <a:cubicBezTo>
                  <a:pt x="24505" y="25990"/>
                  <a:pt x="24304" y="24862"/>
                  <a:pt x="24101" y="23737"/>
                </a:cubicBezTo>
                <a:cubicBezTo>
                  <a:pt x="22223" y="25514"/>
                  <a:pt x="14943" y="27656"/>
                  <a:pt x="12413" y="27916"/>
                </a:cubicBezTo>
                <a:cubicBezTo>
                  <a:pt x="13138" y="29441"/>
                  <a:pt x="13723" y="31026"/>
                  <a:pt x="14440" y="32554"/>
                </a:cubicBezTo>
                <a:cubicBezTo>
                  <a:pt x="14899" y="33528"/>
                  <a:pt x="15303" y="34528"/>
                  <a:pt x="15779" y="35494"/>
                </a:cubicBezTo>
                <a:close/>
                <a:moveTo>
                  <a:pt x="25235" y="32575"/>
                </a:moveTo>
                <a:cubicBezTo>
                  <a:pt x="24451" y="33585"/>
                  <a:pt x="23416" y="34369"/>
                  <a:pt x="22232" y="34851"/>
                </a:cubicBezTo>
                <a:cubicBezTo>
                  <a:pt x="20387" y="35609"/>
                  <a:pt x="18294" y="36382"/>
                  <a:pt x="16265" y="36416"/>
                </a:cubicBezTo>
                <a:cubicBezTo>
                  <a:pt x="16368" y="36594"/>
                  <a:pt x="16475" y="36770"/>
                  <a:pt x="16586" y="36944"/>
                </a:cubicBezTo>
                <a:cubicBezTo>
                  <a:pt x="16657" y="37051"/>
                  <a:pt x="16739" y="37150"/>
                  <a:pt x="16833" y="37238"/>
                </a:cubicBezTo>
                <a:cubicBezTo>
                  <a:pt x="17432" y="37797"/>
                  <a:pt x="18398" y="37852"/>
                  <a:pt x="19170" y="37768"/>
                </a:cubicBezTo>
                <a:cubicBezTo>
                  <a:pt x="20241" y="37648"/>
                  <a:pt x="21349" y="37233"/>
                  <a:pt x="22282" y="36701"/>
                </a:cubicBezTo>
                <a:cubicBezTo>
                  <a:pt x="23462" y="36030"/>
                  <a:pt x="24717" y="34959"/>
                  <a:pt x="25180" y="33643"/>
                </a:cubicBezTo>
                <a:cubicBezTo>
                  <a:pt x="25275" y="33377"/>
                  <a:pt x="25258" y="32962"/>
                  <a:pt x="25235" y="325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56735671" name="Google Shape;762;p42"/>
          <p:cNvSpPr/>
          <p:nvPr/>
        </p:nvSpPr>
        <p:spPr bwMode="auto">
          <a:xfrm rot="2700000">
            <a:off x="539803" y="4934"/>
            <a:ext cx="780093" cy="1849614"/>
          </a:xfrm>
          <a:custGeom>
            <a:avLst/>
            <a:gdLst/>
            <a:ahLst/>
            <a:cxnLst/>
            <a:rect l="l" t="t" r="r" b="b"/>
            <a:pathLst>
              <a:path w="28004" h="66398" fill="norm" stroke="1" extrusionOk="0">
                <a:moveTo>
                  <a:pt x="27719" y="600"/>
                </a:moveTo>
                <a:cubicBezTo>
                  <a:pt x="28004" y="501"/>
                  <a:pt x="27991" y="97"/>
                  <a:pt x="27702" y="17"/>
                </a:cubicBezTo>
                <a:cubicBezTo>
                  <a:pt x="27643" y="0"/>
                  <a:pt x="27578" y="2"/>
                  <a:pt x="27522" y="21"/>
                </a:cubicBezTo>
                <a:lnTo>
                  <a:pt x="27392" y="67"/>
                </a:lnTo>
                <a:lnTo>
                  <a:pt x="27264" y="114"/>
                </a:lnTo>
                <a:lnTo>
                  <a:pt x="27136" y="162"/>
                </a:lnTo>
                <a:lnTo>
                  <a:pt x="26935" y="241"/>
                </a:lnTo>
                <a:cubicBezTo>
                  <a:pt x="26625" y="365"/>
                  <a:pt x="26713" y="830"/>
                  <a:pt x="27052" y="830"/>
                </a:cubicBezTo>
                <a:cubicBezTo>
                  <a:pt x="27088" y="830"/>
                  <a:pt x="27125" y="822"/>
                  <a:pt x="27161" y="809"/>
                </a:cubicBezTo>
                <a:lnTo>
                  <a:pt x="27354" y="732"/>
                </a:lnTo>
                <a:lnTo>
                  <a:pt x="27475" y="688"/>
                </a:lnTo>
                <a:lnTo>
                  <a:pt x="27597" y="642"/>
                </a:lnTo>
                <a:lnTo>
                  <a:pt x="27719" y="600"/>
                </a:lnTo>
                <a:close/>
                <a:moveTo>
                  <a:pt x="879" y="65798"/>
                </a:moveTo>
                <a:cubicBezTo>
                  <a:pt x="554" y="65903"/>
                  <a:pt x="615" y="66374"/>
                  <a:pt x="952" y="66395"/>
                </a:cubicBezTo>
                <a:cubicBezTo>
                  <a:pt x="988" y="66397"/>
                  <a:pt x="1023" y="66393"/>
                  <a:pt x="1059" y="66382"/>
                </a:cubicBezTo>
                <a:lnTo>
                  <a:pt x="1252" y="66324"/>
                </a:lnTo>
                <a:lnTo>
                  <a:pt x="1465" y="66255"/>
                </a:lnTo>
                <a:lnTo>
                  <a:pt x="1652" y="66192"/>
                </a:lnTo>
                <a:cubicBezTo>
                  <a:pt x="1977" y="66074"/>
                  <a:pt x="1891" y="65599"/>
                  <a:pt x="1547" y="65599"/>
                </a:cubicBezTo>
                <a:cubicBezTo>
                  <a:pt x="1514" y="65599"/>
                  <a:pt x="1482" y="65605"/>
                  <a:pt x="1451" y="65615"/>
                </a:cubicBezTo>
                <a:lnTo>
                  <a:pt x="1275" y="65676"/>
                </a:lnTo>
                <a:lnTo>
                  <a:pt x="1071" y="65741"/>
                </a:lnTo>
                <a:lnTo>
                  <a:pt x="879" y="65798"/>
                </a:lnTo>
                <a:close/>
                <a:moveTo>
                  <a:pt x="3088" y="64907"/>
                </a:moveTo>
                <a:cubicBezTo>
                  <a:pt x="2800" y="65060"/>
                  <a:pt x="2922" y="65504"/>
                  <a:pt x="3255" y="65481"/>
                </a:cubicBezTo>
                <a:cubicBezTo>
                  <a:pt x="3297" y="65477"/>
                  <a:pt x="3339" y="65467"/>
                  <a:pt x="3377" y="65446"/>
                </a:cubicBezTo>
                <a:lnTo>
                  <a:pt x="3494" y="65383"/>
                </a:lnTo>
                <a:lnTo>
                  <a:pt x="3685" y="65278"/>
                </a:lnTo>
                <a:lnTo>
                  <a:pt x="3876" y="65169"/>
                </a:lnTo>
                <a:lnTo>
                  <a:pt x="3924" y="65142"/>
                </a:lnTo>
                <a:cubicBezTo>
                  <a:pt x="4209" y="64968"/>
                  <a:pt x="4049" y="64524"/>
                  <a:pt x="3710" y="64580"/>
                </a:cubicBezTo>
                <a:cubicBezTo>
                  <a:pt x="3674" y="64586"/>
                  <a:pt x="3639" y="64599"/>
                  <a:pt x="3607" y="64618"/>
                </a:cubicBezTo>
                <a:lnTo>
                  <a:pt x="3570" y="64641"/>
                </a:lnTo>
                <a:lnTo>
                  <a:pt x="3387" y="64746"/>
                </a:lnTo>
                <a:lnTo>
                  <a:pt x="3205" y="64846"/>
                </a:lnTo>
                <a:lnTo>
                  <a:pt x="3088" y="64909"/>
                </a:lnTo>
                <a:close/>
                <a:moveTo>
                  <a:pt x="5085" y="63606"/>
                </a:moveTo>
                <a:cubicBezTo>
                  <a:pt x="4829" y="63811"/>
                  <a:pt x="5034" y="64228"/>
                  <a:pt x="5361" y="64138"/>
                </a:cubicBezTo>
                <a:cubicBezTo>
                  <a:pt x="5399" y="64125"/>
                  <a:pt x="5435" y="64109"/>
                  <a:pt x="5466" y="64083"/>
                </a:cubicBezTo>
                <a:lnTo>
                  <a:pt x="5672" y="63918"/>
                </a:lnTo>
                <a:lnTo>
                  <a:pt x="5841" y="63777"/>
                </a:lnTo>
                <a:lnTo>
                  <a:pt x="5948" y="63685"/>
                </a:lnTo>
                <a:cubicBezTo>
                  <a:pt x="6187" y="63476"/>
                  <a:pt x="5982" y="63075"/>
                  <a:pt x="5663" y="63161"/>
                </a:cubicBezTo>
                <a:cubicBezTo>
                  <a:pt x="5619" y="63172"/>
                  <a:pt x="5579" y="63195"/>
                  <a:pt x="5544" y="63224"/>
                </a:cubicBezTo>
                <a:lnTo>
                  <a:pt x="5445" y="63310"/>
                </a:lnTo>
                <a:lnTo>
                  <a:pt x="5284" y="63446"/>
                </a:lnTo>
                <a:lnTo>
                  <a:pt x="5085" y="63606"/>
                </a:lnTo>
                <a:close/>
                <a:moveTo>
                  <a:pt x="6826" y="61971"/>
                </a:moveTo>
                <a:cubicBezTo>
                  <a:pt x="6713" y="62097"/>
                  <a:pt x="6726" y="62290"/>
                  <a:pt x="6851" y="62401"/>
                </a:cubicBezTo>
                <a:cubicBezTo>
                  <a:pt x="6979" y="62514"/>
                  <a:pt x="7172" y="62501"/>
                  <a:pt x="7283" y="62375"/>
                </a:cubicBezTo>
                <a:lnTo>
                  <a:pt x="7428" y="62214"/>
                </a:lnTo>
                <a:lnTo>
                  <a:pt x="7574" y="62044"/>
                </a:lnTo>
                <a:lnTo>
                  <a:pt x="7690" y="61908"/>
                </a:lnTo>
                <a:cubicBezTo>
                  <a:pt x="7901" y="61657"/>
                  <a:pt x="7614" y="61286"/>
                  <a:pt x="7310" y="61445"/>
                </a:cubicBezTo>
                <a:cubicBezTo>
                  <a:pt x="7277" y="61462"/>
                  <a:pt x="7245" y="61487"/>
                  <a:pt x="7222" y="61516"/>
                </a:cubicBezTo>
                <a:lnTo>
                  <a:pt x="7111" y="61646"/>
                </a:lnTo>
                <a:lnTo>
                  <a:pt x="6969" y="61810"/>
                </a:lnTo>
                <a:close/>
                <a:moveTo>
                  <a:pt x="8310" y="60081"/>
                </a:moveTo>
                <a:cubicBezTo>
                  <a:pt x="8121" y="60366"/>
                  <a:pt x="8465" y="60701"/>
                  <a:pt x="8746" y="60498"/>
                </a:cubicBezTo>
                <a:cubicBezTo>
                  <a:pt x="8771" y="60479"/>
                  <a:pt x="8796" y="60454"/>
                  <a:pt x="8815" y="60426"/>
                </a:cubicBezTo>
                <a:lnTo>
                  <a:pt x="8960" y="60211"/>
                </a:lnTo>
                <a:lnTo>
                  <a:pt x="9088" y="60016"/>
                </a:lnTo>
                <a:lnTo>
                  <a:pt x="9159" y="59907"/>
                </a:lnTo>
                <a:cubicBezTo>
                  <a:pt x="9331" y="59632"/>
                  <a:pt x="9012" y="59309"/>
                  <a:pt x="8731" y="59490"/>
                </a:cubicBezTo>
                <a:cubicBezTo>
                  <a:pt x="8696" y="59513"/>
                  <a:pt x="8664" y="59544"/>
                  <a:pt x="8641" y="59580"/>
                </a:cubicBezTo>
                <a:lnTo>
                  <a:pt x="8576" y="59682"/>
                </a:lnTo>
                <a:lnTo>
                  <a:pt x="8453" y="59873"/>
                </a:lnTo>
                <a:lnTo>
                  <a:pt x="8310" y="60083"/>
                </a:lnTo>
                <a:close/>
                <a:moveTo>
                  <a:pt x="9551" y="58018"/>
                </a:moveTo>
                <a:cubicBezTo>
                  <a:pt x="9402" y="58308"/>
                  <a:pt x="9750" y="58607"/>
                  <a:pt x="10020" y="58394"/>
                </a:cubicBezTo>
                <a:cubicBezTo>
                  <a:pt x="10050" y="58368"/>
                  <a:pt x="10075" y="58337"/>
                  <a:pt x="10094" y="58301"/>
                </a:cubicBezTo>
                <a:lnTo>
                  <a:pt x="10167" y="58161"/>
                </a:lnTo>
                <a:lnTo>
                  <a:pt x="10280" y="57945"/>
                </a:lnTo>
                <a:lnTo>
                  <a:pt x="10376" y="57754"/>
                </a:lnTo>
                <a:cubicBezTo>
                  <a:pt x="10448" y="57603"/>
                  <a:pt x="10385" y="57423"/>
                  <a:pt x="10236" y="57350"/>
                </a:cubicBezTo>
                <a:cubicBezTo>
                  <a:pt x="10087" y="57274"/>
                  <a:pt x="9905" y="57333"/>
                  <a:pt x="9829" y="57482"/>
                </a:cubicBezTo>
                <a:lnTo>
                  <a:pt x="9735" y="57668"/>
                </a:lnTo>
                <a:lnTo>
                  <a:pt x="9626" y="57878"/>
                </a:lnTo>
                <a:lnTo>
                  <a:pt x="9551" y="58018"/>
                </a:lnTo>
                <a:close/>
                <a:moveTo>
                  <a:pt x="10582" y="55835"/>
                </a:moveTo>
                <a:cubicBezTo>
                  <a:pt x="10464" y="56128"/>
                  <a:pt x="10806" y="56386"/>
                  <a:pt x="11058" y="56187"/>
                </a:cubicBezTo>
                <a:cubicBezTo>
                  <a:pt x="11097" y="56155"/>
                  <a:pt x="11127" y="56113"/>
                  <a:pt x="11146" y="56067"/>
                </a:cubicBezTo>
                <a:lnTo>
                  <a:pt x="11206" y="55925"/>
                </a:lnTo>
                <a:lnTo>
                  <a:pt x="11301" y="55692"/>
                </a:lnTo>
                <a:lnTo>
                  <a:pt x="11378" y="55497"/>
                </a:lnTo>
                <a:cubicBezTo>
                  <a:pt x="11441" y="55340"/>
                  <a:pt x="11364" y="55162"/>
                  <a:pt x="11206" y="55101"/>
                </a:cubicBezTo>
                <a:cubicBezTo>
                  <a:pt x="11049" y="55038"/>
                  <a:pt x="10871" y="55116"/>
                  <a:pt x="10810" y="55273"/>
                </a:cubicBezTo>
                <a:lnTo>
                  <a:pt x="10735" y="55466"/>
                </a:lnTo>
                <a:lnTo>
                  <a:pt x="10641" y="55692"/>
                </a:lnTo>
                <a:lnTo>
                  <a:pt x="10582" y="55835"/>
                </a:lnTo>
                <a:close/>
                <a:moveTo>
                  <a:pt x="11424" y="53567"/>
                </a:moveTo>
                <a:cubicBezTo>
                  <a:pt x="11372" y="53728"/>
                  <a:pt x="11462" y="53900"/>
                  <a:pt x="11621" y="53953"/>
                </a:cubicBezTo>
                <a:cubicBezTo>
                  <a:pt x="11783" y="54003"/>
                  <a:pt x="11955" y="53915"/>
                  <a:pt x="12007" y="53756"/>
                </a:cubicBezTo>
                <a:lnTo>
                  <a:pt x="12078" y="53531"/>
                </a:lnTo>
                <a:lnTo>
                  <a:pt x="12193" y="53169"/>
                </a:lnTo>
                <a:cubicBezTo>
                  <a:pt x="12292" y="52829"/>
                  <a:pt x="11843" y="52622"/>
                  <a:pt x="11646" y="52911"/>
                </a:cubicBezTo>
                <a:cubicBezTo>
                  <a:pt x="11630" y="52934"/>
                  <a:pt x="11617" y="52961"/>
                  <a:pt x="11609" y="52991"/>
                </a:cubicBezTo>
                <a:lnTo>
                  <a:pt x="11498" y="53343"/>
                </a:lnTo>
                <a:close/>
                <a:moveTo>
                  <a:pt x="12105" y="51241"/>
                </a:moveTo>
                <a:cubicBezTo>
                  <a:pt x="12026" y="51555"/>
                  <a:pt x="12434" y="51769"/>
                  <a:pt x="12646" y="51501"/>
                </a:cubicBezTo>
                <a:cubicBezTo>
                  <a:pt x="12671" y="51469"/>
                  <a:pt x="12688" y="51432"/>
                  <a:pt x="12699" y="51392"/>
                </a:cubicBezTo>
                <a:lnTo>
                  <a:pt x="12795" y="51006"/>
                </a:lnTo>
                <a:lnTo>
                  <a:pt x="12847" y="50794"/>
                </a:lnTo>
                <a:cubicBezTo>
                  <a:pt x="12927" y="50442"/>
                  <a:pt x="12445" y="50266"/>
                  <a:pt x="12277" y="50587"/>
                </a:cubicBezTo>
                <a:cubicBezTo>
                  <a:pt x="12267" y="50608"/>
                  <a:pt x="12261" y="50629"/>
                  <a:pt x="12254" y="50652"/>
                </a:cubicBezTo>
                <a:lnTo>
                  <a:pt x="12204" y="50859"/>
                </a:lnTo>
                <a:lnTo>
                  <a:pt x="12108" y="51241"/>
                </a:lnTo>
                <a:close/>
                <a:moveTo>
                  <a:pt x="12642" y="48875"/>
                </a:moveTo>
                <a:cubicBezTo>
                  <a:pt x="12577" y="49223"/>
                  <a:pt x="13057" y="49388"/>
                  <a:pt x="13218" y="49066"/>
                </a:cubicBezTo>
                <a:cubicBezTo>
                  <a:pt x="13231" y="49042"/>
                  <a:pt x="13237" y="49017"/>
                  <a:pt x="13243" y="48992"/>
                </a:cubicBezTo>
                <a:lnTo>
                  <a:pt x="13310" y="48648"/>
                </a:lnTo>
                <a:lnTo>
                  <a:pt x="13359" y="48389"/>
                </a:lnTo>
                <a:cubicBezTo>
                  <a:pt x="13394" y="48221"/>
                  <a:pt x="13283" y="48055"/>
                  <a:pt x="13113" y="48026"/>
                </a:cubicBezTo>
                <a:cubicBezTo>
                  <a:pt x="12946" y="47995"/>
                  <a:pt x="12784" y="48108"/>
                  <a:pt x="12757" y="48280"/>
                </a:cubicBezTo>
                <a:lnTo>
                  <a:pt x="12711" y="48533"/>
                </a:lnTo>
                <a:lnTo>
                  <a:pt x="12644" y="48875"/>
                </a:lnTo>
                <a:close/>
                <a:moveTo>
                  <a:pt x="13051" y="46481"/>
                </a:moveTo>
                <a:cubicBezTo>
                  <a:pt x="13011" y="46806"/>
                  <a:pt x="13426" y="46961"/>
                  <a:pt x="13608" y="46693"/>
                </a:cubicBezTo>
                <a:cubicBezTo>
                  <a:pt x="13633" y="46655"/>
                  <a:pt x="13648" y="46614"/>
                  <a:pt x="13656" y="46567"/>
                </a:cubicBezTo>
                <a:lnTo>
                  <a:pt x="13704" y="46226"/>
                </a:lnTo>
                <a:lnTo>
                  <a:pt x="13740" y="45960"/>
                </a:lnTo>
                <a:cubicBezTo>
                  <a:pt x="13782" y="45626"/>
                  <a:pt x="13334" y="45478"/>
                  <a:pt x="13168" y="45775"/>
                </a:cubicBezTo>
                <a:cubicBezTo>
                  <a:pt x="13149" y="45809"/>
                  <a:pt x="13139" y="45844"/>
                  <a:pt x="13134" y="45880"/>
                </a:cubicBezTo>
                <a:lnTo>
                  <a:pt x="13099" y="46142"/>
                </a:lnTo>
                <a:lnTo>
                  <a:pt x="13051" y="46481"/>
                </a:lnTo>
                <a:close/>
                <a:moveTo>
                  <a:pt x="13340" y="44071"/>
                </a:moveTo>
                <a:cubicBezTo>
                  <a:pt x="13334" y="44143"/>
                  <a:pt x="13352" y="44214"/>
                  <a:pt x="13392" y="44273"/>
                </a:cubicBezTo>
                <a:cubicBezTo>
                  <a:pt x="13554" y="44507"/>
                  <a:pt x="13922" y="44413"/>
                  <a:pt x="13948" y="44130"/>
                </a:cubicBezTo>
                <a:lnTo>
                  <a:pt x="13983" y="43765"/>
                </a:lnTo>
                <a:lnTo>
                  <a:pt x="14004" y="43518"/>
                </a:lnTo>
                <a:cubicBezTo>
                  <a:pt x="14023" y="43348"/>
                  <a:pt x="13897" y="43195"/>
                  <a:pt x="13728" y="43181"/>
                </a:cubicBezTo>
                <a:cubicBezTo>
                  <a:pt x="13556" y="43166"/>
                  <a:pt x="13407" y="43294"/>
                  <a:pt x="13396" y="43466"/>
                </a:cubicBezTo>
                <a:lnTo>
                  <a:pt x="13373" y="43709"/>
                </a:lnTo>
                <a:lnTo>
                  <a:pt x="13340" y="44071"/>
                </a:lnTo>
                <a:close/>
                <a:moveTo>
                  <a:pt x="13520" y="41649"/>
                </a:moveTo>
                <a:cubicBezTo>
                  <a:pt x="13510" y="41818"/>
                  <a:pt x="13640" y="41963"/>
                  <a:pt x="13809" y="41971"/>
                </a:cubicBezTo>
                <a:cubicBezTo>
                  <a:pt x="13979" y="41980"/>
                  <a:pt x="14124" y="41848"/>
                  <a:pt x="14130" y="41678"/>
                </a:cubicBezTo>
                <a:cubicBezTo>
                  <a:pt x="14140" y="41475"/>
                  <a:pt x="14151" y="41272"/>
                  <a:pt x="14159" y="41066"/>
                </a:cubicBezTo>
                <a:cubicBezTo>
                  <a:pt x="14170" y="40735"/>
                  <a:pt x="13723" y="40622"/>
                  <a:pt x="13575" y="40928"/>
                </a:cubicBezTo>
                <a:cubicBezTo>
                  <a:pt x="13560" y="40963"/>
                  <a:pt x="13551" y="41003"/>
                  <a:pt x="13549" y="41041"/>
                </a:cubicBezTo>
                <a:cubicBezTo>
                  <a:pt x="13541" y="41244"/>
                  <a:pt x="13531" y="41445"/>
                  <a:pt x="13520" y="41649"/>
                </a:cubicBezTo>
                <a:close/>
                <a:moveTo>
                  <a:pt x="13595" y="39220"/>
                </a:moveTo>
                <a:cubicBezTo>
                  <a:pt x="13589" y="39392"/>
                  <a:pt x="13728" y="39534"/>
                  <a:pt x="13899" y="39536"/>
                </a:cubicBezTo>
                <a:cubicBezTo>
                  <a:pt x="14071" y="39536"/>
                  <a:pt x="14210" y="39396"/>
                  <a:pt x="14207" y="39224"/>
                </a:cubicBezTo>
                <a:cubicBezTo>
                  <a:pt x="14210" y="39019"/>
                  <a:pt x="14210" y="38815"/>
                  <a:pt x="14210" y="38610"/>
                </a:cubicBezTo>
                <a:cubicBezTo>
                  <a:pt x="14210" y="38283"/>
                  <a:pt x="13755" y="38185"/>
                  <a:pt x="13623" y="38495"/>
                </a:cubicBezTo>
                <a:cubicBezTo>
                  <a:pt x="13608" y="38530"/>
                  <a:pt x="13600" y="38570"/>
                  <a:pt x="13600" y="38612"/>
                </a:cubicBezTo>
                <a:cubicBezTo>
                  <a:pt x="13600" y="38813"/>
                  <a:pt x="13598" y="39017"/>
                  <a:pt x="13595" y="39220"/>
                </a:cubicBezTo>
                <a:close/>
                <a:moveTo>
                  <a:pt x="13570" y="36789"/>
                </a:moveTo>
                <a:cubicBezTo>
                  <a:pt x="13581" y="37103"/>
                  <a:pt x="14010" y="37202"/>
                  <a:pt x="14153" y="36906"/>
                </a:cubicBezTo>
                <a:cubicBezTo>
                  <a:pt x="14172" y="36864"/>
                  <a:pt x="14182" y="36816"/>
                  <a:pt x="14180" y="36768"/>
                </a:cubicBezTo>
                <a:cubicBezTo>
                  <a:pt x="14174" y="36562"/>
                  <a:pt x="14168" y="36359"/>
                  <a:pt x="14159" y="36156"/>
                </a:cubicBezTo>
                <a:cubicBezTo>
                  <a:pt x="14149" y="35852"/>
                  <a:pt x="13738" y="35749"/>
                  <a:pt x="13585" y="36022"/>
                </a:cubicBezTo>
                <a:cubicBezTo>
                  <a:pt x="13558" y="36070"/>
                  <a:pt x="13545" y="36124"/>
                  <a:pt x="13547" y="36181"/>
                </a:cubicBezTo>
                <a:cubicBezTo>
                  <a:pt x="13556" y="36384"/>
                  <a:pt x="13564" y="36585"/>
                  <a:pt x="13570" y="36789"/>
                </a:cubicBezTo>
                <a:close/>
                <a:moveTo>
                  <a:pt x="13443" y="34362"/>
                </a:moveTo>
                <a:cubicBezTo>
                  <a:pt x="13476" y="34722"/>
                  <a:pt x="13994" y="34741"/>
                  <a:pt x="14050" y="34381"/>
                </a:cubicBezTo>
                <a:cubicBezTo>
                  <a:pt x="14052" y="34360"/>
                  <a:pt x="14054" y="34337"/>
                  <a:pt x="14052" y="34316"/>
                </a:cubicBezTo>
                <a:cubicBezTo>
                  <a:pt x="14038" y="34110"/>
                  <a:pt x="14021" y="33907"/>
                  <a:pt x="14004" y="33704"/>
                </a:cubicBezTo>
                <a:cubicBezTo>
                  <a:pt x="13973" y="33375"/>
                  <a:pt x="13518" y="33318"/>
                  <a:pt x="13409" y="33633"/>
                </a:cubicBezTo>
                <a:cubicBezTo>
                  <a:pt x="13396" y="33672"/>
                  <a:pt x="13392" y="33714"/>
                  <a:pt x="13394" y="33756"/>
                </a:cubicBezTo>
                <a:cubicBezTo>
                  <a:pt x="13413" y="33957"/>
                  <a:pt x="13428" y="34159"/>
                  <a:pt x="13443" y="34362"/>
                </a:cubicBezTo>
                <a:close/>
                <a:moveTo>
                  <a:pt x="13212" y="31943"/>
                </a:moveTo>
                <a:cubicBezTo>
                  <a:pt x="13231" y="32109"/>
                  <a:pt x="13384" y="32228"/>
                  <a:pt x="13551" y="32210"/>
                </a:cubicBezTo>
                <a:cubicBezTo>
                  <a:pt x="13719" y="32189"/>
                  <a:pt x="13839" y="32038"/>
                  <a:pt x="13818" y="31870"/>
                </a:cubicBezTo>
                <a:lnTo>
                  <a:pt x="13780" y="31547"/>
                </a:lnTo>
                <a:lnTo>
                  <a:pt x="13742" y="31260"/>
                </a:lnTo>
                <a:cubicBezTo>
                  <a:pt x="13704" y="30952"/>
                  <a:pt x="13269" y="30891"/>
                  <a:pt x="13153" y="31197"/>
                </a:cubicBezTo>
                <a:cubicBezTo>
                  <a:pt x="13137" y="31243"/>
                  <a:pt x="13130" y="31292"/>
                  <a:pt x="13137" y="31340"/>
                </a:cubicBezTo>
                <a:lnTo>
                  <a:pt x="13174" y="31625"/>
                </a:lnTo>
                <a:lnTo>
                  <a:pt x="13212" y="31943"/>
                </a:lnTo>
                <a:close/>
                <a:moveTo>
                  <a:pt x="12870" y="29538"/>
                </a:moveTo>
                <a:cubicBezTo>
                  <a:pt x="12900" y="29705"/>
                  <a:pt x="13057" y="29816"/>
                  <a:pt x="13225" y="29789"/>
                </a:cubicBezTo>
                <a:cubicBezTo>
                  <a:pt x="13390" y="29760"/>
                  <a:pt x="13501" y="29603"/>
                  <a:pt x="13474" y="29437"/>
                </a:cubicBezTo>
                <a:cubicBezTo>
                  <a:pt x="13440" y="29234"/>
                  <a:pt x="13405" y="29032"/>
                  <a:pt x="13369" y="28831"/>
                </a:cubicBezTo>
                <a:cubicBezTo>
                  <a:pt x="13306" y="28500"/>
                  <a:pt x="12835" y="28498"/>
                  <a:pt x="12768" y="28827"/>
                </a:cubicBezTo>
                <a:cubicBezTo>
                  <a:pt x="12761" y="28865"/>
                  <a:pt x="12761" y="28903"/>
                  <a:pt x="12768" y="28940"/>
                </a:cubicBezTo>
                <a:cubicBezTo>
                  <a:pt x="12803" y="29139"/>
                  <a:pt x="12839" y="29338"/>
                  <a:pt x="12872" y="29538"/>
                </a:cubicBezTo>
                <a:close/>
                <a:moveTo>
                  <a:pt x="12409" y="27155"/>
                </a:moveTo>
                <a:cubicBezTo>
                  <a:pt x="12443" y="27324"/>
                  <a:pt x="12611" y="27431"/>
                  <a:pt x="12778" y="27394"/>
                </a:cubicBezTo>
                <a:cubicBezTo>
                  <a:pt x="12946" y="27356"/>
                  <a:pt x="13049" y="27186"/>
                  <a:pt x="13007" y="27018"/>
                </a:cubicBezTo>
                <a:lnTo>
                  <a:pt x="12914" y="26620"/>
                </a:lnTo>
                <a:lnTo>
                  <a:pt x="12868" y="26421"/>
                </a:lnTo>
                <a:cubicBezTo>
                  <a:pt x="12778" y="26075"/>
                  <a:pt x="12277" y="26126"/>
                  <a:pt x="12265" y="26490"/>
                </a:cubicBezTo>
                <a:cubicBezTo>
                  <a:pt x="12265" y="26513"/>
                  <a:pt x="12269" y="26539"/>
                  <a:pt x="12273" y="26564"/>
                </a:cubicBezTo>
                <a:lnTo>
                  <a:pt x="12319" y="26759"/>
                </a:lnTo>
                <a:lnTo>
                  <a:pt x="12409" y="27155"/>
                </a:lnTo>
                <a:close/>
                <a:moveTo>
                  <a:pt x="11810" y="24805"/>
                </a:moveTo>
                <a:cubicBezTo>
                  <a:pt x="11854" y="24971"/>
                  <a:pt x="12026" y="25067"/>
                  <a:pt x="12191" y="25019"/>
                </a:cubicBezTo>
                <a:cubicBezTo>
                  <a:pt x="12355" y="24971"/>
                  <a:pt x="12447" y="24797"/>
                  <a:pt x="12397" y="24636"/>
                </a:cubicBezTo>
                <a:lnTo>
                  <a:pt x="12321" y="24380"/>
                </a:lnTo>
                <a:lnTo>
                  <a:pt x="12219" y="24045"/>
                </a:lnTo>
                <a:cubicBezTo>
                  <a:pt x="12116" y="23730"/>
                  <a:pt x="11657" y="23774"/>
                  <a:pt x="11623" y="24110"/>
                </a:cubicBezTo>
                <a:cubicBezTo>
                  <a:pt x="11619" y="24149"/>
                  <a:pt x="11623" y="24189"/>
                  <a:pt x="11636" y="24227"/>
                </a:cubicBezTo>
                <a:lnTo>
                  <a:pt x="11737" y="24554"/>
                </a:lnTo>
                <a:close/>
                <a:moveTo>
                  <a:pt x="11045" y="22515"/>
                </a:moveTo>
                <a:cubicBezTo>
                  <a:pt x="11169" y="22823"/>
                  <a:pt x="11626" y="22745"/>
                  <a:pt x="11636" y="22410"/>
                </a:cubicBezTo>
                <a:cubicBezTo>
                  <a:pt x="11636" y="22370"/>
                  <a:pt x="11630" y="22330"/>
                  <a:pt x="11615" y="22293"/>
                </a:cubicBezTo>
                <a:lnTo>
                  <a:pt x="11552" y="22129"/>
                </a:lnTo>
                <a:lnTo>
                  <a:pt x="11477" y="21936"/>
                </a:lnTo>
                <a:lnTo>
                  <a:pt x="11387" y="21718"/>
                </a:lnTo>
                <a:cubicBezTo>
                  <a:pt x="11250" y="21402"/>
                  <a:pt x="10779" y="21515"/>
                  <a:pt x="10802" y="21859"/>
                </a:cubicBezTo>
                <a:cubicBezTo>
                  <a:pt x="10804" y="21892"/>
                  <a:pt x="10812" y="21924"/>
                  <a:pt x="10823" y="21955"/>
                </a:cubicBezTo>
                <a:lnTo>
                  <a:pt x="10909" y="22163"/>
                </a:lnTo>
                <a:lnTo>
                  <a:pt x="10982" y="22351"/>
                </a:lnTo>
                <a:lnTo>
                  <a:pt x="11045" y="22515"/>
                </a:lnTo>
                <a:close/>
                <a:moveTo>
                  <a:pt x="10068" y="20314"/>
                </a:moveTo>
                <a:cubicBezTo>
                  <a:pt x="10217" y="20601"/>
                  <a:pt x="10666" y="20486"/>
                  <a:pt x="10645" y="20147"/>
                </a:cubicBezTo>
                <a:cubicBezTo>
                  <a:pt x="10641" y="20107"/>
                  <a:pt x="10630" y="20067"/>
                  <a:pt x="10611" y="20029"/>
                </a:cubicBezTo>
                <a:lnTo>
                  <a:pt x="10492" y="19803"/>
                </a:lnTo>
                <a:lnTo>
                  <a:pt x="10404" y="19642"/>
                </a:lnTo>
                <a:lnTo>
                  <a:pt x="10316" y="19484"/>
                </a:lnTo>
                <a:cubicBezTo>
                  <a:pt x="10234" y="19333"/>
                  <a:pt x="10043" y="19279"/>
                  <a:pt x="9894" y="19365"/>
                </a:cubicBezTo>
                <a:cubicBezTo>
                  <a:pt x="9746" y="19449"/>
                  <a:pt x="9695" y="19639"/>
                  <a:pt x="9783" y="19786"/>
                </a:cubicBezTo>
                <a:lnTo>
                  <a:pt x="9869" y="19939"/>
                </a:lnTo>
                <a:lnTo>
                  <a:pt x="9953" y="20096"/>
                </a:lnTo>
                <a:lnTo>
                  <a:pt x="10070" y="20316"/>
                </a:lnTo>
                <a:close/>
                <a:moveTo>
                  <a:pt x="8800" y="18294"/>
                </a:moveTo>
                <a:cubicBezTo>
                  <a:pt x="9027" y="18577"/>
                  <a:pt x="9471" y="18307"/>
                  <a:pt x="9316" y="17969"/>
                </a:cubicBezTo>
                <a:cubicBezTo>
                  <a:pt x="9306" y="17952"/>
                  <a:pt x="9295" y="17934"/>
                  <a:pt x="9282" y="17917"/>
                </a:cubicBezTo>
                <a:lnTo>
                  <a:pt x="9171" y="17774"/>
                </a:lnTo>
                <a:lnTo>
                  <a:pt x="9069" y="17651"/>
                </a:lnTo>
                <a:lnTo>
                  <a:pt x="8966" y="17531"/>
                </a:lnTo>
                <a:lnTo>
                  <a:pt x="8880" y="17433"/>
                </a:lnTo>
                <a:cubicBezTo>
                  <a:pt x="8656" y="17187"/>
                  <a:pt x="8262" y="17412"/>
                  <a:pt x="8362" y="17730"/>
                </a:cubicBezTo>
                <a:cubicBezTo>
                  <a:pt x="8375" y="17770"/>
                  <a:pt x="8396" y="17806"/>
                  <a:pt x="8423" y="17835"/>
                </a:cubicBezTo>
                <a:lnTo>
                  <a:pt x="8501" y="17927"/>
                </a:lnTo>
                <a:lnTo>
                  <a:pt x="8597" y="18040"/>
                </a:lnTo>
                <a:lnTo>
                  <a:pt x="8694" y="18158"/>
                </a:lnTo>
                <a:lnTo>
                  <a:pt x="8798" y="18292"/>
                </a:lnTo>
                <a:close/>
                <a:moveTo>
                  <a:pt x="7116" y="16682"/>
                </a:moveTo>
                <a:cubicBezTo>
                  <a:pt x="7258" y="16775"/>
                  <a:pt x="7447" y="16733"/>
                  <a:pt x="7539" y="16592"/>
                </a:cubicBezTo>
                <a:cubicBezTo>
                  <a:pt x="7629" y="16450"/>
                  <a:pt x="7589" y="16261"/>
                  <a:pt x="7447" y="16169"/>
                </a:cubicBezTo>
                <a:lnTo>
                  <a:pt x="7317" y="16087"/>
                </a:lnTo>
                <a:lnTo>
                  <a:pt x="7197" y="16018"/>
                </a:lnTo>
                <a:lnTo>
                  <a:pt x="7080" y="15951"/>
                </a:lnTo>
                <a:lnTo>
                  <a:pt x="6958" y="15888"/>
                </a:lnTo>
                <a:lnTo>
                  <a:pt x="6881" y="15850"/>
                </a:lnTo>
                <a:cubicBezTo>
                  <a:pt x="6728" y="15777"/>
                  <a:pt x="6545" y="15842"/>
                  <a:pt x="6472" y="15995"/>
                </a:cubicBezTo>
                <a:cubicBezTo>
                  <a:pt x="6401" y="16148"/>
                  <a:pt x="6468" y="16330"/>
                  <a:pt x="6621" y="16404"/>
                </a:cubicBezTo>
                <a:lnTo>
                  <a:pt x="6684" y="16433"/>
                </a:lnTo>
                <a:lnTo>
                  <a:pt x="6789" y="16490"/>
                </a:lnTo>
                <a:lnTo>
                  <a:pt x="6893" y="16548"/>
                </a:lnTo>
                <a:lnTo>
                  <a:pt x="6998" y="16609"/>
                </a:lnTo>
                <a:lnTo>
                  <a:pt x="7118" y="16682"/>
                </a:lnTo>
                <a:close/>
                <a:moveTo>
                  <a:pt x="4974" y="16010"/>
                </a:moveTo>
                <a:cubicBezTo>
                  <a:pt x="5311" y="16020"/>
                  <a:pt x="5418" y="15544"/>
                  <a:pt x="5083" y="15414"/>
                </a:cubicBezTo>
                <a:cubicBezTo>
                  <a:pt x="5053" y="15406"/>
                  <a:pt x="5022" y="15400"/>
                  <a:pt x="4990" y="15400"/>
                </a:cubicBezTo>
                <a:cubicBezTo>
                  <a:pt x="4777" y="15391"/>
                  <a:pt x="4563" y="15396"/>
                  <a:pt x="4349" y="15412"/>
                </a:cubicBezTo>
                <a:cubicBezTo>
                  <a:pt x="4041" y="15431"/>
                  <a:pt x="3951" y="15857"/>
                  <a:pt x="4249" y="15995"/>
                </a:cubicBezTo>
                <a:cubicBezTo>
                  <a:pt x="4295" y="16016"/>
                  <a:pt x="4343" y="16026"/>
                  <a:pt x="4393" y="16022"/>
                </a:cubicBezTo>
                <a:cubicBezTo>
                  <a:pt x="4586" y="16008"/>
                  <a:pt x="4779" y="16003"/>
                  <a:pt x="4974" y="16012"/>
                </a:cubicBezTo>
                <a:close/>
                <a:moveTo>
                  <a:pt x="2702" y="16397"/>
                </a:moveTo>
                <a:cubicBezTo>
                  <a:pt x="3012" y="16274"/>
                  <a:pt x="2928" y="15806"/>
                  <a:pt x="2582" y="15806"/>
                </a:cubicBezTo>
                <a:cubicBezTo>
                  <a:pt x="2547" y="15808"/>
                  <a:pt x="2511" y="15815"/>
                  <a:pt x="2478" y="15829"/>
                </a:cubicBezTo>
                <a:cubicBezTo>
                  <a:pt x="2274" y="15907"/>
                  <a:pt x="2079" y="15999"/>
                  <a:pt x="1889" y="16102"/>
                </a:cubicBezTo>
                <a:cubicBezTo>
                  <a:pt x="1579" y="16280"/>
                  <a:pt x="1761" y="16747"/>
                  <a:pt x="2111" y="16666"/>
                </a:cubicBezTo>
                <a:cubicBezTo>
                  <a:pt x="2136" y="16659"/>
                  <a:pt x="2159" y="16651"/>
                  <a:pt x="2182" y="16638"/>
                </a:cubicBezTo>
                <a:cubicBezTo>
                  <a:pt x="2350" y="16546"/>
                  <a:pt x="2524" y="16467"/>
                  <a:pt x="2702" y="16397"/>
                </a:cubicBezTo>
                <a:close/>
                <a:moveTo>
                  <a:pt x="1011" y="17760"/>
                </a:moveTo>
                <a:cubicBezTo>
                  <a:pt x="1149" y="17475"/>
                  <a:pt x="824" y="17196"/>
                  <a:pt x="562" y="17372"/>
                </a:cubicBezTo>
                <a:cubicBezTo>
                  <a:pt x="520" y="17401"/>
                  <a:pt x="487" y="17441"/>
                  <a:pt x="464" y="17487"/>
                </a:cubicBezTo>
                <a:cubicBezTo>
                  <a:pt x="367" y="17682"/>
                  <a:pt x="283" y="17883"/>
                  <a:pt x="212" y="18091"/>
                </a:cubicBezTo>
                <a:cubicBezTo>
                  <a:pt x="120" y="18378"/>
                  <a:pt x="449" y="18610"/>
                  <a:pt x="686" y="18430"/>
                </a:cubicBezTo>
                <a:cubicBezTo>
                  <a:pt x="736" y="18392"/>
                  <a:pt x="772" y="18342"/>
                  <a:pt x="791" y="18284"/>
                </a:cubicBezTo>
                <a:cubicBezTo>
                  <a:pt x="853" y="18105"/>
                  <a:pt x="927" y="17929"/>
                  <a:pt x="1011" y="17760"/>
                </a:cubicBezTo>
                <a:close/>
                <a:moveTo>
                  <a:pt x="610" y="19952"/>
                </a:moveTo>
                <a:cubicBezTo>
                  <a:pt x="558" y="19614"/>
                  <a:pt x="86" y="19600"/>
                  <a:pt x="11" y="19929"/>
                </a:cubicBezTo>
                <a:cubicBezTo>
                  <a:pt x="3" y="19964"/>
                  <a:pt x="1" y="20000"/>
                  <a:pt x="7" y="20036"/>
                </a:cubicBezTo>
                <a:cubicBezTo>
                  <a:pt x="34" y="20256"/>
                  <a:pt x="84" y="20474"/>
                  <a:pt x="151" y="20685"/>
                </a:cubicBezTo>
                <a:cubicBezTo>
                  <a:pt x="250" y="20987"/>
                  <a:pt x="703" y="20958"/>
                  <a:pt x="747" y="20622"/>
                </a:cubicBezTo>
                <a:cubicBezTo>
                  <a:pt x="751" y="20578"/>
                  <a:pt x="747" y="20534"/>
                  <a:pt x="732" y="20494"/>
                </a:cubicBezTo>
                <a:cubicBezTo>
                  <a:pt x="675" y="20316"/>
                  <a:pt x="636" y="20136"/>
                  <a:pt x="610" y="19952"/>
                </a:cubicBezTo>
                <a:close/>
                <a:moveTo>
                  <a:pt x="1671" y="21823"/>
                </a:moveTo>
                <a:cubicBezTo>
                  <a:pt x="1405" y="21618"/>
                  <a:pt x="1042" y="21930"/>
                  <a:pt x="1229" y="22232"/>
                </a:cubicBezTo>
                <a:cubicBezTo>
                  <a:pt x="1247" y="22259"/>
                  <a:pt x="1271" y="22284"/>
                  <a:pt x="1296" y="22305"/>
                </a:cubicBezTo>
                <a:cubicBezTo>
                  <a:pt x="1472" y="22441"/>
                  <a:pt x="1658" y="22563"/>
                  <a:pt x="1855" y="22664"/>
                </a:cubicBezTo>
                <a:cubicBezTo>
                  <a:pt x="2147" y="22814"/>
                  <a:pt x="2444" y="22467"/>
                  <a:pt x="2230" y="22198"/>
                </a:cubicBezTo>
                <a:cubicBezTo>
                  <a:pt x="2205" y="22167"/>
                  <a:pt x="2174" y="22142"/>
                  <a:pt x="2138" y="22123"/>
                </a:cubicBezTo>
                <a:cubicBezTo>
                  <a:pt x="1975" y="22037"/>
                  <a:pt x="1818" y="21936"/>
                  <a:pt x="1671" y="21823"/>
                </a:cubicBezTo>
                <a:close/>
                <a:moveTo>
                  <a:pt x="3781" y="22609"/>
                </a:moveTo>
                <a:cubicBezTo>
                  <a:pt x="3614" y="22590"/>
                  <a:pt x="3461" y="22708"/>
                  <a:pt x="3442" y="22875"/>
                </a:cubicBezTo>
                <a:cubicBezTo>
                  <a:pt x="3421" y="23043"/>
                  <a:pt x="3540" y="23196"/>
                  <a:pt x="3708" y="23215"/>
                </a:cubicBezTo>
                <a:cubicBezTo>
                  <a:pt x="3917" y="23242"/>
                  <a:pt x="4129" y="23259"/>
                  <a:pt x="4341" y="23267"/>
                </a:cubicBezTo>
                <a:cubicBezTo>
                  <a:pt x="4668" y="23278"/>
                  <a:pt x="4781" y="22842"/>
                  <a:pt x="4492" y="22691"/>
                </a:cubicBezTo>
                <a:cubicBezTo>
                  <a:pt x="4452" y="22672"/>
                  <a:pt x="4410" y="22659"/>
                  <a:pt x="4366" y="22659"/>
                </a:cubicBezTo>
                <a:cubicBezTo>
                  <a:pt x="4169" y="22649"/>
                  <a:pt x="3976" y="22634"/>
                  <a:pt x="3781" y="22611"/>
                </a:cubicBezTo>
                <a:close/>
                <a:moveTo>
                  <a:pt x="6141" y="22567"/>
                </a:moveTo>
                <a:cubicBezTo>
                  <a:pt x="5973" y="22588"/>
                  <a:pt x="5856" y="22741"/>
                  <a:pt x="5877" y="22909"/>
                </a:cubicBezTo>
                <a:cubicBezTo>
                  <a:pt x="5900" y="23076"/>
                  <a:pt x="6053" y="23194"/>
                  <a:pt x="6221" y="23173"/>
                </a:cubicBezTo>
                <a:lnTo>
                  <a:pt x="6405" y="23148"/>
                </a:lnTo>
                <a:lnTo>
                  <a:pt x="6552" y="23125"/>
                </a:lnTo>
                <a:lnTo>
                  <a:pt x="6696" y="23102"/>
                </a:lnTo>
                <a:lnTo>
                  <a:pt x="6837" y="23079"/>
                </a:lnTo>
                <a:cubicBezTo>
                  <a:pt x="7164" y="23018"/>
                  <a:pt x="7178" y="22555"/>
                  <a:pt x="6847" y="22479"/>
                </a:cubicBezTo>
                <a:cubicBezTo>
                  <a:pt x="6810" y="22471"/>
                  <a:pt x="6770" y="22469"/>
                  <a:pt x="6730" y="22477"/>
                </a:cubicBezTo>
                <a:lnTo>
                  <a:pt x="6596" y="22500"/>
                </a:lnTo>
                <a:lnTo>
                  <a:pt x="6457" y="22521"/>
                </a:lnTo>
                <a:lnTo>
                  <a:pt x="6317" y="22542"/>
                </a:lnTo>
                <a:lnTo>
                  <a:pt x="6141" y="22567"/>
                </a:lnTo>
                <a:close/>
                <a:moveTo>
                  <a:pt x="8455" y="22029"/>
                </a:moveTo>
                <a:cubicBezTo>
                  <a:pt x="8295" y="22085"/>
                  <a:pt x="8212" y="22261"/>
                  <a:pt x="8268" y="22420"/>
                </a:cubicBezTo>
                <a:cubicBezTo>
                  <a:pt x="8325" y="22580"/>
                  <a:pt x="8501" y="22661"/>
                  <a:pt x="8660" y="22605"/>
                </a:cubicBezTo>
                <a:lnTo>
                  <a:pt x="8731" y="22580"/>
                </a:lnTo>
                <a:lnTo>
                  <a:pt x="8859" y="22534"/>
                </a:lnTo>
                <a:lnTo>
                  <a:pt x="8983" y="22485"/>
                </a:lnTo>
                <a:lnTo>
                  <a:pt x="9109" y="22437"/>
                </a:lnTo>
                <a:lnTo>
                  <a:pt x="9247" y="22381"/>
                </a:lnTo>
                <a:cubicBezTo>
                  <a:pt x="9551" y="22249"/>
                  <a:pt x="9461" y="21794"/>
                  <a:pt x="9123" y="21794"/>
                </a:cubicBezTo>
                <a:cubicBezTo>
                  <a:pt x="9083" y="21794"/>
                  <a:pt x="9044" y="21802"/>
                  <a:pt x="9008" y="21819"/>
                </a:cubicBezTo>
                <a:lnTo>
                  <a:pt x="8882" y="21871"/>
                </a:lnTo>
                <a:lnTo>
                  <a:pt x="8765" y="21917"/>
                </a:lnTo>
                <a:lnTo>
                  <a:pt x="8645" y="21961"/>
                </a:lnTo>
                <a:lnTo>
                  <a:pt x="8455" y="22031"/>
                </a:lnTo>
                <a:close/>
                <a:moveTo>
                  <a:pt x="10586" y="20995"/>
                </a:moveTo>
                <a:lnTo>
                  <a:pt x="10722" y="20907"/>
                </a:lnTo>
                <a:lnTo>
                  <a:pt x="10821" y="20842"/>
                </a:lnTo>
                <a:lnTo>
                  <a:pt x="10919" y="20773"/>
                </a:lnTo>
                <a:lnTo>
                  <a:pt x="11076" y="20662"/>
                </a:lnTo>
                <a:cubicBezTo>
                  <a:pt x="11215" y="20564"/>
                  <a:pt x="11405" y="20595"/>
                  <a:pt x="11504" y="20731"/>
                </a:cubicBezTo>
                <a:cubicBezTo>
                  <a:pt x="11602" y="20868"/>
                  <a:pt x="11573" y="21058"/>
                  <a:pt x="11435" y="21159"/>
                </a:cubicBezTo>
                <a:lnTo>
                  <a:pt x="11267" y="21276"/>
                </a:lnTo>
                <a:lnTo>
                  <a:pt x="11162" y="21347"/>
                </a:lnTo>
                <a:lnTo>
                  <a:pt x="11058" y="21419"/>
                </a:lnTo>
                <a:lnTo>
                  <a:pt x="10915" y="21509"/>
                </a:lnTo>
                <a:cubicBezTo>
                  <a:pt x="10888" y="21528"/>
                  <a:pt x="10858" y="21540"/>
                  <a:pt x="10829" y="21549"/>
                </a:cubicBezTo>
                <a:cubicBezTo>
                  <a:pt x="10485" y="21628"/>
                  <a:pt x="10299" y="21188"/>
                  <a:pt x="10586" y="20995"/>
                </a:cubicBezTo>
                <a:close/>
                <a:moveTo>
                  <a:pt x="12443" y="19514"/>
                </a:moveTo>
                <a:cubicBezTo>
                  <a:pt x="12208" y="19748"/>
                  <a:pt x="12460" y="20136"/>
                  <a:pt x="12772" y="20012"/>
                </a:cubicBezTo>
                <a:cubicBezTo>
                  <a:pt x="12810" y="19998"/>
                  <a:pt x="12843" y="19977"/>
                  <a:pt x="12870" y="19948"/>
                </a:cubicBezTo>
                <a:cubicBezTo>
                  <a:pt x="13019" y="19803"/>
                  <a:pt x="13166" y="19654"/>
                  <a:pt x="13306" y="19503"/>
                </a:cubicBezTo>
                <a:cubicBezTo>
                  <a:pt x="13422" y="19380"/>
                  <a:pt x="13415" y="19187"/>
                  <a:pt x="13292" y="19071"/>
                </a:cubicBezTo>
                <a:cubicBezTo>
                  <a:pt x="13168" y="18956"/>
                  <a:pt x="12975" y="18965"/>
                  <a:pt x="12860" y="19088"/>
                </a:cubicBezTo>
                <a:cubicBezTo>
                  <a:pt x="12724" y="19233"/>
                  <a:pt x="12583" y="19375"/>
                  <a:pt x="12441" y="19514"/>
                </a:cubicBezTo>
                <a:close/>
                <a:moveTo>
                  <a:pt x="14008" y="17705"/>
                </a:moveTo>
                <a:cubicBezTo>
                  <a:pt x="13925" y="17841"/>
                  <a:pt x="13960" y="18019"/>
                  <a:pt x="14088" y="18114"/>
                </a:cubicBezTo>
                <a:cubicBezTo>
                  <a:pt x="14218" y="18208"/>
                  <a:pt x="14398" y="18187"/>
                  <a:pt x="14501" y="18066"/>
                </a:cubicBezTo>
                <a:cubicBezTo>
                  <a:pt x="14624" y="17900"/>
                  <a:pt x="14746" y="17732"/>
                  <a:pt x="14863" y="17563"/>
                </a:cubicBezTo>
                <a:cubicBezTo>
                  <a:pt x="15060" y="17267"/>
                  <a:pt x="14696" y="16934"/>
                  <a:pt x="14421" y="17152"/>
                </a:cubicBezTo>
                <a:cubicBezTo>
                  <a:pt x="14398" y="17171"/>
                  <a:pt x="14377" y="17192"/>
                  <a:pt x="14363" y="17215"/>
                </a:cubicBezTo>
                <a:cubicBezTo>
                  <a:pt x="14245" y="17378"/>
                  <a:pt x="14130" y="17542"/>
                  <a:pt x="14008" y="17703"/>
                </a:cubicBezTo>
                <a:close/>
                <a:moveTo>
                  <a:pt x="15343" y="15695"/>
                </a:moveTo>
                <a:cubicBezTo>
                  <a:pt x="15205" y="15928"/>
                  <a:pt x="15415" y="16213"/>
                  <a:pt x="15679" y="16148"/>
                </a:cubicBezTo>
                <a:cubicBezTo>
                  <a:pt x="15758" y="16129"/>
                  <a:pt x="15827" y="16079"/>
                  <a:pt x="15867" y="16008"/>
                </a:cubicBezTo>
                <a:cubicBezTo>
                  <a:pt x="15972" y="15832"/>
                  <a:pt x="16077" y="15653"/>
                  <a:pt x="16180" y="15475"/>
                </a:cubicBezTo>
                <a:cubicBezTo>
                  <a:pt x="16343" y="15192"/>
                  <a:pt x="15999" y="14880"/>
                  <a:pt x="15727" y="15083"/>
                </a:cubicBezTo>
                <a:cubicBezTo>
                  <a:pt x="15695" y="15108"/>
                  <a:pt x="15668" y="15138"/>
                  <a:pt x="15649" y="15173"/>
                </a:cubicBezTo>
                <a:cubicBezTo>
                  <a:pt x="15547" y="15347"/>
                  <a:pt x="15446" y="15521"/>
                  <a:pt x="15343" y="15695"/>
                </a:cubicBezTo>
                <a:close/>
                <a:moveTo>
                  <a:pt x="16521" y="13574"/>
                </a:moveTo>
                <a:cubicBezTo>
                  <a:pt x="16372" y="13862"/>
                  <a:pt x="16720" y="14163"/>
                  <a:pt x="16991" y="13947"/>
                </a:cubicBezTo>
                <a:cubicBezTo>
                  <a:pt x="17020" y="13922"/>
                  <a:pt x="17045" y="13891"/>
                  <a:pt x="17064" y="13855"/>
                </a:cubicBezTo>
                <a:cubicBezTo>
                  <a:pt x="17158" y="13675"/>
                  <a:pt x="17253" y="13495"/>
                  <a:pt x="17347" y="13312"/>
                </a:cubicBezTo>
                <a:cubicBezTo>
                  <a:pt x="17489" y="13032"/>
                  <a:pt x="17160" y="12734"/>
                  <a:pt x="16888" y="12931"/>
                </a:cubicBezTo>
                <a:cubicBezTo>
                  <a:pt x="16852" y="12958"/>
                  <a:pt x="16823" y="12994"/>
                  <a:pt x="16802" y="13034"/>
                </a:cubicBezTo>
                <a:cubicBezTo>
                  <a:pt x="16710" y="13214"/>
                  <a:pt x="16615" y="13394"/>
                  <a:pt x="16521" y="13574"/>
                </a:cubicBezTo>
                <a:close/>
                <a:moveTo>
                  <a:pt x="17626" y="11399"/>
                </a:moveTo>
                <a:cubicBezTo>
                  <a:pt x="17546" y="11552"/>
                  <a:pt x="17605" y="11739"/>
                  <a:pt x="17760" y="11816"/>
                </a:cubicBezTo>
                <a:cubicBezTo>
                  <a:pt x="17913" y="11892"/>
                  <a:pt x="18099" y="11827"/>
                  <a:pt x="18173" y="11671"/>
                </a:cubicBezTo>
                <a:lnTo>
                  <a:pt x="18445" y="11127"/>
                </a:lnTo>
                <a:cubicBezTo>
                  <a:pt x="18602" y="10800"/>
                  <a:pt x="18170" y="10515"/>
                  <a:pt x="17932" y="10800"/>
                </a:cubicBezTo>
                <a:cubicBezTo>
                  <a:pt x="17919" y="10816"/>
                  <a:pt x="17908" y="10835"/>
                  <a:pt x="17898" y="10852"/>
                </a:cubicBezTo>
                <a:lnTo>
                  <a:pt x="17626" y="11399"/>
                </a:lnTo>
                <a:close/>
                <a:moveTo>
                  <a:pt x="18730" y="9213"/>
                </a:moveTo>
                <a:cubicBezTo>
                  <a:pt x="18575" y="9511"/>
                  <a:pt x="18948" y="9806"/>
                  <a:pt x="19204" y="9584"/>
                </a:cubicBezTo>
                <a:cubicBezTo>
                  <a:pt x="19231" y="9559"/>
                  <a:pt x="19254" y="9530"/>
                  <a:pt x="19271" y="9496"/>
                </a:cubicBezTo>
                <a:cubicBezTo>
                  <a:pt x="19365" y="9316"/>
                  <a:pt x="19459" y="9136"/>
                  <a:pt x="19554" y="8958"/>
                </a:cubicBezTo>
                <a:cubicBezTo>
                  <a:pt x="19715" y="8645"/>
                  <a:pt x="19315" y="8350"/>
                  <a:pt x="19063" y="8601"/>
                </a:cubicBezTo>
                <a:cubicBezTo>
                  <a:pt x="19044" y="8622"/>
                  <a:pt x="19028" y="8645"/>
                  <a:pt x="19015" y="8670"/>
                </a:cubicBezTo>
                <a:cubicBezTo>
                  <a:pt x="18919" y="8851"/>
                  <a:pt x="18824" y="9033"/>
                  <a:pt x="18730" y="9213"/>
                </a:cubicBezTo>
                <a:close/>
                <a:moveTo>
                  <a:pt x="19910" y="7055"/>
                </a:moveTo>
                <a:cubicBezTo>
                  <a:pt x="19822" y="7201"/>
                  <a:pt x="19870" y="7390"/>
                  <a:pt x="20017" y="7476"/>
                </a:cubicBezTo>
                <a:cubicBezTo>
                  <a:pt x="20163" y="7562"/>
                  <a:pt x="20352" y="7514"/>
                  <a:pt x="20436" y="7365"/>
                </a:cubicBezTo>
                <a:cubicBezTo>
                  <a:pt x="20539" y="7191"/>
                  <a:pt x="20643" y="7019"/>
                  <a:pt x="20748" y="6847"/>
                </a:cubicBezTo>
                <a:cubicBezTo>
                  <a:pt x="20920" y="6560"/>
                  <a:pt x="20574" y="6239"/>
                  <a:pt x="20300" y="6445"/>
                </a:cubicBezTo>
                <a:cubicBezTo>
                  <a:pt x="20270" y="6468"/>
                  <a:pt x="20245" y="6495"/>
                  <a:pt x="20226" y="6526"/>
                </a:cubicBezTo>
                <a:cubicBezTo>
                  <a:pt x="20119" y="6703"/>
                  <a:pt x="20015" y="6879"/>
                  <a:pt x="19910" y="7055"/>
                </a:cubicBezTo>
                <a:close/>
                <a:moveTo>
                  <a:pt x="21249" y="4980"/>
                </a:moveTo>
                <a:cubicBezTo>
                  <a:pt x="21056" y="5244"/>
                  <a:pt x="21371" y="5596"/>
                  <a:pt x="21662" y="5416"/>
                </a:cubicBezTo>
                <a:cubicBezTo>
                  <a:pt x="21693" y="5395"/>
                  <a:pt x="21723" y="5368"/>
                  <a:pt x="21744" y="5336"/>
                </a:cubicBezTo>
                <a:cubicBezTo>
                  <a:pt x="21861" y="5175"/>
                  <a:pt x="21983" y="5013"/>
                  <a:pt x="22104" y="4854"/>
                </a:cubicBezTo>
                <a:cubicBezTo>
                  <a:pt x="22207" y="4720"/>
                  <a:pt x="22182" y="4527"/>
                  <a:pt x="22048" y="4424"/>
                </a:cubicBezTo>
                <a:cubicBezTo>
                  <a:pt x="21913" y="4322"/>
                  <a:pt x="21723" y="4347"/>
                  <a:pt x="21618" y="4481"/>
                </a:cubicBezTo>
                <a:cubicBezTo>
                  <a:pt x="21494" y="4645"/>
                  <a:pt x="21371" y="4812"/>
                  <a:pt x="21249" y="4980"/>
                </a:cubicBezTo>
                <a:close/>
                <a:moveTo>
                  <a:pt x="22836" y="3064"/>
                </a:moveTo>
                <a:cubicBezTo>
                  <a:pt x="22595" y="3316"/>
                  <a:pt x="22892" y="3716"/>
                  <a:pt x="23209" y="3540"/>
                </a:cubicBezTo>
                <a:cubicBezTo>
                  <a:pt x="23232" y="3528"/>
                  <a:pt x="23255" y="3511"/>
                  <a:pt x="23274" y="3490"/>
                </a:cubicBezTo>
                <a:cubicBezTo>
                  <a:pt x="23412" y="3347"/>
                  <a:pt x="23552" y="3207"/>
                  <a:pt x="23697" y="3071"/>
                </a:cubicBezTo>
                <a:cubicBezTo>
                  <a:pt x="23735" y="3037"/>
                  <a:pt x="23762" y="2993"/>
                  <a:pt x="23779" y="2945"/>
                </a:cubicBezTo>
                <a:cubicBezTo>
                  <a:pt x="23875" y="2645"/>
                  <a:pt x="23512" y="2410"/>
                  <a:pt x="23280" y="2626"/>
                </a:cubicBezTo>
                <a:cubicBezTo>
                  <a:pt x="23129" y="2769"/>
                  <a:pt x="22980" y="2916"/>
                  <a:pt x="22836" y="3066"/>
                </a:cubicBezTo>
                <a:close/>
                <a:moveTo>
                  <a:pt x="24734" y="1436"/>
                </a:moveTo>
                <a:cubicBezTo>
                  <a:pt x="24483" y="1604"/>
                  <a:pt x="24611" y="2004"/>
                  <a:pt x="24912" y="1996"/>
                </a:cubicBezTo>
                <a:cubicBezTo>
                  <a:pt x="24971" y="1993"/>
                  <a:pt x="25030" y="1975"/>
                  <a:pt x="25078" y="1943"/>
                </a:cubicBezTo>
                <a:lnTo>
                  <a:pt x="25258" y="1819"/>
                </a:lnTo>
                <a:lnTo>
                  <a:pt x="25359" y="1752"/>
                </a:lnTo>
                <a:lnTo>
                  <a:pt x="25461" y="1687"/>
                </a:lnTo>
                <a:lnTo>
                  <a:pt x="25575" y="1616"/>
                </a:lnTo>
                <a:cubicBezTo>
                  <a:pt x="25851" y="1449"/>
                  <a:pt x="25711" y="1019"/>
                  <a:pt x="25382" y="1052"/>
                </a:cubicBezTo>
                <a:cubicBezTo>
                  <a:pt x="25338" y="1057"/>
                  <a:pt x="25296" y="1071"/>
                  <a:pt x="25258" y="1094"/>
                </a:cubicBezTo>
                <a:lnTo>
                  <a:pt x="25135" y="1172"/>
                </a:lnTo>
                <a:lnTo>
                  <a:pt x="25026" y="1243"/>
                </a:lnTo>
                <a:lnTo>
                  <a:pt x="24919" y="13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75521096" name="Google Shape;763;p42"/>
          <p:cNvSpPr/>
          <p:nvPr/>
        </p:nvSpPr>
        <p:spPr bwMode="auto">
          <a:xfrm>
            <a:off x="7711262" y="4152963"/>
            <a:ext cx="1439029" cy="741171"/>
          </a:xfrm>
          <a:custGeom>
            <a:avLst/>
            <a:gdLst/>
            <a:ahLst/>
            <a:cxnLst/>
            <a:rect l="l" t="t" r="r" b="b"/>
            <a:pathLst>
              <a:path w="50001" h="25753" fill="norm" stroke="1" extrusionOk="0">
                <a:moveTo>
                  <a:pt x="631" y="16486"/>
                </a:moveTo>
                <a:cubicBezTo>
                  <a:pt x="390" y="16253"/>
                  <a:pt x="1" y="16525"/>
                  <a:pt x="145" y="16838"/>
                </a:cubicBezTo>
                <a:cubicBezTo>
                  <a:pt x="160" y="16871"/>
                  <a:pt x="183" y="16901"/>
                  <a:pt x="208" y="16926"/>
                </a:cubicBezTo>
                <a:lnTo>
                  <a:pt x="380" y="17089"/>
                </a:lnTo>
                <a:lnTo>
                  <a:pt x="552" y="17251"/>
                </a:lnTo>
                <a:lnTo>
                  <a:pt x="657" y="17347"/>
                </a:lnTo>
                <a:cubicBezTo>
                  <a:pt x="912" y="17584"/>
                  <a:pt x="1300" y="17278"/>
                  <a:pt x="1130" y="16972"/>
                </a:cubicBezTo>
                <a:cubicBezTo>
                  <a:pt x="1113" y="16945"/>
                  <a:pt x="1095" y="16922"/>
                  <a:pt x="1071" y="16901"/>
                </a:cubicBezTo>
                <a:lnTo>
                  <a:pt x="967" y="16804"/>
                </a:lnTo>
                <a:lnTo>
                  <a:pt x="799" y="16645"/>
                </a:lnTo>
                <a:lnTo>
                  <a:pt x="631" y="16486"/>
                </a:lnTo>
                <a:close/>
                <a:moveTo>
                  <a:pt x="49749" y="4226"/>
                </a:moveTo>
                <a:cubicBezTo>
                  <a:pt x="50000" y="4006"/>
                  <a:pt x="49768" y="3595"/>
                  <a:pt x="49445" y="3706"/>
                </a:cubicBezTo>
                <a:cubicBezTo>
                  <a:pt x="49409" y="3721"/>
                  <a:pt x="49378" y="3739"/>
                  <a:pt x="49349" y="3763"/>
                </a:cubicBezTo>
                <a:cubicBezTo>
                  <a:pt x="49219" y="3876"/>
                  <a:pt x="49087" y="3985"/>
                  <a:pt x="48950" y="4094"/>
                </a:cubicBezTo>
                <a:cubicBezTo>
                  <a:pt x="48697" y="4297"/>
                  <a:pt x="48892" y="4706"/>
                  <a:pt x="49212" y="4630"/>
                </a:cubicBezTo>
                <a:cubicBezTo>
                  <a:pt x="49254" y="4618"/>
                  <a:pt x="49294" y="4599"/>
                  <a:pt x="49328" y="4574"/>
                </a:cubicBezTo>
                <a:cubicBezTo>
                  <a:pt x="49470" y="4460"/>
                  <a:pt x="49611" y="4343"/>
                  <a:pt x="49747" y="4226"/>
                </a:cubicBezTo>
                <a:close/>
                <a:moveTo>
                  <a:pt x="47787" y="5634"/>
                </a:moveTo>
                <a:cubicBezTo>
                  <a:pt x="48072" y="5460"/>
                  <a:pt x="47917" y="5024"/>
                  <a:pt x="47588" y="5068"/>
                </a:cubicBezTo>
                <a:cubicBezTo>
                  <a:pt x="47548" y="5074"/>
                  <a:pt x="47511" y="5087"/>
                  <a:pt x="47475" y="5108"/>
                </a:cubicBezTo>
                <a:cubicBezTo>
                  <a:pt x="47305" y="5211"/>
                  <a:pt x="47129" y="5307"/>
                  <a:pt x="46955" y="5401"/>
                </a:cubicBezTo>
                <a:cubicBezTo>
                  <a:pt x="46668" y="5556"/>
                  <a:pt x="46790" y="5999"/>
                  <a:pt x="47123" y="5976"/>
                </a:cubicBezTo>
                <a:cubicBezTo>
                  <a:pt x="47165" y="5974"/>
                  <a:pt x="47207" y="5961"/>
                  <a:pt x="47244" y="5940"/>
                </a:cubicBezTo>
                <a:cubicBezTo>
                  <a:pt x="47427" y="5841"/>
                  <a:pt x="47609" y="5739"/>
                  <a:pt x="47787" y="5634"/>
                </a:cubicBezTo>
                <a:close/>
                <a:moveTo>
                  <a:pt x="45547" y="6724"/>
                </a:moveTo>
                <a:cubicBezTo>
                  <a:pt x="45857" y="6600"/>
                  <a:pt x="45775" y="6143"/>
                  <a:pt x="45442" y="6133"/>
                </a:cubicBezTo>
                <a:cubicBezTo>
                  <a:pt x="45402" y="6133"/>
                  <a:pt x="45363" y="6139"/>
                  <a:pt x="45325" y="6154"/>
                </a:cubicBezTo>
                <a:cubicBezTo>
                  <a:pt x="45138" y="6227"/>
                  <a:pt x="44952" y="6294"/>
                  <a:pt x="44763" y="6359"/>
                </a:cubicBezTo>
                <a:cubicBezTo>
                  <a:pt x="44510" y="6443"/>
                  <a:pt x="44482" y="6801"/>
                  <a:pt x="44725" y="6923"/>
                </a:cubicBezTo>
                <a:cubicBezTo>
                  <a:pt x="44799" y="6958"/>
                  <a:pt x="44883" y="6965"/>
                  <a:pt x="44960" y="6938"/>
                </a:cubicBezTo>
                <a:cubicBezTo>
                  <a:pt x="45157" y="6870"/>
                  <a:pt x="45352" y="6799"/>
                  <a:pt x="45547" y="6724"/>
                </a:cubicBezTo>
                <a:close/>
                <a:moveTo>
                  <a:pt x="43164" y="7443"/>
                </a:moveTo>
                <a:cubicBezTo>
                  <a:pt x="43483" y="7373"/>
                  <a:pt x="43487" y="6910"/>
                  <a:pt x="43152" y="6843"/>
                </a:cubicBezTo>
                <a:cubicBezTo>
                  <a:pt x="43112" y="6837"/>
                  <a:pt x="43072" y="6837"/>
                  <a:pt x="43034" y="6845"/>
                </a:cubicBezTo>
                <a:cubicBezTo>
                  <a:pt x="42839" y="6889"/>
                  <a:pt x="42642" y="6927"/>
                  <a:pt x="42447" y="6961"/>
                </a:cubicBezTo>
                <a:cubicBezTo>
                  <a:pt x="42280" y="6990"/>
                  <a:pt x="42169" y="7149"/>
                  <a:pt x="42198" y="7315"/>
                </a:cubicBezTo>
                <a:cubicBezTo>
                  <a:pt x="42227" y="7482"/>
                  <a:pt x="42385" y="7594"/>
                  <a:pt x="42552" y="7564"/>
                </a:cubicBezTo>
                <a:cubicBezTo>
                  <a:pt x="42758" y="7529"/>
                  <a:pt x="42961" y="7489"/>
                  <a:pt x="43164" y="7443"/>
                </a:cubicBezTo>
                <a:close/>
                <a:moveTo>
                  <a:pt x="40693" y="7772"/>
                </a:moveTo>
                <a:cubicBezTo>
                  <a:pt x="40985" y="7763"/>
                  <a:pt x="41098" y="7371"/>
                  <a:pt x="40842" y="7208"/>
                </a:cubicBezTo>
                <a:cubicBezTo>
                  <a:pt x="40790" y="7174"/>
                  <a:pt x="40729" y="7158"/>
                  <a:pt x="40666" y="7162"/>
                </a:cubicBezTo>
                <a:cubicBezTo>
                  <a:pt x="40467" y="7170"/>
                  <a:pt x="40270" y="7174"/>
                  <a:pt x="40071" y="7174"/>
                </a:cubicBezTo>
                <a:cubicBezTo>
                  <a:pt x="39729" y="7174"/>
                  <a:pt x="39639" y="7654"/>
                  <a:pt x="39977" y="7772"/>
                </a:cubicBezTo>
                <a:cubicBezTo>
                  <a:pt x="40006" y="7780"/>
                  <a:pt x="40035" y="7784"/>
                  <a:pt x="40067" y="7784"/>
                </a:cubicBezTo>
                <a:cubicBezTo>
                  <a:pt x="40276" y="7784"/>
                  <a:pt x="40484" y="7780"/>
                  <a:pt x="40693" y="7772"/>
                </a:cubicBezTo>
                <a:close/>
                <a:moveTo>
                  <a:pt x="38189" y="7619"/>
                </a:moveTo>
                <a:cubicBezTo>
                  <a:pt x="38518" y="7682"/>
                  <a:pt x="38696" y="7239"/>
                  <a:pt x="38401" y="7055"/>
                </a:cubicBezTo>
                <a:cubicBezTo>
                  <a:pt x="38369" y="7038"/>
                  <a:pt x="38338" y="7026"/>
                  <a:pt x="38302" y="7019"/>
                </a:cubicBezTo>
                <a:cubicBezTo>
                  <a:pt x="38111" y="6984"/>
                  <a:pt x="37919" y="6940"/>
                  <a:pt x="37730" y="6891"/>
                </a:cubicBezTo>
                <a:cubicBezTo>
                  <a:pt x="37384" y="6801"/>
                  <a:pt x="37191" y="7269"/>
                  <a:pt x="37497" y="7449"/>
                </a:cubicBezTo>
                <a:cubicBezTo>
                  <a:pt x="37520" y="7461"/>
                  <a:pt x="37543" y="7472"/>
                  <a:pt x="37569" y="7480"/>
                </a:cubicBezTo>
                <a:cubicBezTo>
                  <a:pt x="37772" y="7535"/>
                  <a:pt x="37981" y="7581"/>
                  <a:pt x="38189" y="7619"/>
                </a:cubicBezTo>
                <a:close/>
                <a:moveTo>
                  <a:pt x="35806" y="6673"/>
                </a:moveTo>
                <a:cubicBezTo>
                  <a:pt x="35942" y="6768"/>
                  <a:pt x="36129" y="6741"/>
                  <a:pt x="36227" y="6609"/>
                </a:cubicBezTo>
                <a:cubicBezTo>
                  <a:pt x="36328" y="6476"/>
                  <a:pt x="36305" y="6290"/>
                  <a:pt x="36177" y="6185"/>
                </a:cubicBezTo>
                <a:cubicBezTo>
                  <a:pt x="36028" y="6078"/>
                  <a:pt x="35892" y="5955"/>
                  <a:pt x="35768" y="5818"/>
                </a:cubicBezTo>
                <a:cubicBezTo>
                  <a:pt x="35657" y="5691"/>
                  <a:pt x="35462" y="5676"/>
                  <a:pt x="35337" y="5789"/>
                </a:cubicBezTo>
                <a:cubicBezTo>
                  <a:pt x="35209" y="5900"/>
                  <a:pt x="35196" y="6095"/>
                  <a:pt x="35309" y="6223"/>
                </a:cubicBezTo>
                <a:cubicBezTo>
                  <a:pt x="35460" y="6388"/>
                  <a:pt x="35628" y="6539"/>
                  <a:pt x="35808" y="6673"/>
                </a:cubicBezTo>
                <a:close/>
                <a:moveTo>
                  <a:pt x="34658" y="4312"/>
                </a:moveTo>
                <a:cubicBezTo>
                  <a:pt x="34641" y="4481"/>
                  <a:pt x="34769" y="4632"/>
                  <a:pt x="34938" y="4645"/>
                </a:cubicBezTo>
                <a:cubicBezTo>
                  <a:pt x="35110" y="4657"/>
                  <a:pt x="35257" y="4527"/>
                  <a:pt x="35267" y="4358"/>
                </a:cubicBezTo>
                <a:cubicBezTo>
                  <a:pt x="35278" y="4175"/>
                  <a:pt x="35311" y="3995"/>
                  <a:pt x="35362" y="3819"/>
                </a:cubicBezTo>
                <a:cubicBezTo>
                  <a:pt x="35406" y="3658"/>
                  <a:pt x="35314" y="3492"/>
                  <a:pt x="35152" y="3444"/>
                </a:cubicBezTo>
                <a:cubicBezTo>
                  <a:pt x="34993" y="3398"/>
                  <a:pt x="34823" y="3488"/>
                  <a:pt x="34775" y="3647"/>
                </a:cubicBezTo>
                <a:cubicBezTo>
                  <a:pt x="34762" y="3693"/>
                  <a:pt x="34748" y="3742"/>
                  <a:pt x="34737" y="3790"/>
                </a:cubicBezTo>
                <a:lnTo>
                  <a:pt x="34710" y="3918"/>
                </a:lnTo>
                <a:lnTo>
                  <a:pt x="34699" y="3980"/>
                </a:lnTo>
                <a:lnTo>
                  <a:pt x="34679" y="4106"/>
                </a:lnTo>
                <a:lnTo>
                  <a:pt x="34670" y="4169"/>
                </a:lnTo>
                <a:cubicBezTo>
                  <a:pt x="34666" y="4215"/>
                  <a:pt x="34662" y="4263"/>
                  <a:pt x="34658" y="4312"/>
                </a:cubicBezTo>
                <a:close/>
                <a:moveTo>
                  <a:pt x="35649" y="1927"/>
                </a:moveTo>
                <a:cubicBezTo>
                  <a:pt x="35460" y="2184"/>
                  <a:pt x="35743" y="2530"/>
                  <a:pt x="36045" y="2373"/>
                </a:cubicBezTo>
                <a:cubicBezTo>
                  <a:pt x="36083" y="2352"/>
                  <a:pt x="36116" y="2323"/>
                  <a:pt x="36141" y="2287"/>
                </a:cubicBezTo>
                <a:cubicBezTo>
                  <a:pt x="36257" y="2128"/>
                  <a:pt x="36376" y="1971"/>
                  <a:pt x="36502" y="1820"/>
                </a:cubicBezTo>
                <a:cubicBezTo>
                  <a:pt x="36611" y="1690"/>
                  <a:pt x="36594" y="1497"/>
                  <a:pt x="36464" y="1390"/>
                </a:cubicBezTo>
                <a:cubicBezTo>
                  <a:pt x="36334" y="1281"/>
                  <a:pt x="36143" y="1298"/>
                  <a:pt x="36034" y="1428"/>
                </a:cubicBezTo>
                <a:cubicBezTo>
                  <a:pt x="35898" y="1589"/>
                  <a:pt x="35772" y="1755"/>
                  <a:pt x="35649" y="1925"/>
                </a:cubicBezTo>
                <a:close/>
                <a:moveTo>
                  <a:pt x="37550" y="189"/>
                </a:moveTo>
                <a:cubicBezTo>
                  <a:pt x="37244" y="321"/>
                  <a:pt x="37340" y="787"/>
                  <a:pt x="37686" y="774"/>
                </a:cubicBezTo>
                <a:cubicBezTo>
                  <a:pt x="37722" y="772"/>
                  <a:pt x="37757" y="764"/>
                  <a:pt x="37791" y="751"/>
                </a:cubicBezTo>
                <a:cubicBezTo>
                  <a:pt x="37946" y="682"/>
                  <a:pt x="38111" y="638"/>
                  <a:pt x="38279" y="623"/>
                </a:cubicBezTo>
                <a:cubicBezTo>
                  <a:pt x="38449" y="611"/>
                  <a:pt x="38577" y="466"/>
                  <a:pt x="38564" y="298"/>
                </a:cubicBezTo>
                <a:cubicBezTo>
                  <a:pt x="38554" y="129"/>
                  <a:pt x="38409" y="1"/>
                  <a:pt x="38239" y="13"/>
                </a:cubicBezTo>
                <a:cubicBezTo>
                  <a:pt x="38002" y="32"/>
                  <a:pt x="37768" y="91"/>
                  <a:pt x="37550" y="189"/>
                </a:cubicBezTo>
                <a:close/>
                <a:moveTo>
                  <a:pt x="40081" y="873"/>
                </a:moveTo>
                <a:cubicBezTo>
                  <a:pt x="39968" y="749"/>
                  <a:pt x="39773" y="738"/>
                  <a:pt x="39650" y="852"/>
                </a:cubicBezTo>
                <a:cubicBezTo>
                  <a:pt x="39524" y="965"/>
                  <a:pt x="39515" y="1158"/>
                  <a:pt x="39629" y="1283"/>
                </a:cubicBezTo>
                <a:cubicBezTo>
                  <a:pt x="39754" y="1424"/>
                  <a:pt x="39872" y="1572"/>
                  <a:pt x="39981" y="1730"/>
                </a:cubicBezTo>
                <a:cubicBezTo>
                  <a:pt x="40077" y="1864"/>
                  <a:pt x="40264" y="1897"/>
                  <a:pt x="40400" y="1803"/>
                </a:cubicBezTo>
                <a:cubicBezTo>
                  <a:pt x="40536" y="1711"/>
                  <a:pt x="40574" y="1524"/>
                  <a:pt x="40486" y="1386"/>
                </a:cubicBezTo>
                <a:cubicBezTo>
                  <a:pt x="40362" y="1206"/>
                  <a:pt x="40228" y="1034"/>
                  <a:pt x="40081" y="873"/>
                </a:cubicBezTo>
                <a:close/>
                <a:moveTo>
                  <a:pt x="41349" y="3077"/>
                </a:moveTo>
                <a:cubicBezTo>
                  <a:pt x="41286" y="2922"/>
                  <a:pt x="41110" y="2847"/>
                  <a:pt x="40955" y="2905"/>
                </a:cubicBezTo>
                <a:cubicBezTo>
                  <a:pt x="40800" y="2966"/>
                  <a:pt x="40720" y="3140"/>
                  <a:pt x="40777" y="3297"/>
                </a:cubicBezTo>
                <a:cubicBezTo>
                  <a:pt x="40850" y="3482"/>
                  <a:pt x="40915" y="3668"/>
                  <a:pt x="40980" y="3857"/>
                </a:cubicBezTo>
                <a:cubicBezTo>
                  <a:pt x="41077" y="4154"/>
                  <a:pt x="41517" y="4131"/>
                  <a:pt x="41571" y="3804"/>
                </a:cubicBezTo>
                <a:cubicBezTo>
                  <a:pt x="41580" y="3758"/>
                  <a:pt x="41573" y="3710"/>
                  <a:pt x="41559" y="3666"/>
                </a:cubicBezTo>
                <a:cubicBezTo>
                  <a:pt x="41494" y="3469"/>
                  <a:pt x="41425" y="3274"/>
                  <a:pt x="41349" y="3077"/>
                </a:cubicBezTo>
                <a:close/>
                <a:moveTo>
                  <a:pt x="42028" y="5479"/>
                </a:moveTo>
                <a:cubicBezTo>
                  <a:pt x="41997" y="5313"/>
                  <a:pt x="41838" y="5204"/>
                  <a:pt x="41672" y="5234"/>
                </a:cubicBezTo>
                <a:cubicBezTo>
                  <a:pt x="41506" y="5265"/>
                  <a:pt x="41397" y="5424"/>
                  <a:pt x="41429" y="5590"/>
                </a:cubicBezTo>
                <a:cubicBezTo>
                  <a:pt x="41458" y="5758"/>
                  <a:pt x="41485" y="5927"/>
                  <a:pt x="41515" y="6095"/>
                </a:cubicBezTo>
                <a:lnTo>
                  <a:pt x="41527" y="6181"/>
                </a:lnTo>
                <a:cubicBezTo>
                  <a:pt x="41582" y="6531"/>
                  <a:pt x="42087" y="6529"/>
                  <a:pt x="42133" y="6171"/>
                </a:cubicBezTo>
                <a:cubicBezTo>
                  <a:pt x="42135" y="6143"/>
                  <a:pt x="42135" y="6118"/>
                  <a:pt x="42133" y="6093"/>
                </a:cubicBezTo>
                <a:lnTo>
                  <a:pt x="42118" y="6001"/>
                </a:lnTo>
                <a:cubicBezTo>
                  <a:pt x="42091" y="5827"/>
                  <a:pt x="42062" y="5653"/>
                  <a:pt x="42030" y="5479"/>
                </a:cubicBezTo>
                <a:close/>
                <a:moveTo>
                  <a:pt x="42343" y="7937"/>
                </a:moveTo>
                <a:lnTo>
                  <a:pt x="42355" y="8096"/>
                </a:lnTo>
                <a:lnTo>
                  <a:pt x="42370" y="8350"/>
                </a:lnTo>
                <a:lnTo>
                  <a:pt x="42380" y="8553"/>
                </a:lnTo>
                <a:cubicBezTo>
                  <a:pt x="42382" y="8589"/>
                  <a:pt x="42378" y="8627"/>
                  <a:pt x="42366" y="8660"/>
                </a:cubicBezTo>
                <a:cubicBezTo>
                  <a:pt x="42255" y="8983"/>
                  <a:pt x="41789" y="8920"/>
                  <a:pt x="41770" y="8581"/>
                </a:cubicBezTo>
                <a:lnTo>
                  <a:pt x="41760" y="8384"/>
                </a:lnTo>
                <a:lnTo>
                  <a:pt x="41745" y="8136"/>
                </a:lnTo>
                <a:lnTo>
                  <a:pt x="41733" y="7977"/>
                </a:lnTo>
                <a:cubicBezTo>
                  <a:pt x="41718" y="7807"/>
                  <a:pt x="41846" y="7656"/>
                  <a:pt x="42018" y="7646"/>
                </a:cubicBezTo>
                <a:cubicBezTo>
                  <a:pt x="42188" y="7633"/>
                  <a:pt x="42334" y="7765"/>
                  <a:pt x="42343" y="7937"/>
                </a:cubicBezTo>
                <a:close/>
                <a:moveTo>
                  <a:pt x="42382" y="10414"/>
                </a:moveTo>
                <a:cubicBezTo>
                  <a:pt x="42389" y="10303"/>
                  <a:pt x="42334" y="10198"/>
                  <a:pt x="42240" y="10140"/>
                </a:cubicBezTo>
                <a:cubicBezTo>
                  <a:pt x="42041" y="10018"/>
                  <a:pt x="41785" y="10152"/>
                  <a:pt x="41773" y="10383"/>
                </a:cubicBezTo>
                <a:lnTo>
                  <a:pt x="41766" y="10515"/>
                </a:lnTo>
                <a:lnTo>
                  <a:pt x="41754" y="10741"/>
                </a:lnTo>
                <a:lnTo>
                  <a:pt x="41737" y="10980"/>
                </a:lnTo>
                <a:cubicBezTo>
                  <a:pt x="41705" y="11307"/>
                  <a:pt x="42154" y="11454"/>
                  <a:pt x="42317" y="11137"/>
                </a:cubicBezTo>
                <a:cubicBezTo>
                  <a:pt x="42332" y="11106"/>
                  <a:pt x="42343" y="11070"/>
                  <a:pt x="42345" y="11035"/>
                </a:cubicBezTo>
                <a:lnTo>
                  <a:pt x="42364" y="10779"/>
                </a:lnTo>
                <a:lnTo>
                  <a:pt x="42378" y="10546"/>
                </a:lnTo>
                <a:lnTo>
                  <a:pt x="42382" y="10414"/>
                </a:lnTo>
                <a:close/>
                <a:moveTo>
                  <a:pt x="42099" y="12883"/>
                </a:moveTo>
                <a:cubicBezTo>
                  <a:pt x="42167" y="12529"/>
                  <a:pt x="41670" y="12368"/>
                  <a:pt x="41519" y="12705"/>
                </a:cubicBezTo>
                <a:cubicBezTo>
                  <a:pt x="41511" y="12726"/>
                  <a:pt x="41504" y="12745"/>
                  <a:pt x="41500" y="12766"/>
                </a:cubicBezTo>
                <a:lnTo>
                  <a:pt x="41473" y="12908"/>
                </a:lnTo>
                <a:lnTo>
                  <a:pt x="41431" y="13116"/>
                </a:lnTo>
                <a:lnTo>
                  <a:pt x="41379" y="13350"/>
                </a:lnTo>
                <a:cubicBezTo>
                  <a:pt x="41303" y="13638"/>
                  <a:pt x="41657" y="13851"/>
                  <a:pt x="41877" y="13652"/>
                </a:cubicBezTo>
                <a:cubicBezTo>
                  <a:pt x="41923" y="13610"/>
                  <a:pt x="41957" y="13556"/>
                  <a:pt x="41972" y="13495"/>
                </a:cubicBezTo>
                <a:lnTo>
                  <a:pt x="42026" y="13244"/>
                </a:lnTo>
                <a:lnTo>
                  <a:pt x="42072" y="13028"/>
                </a:lnTo>
                <a:lnTo>
                  <a:pt x="42097" y="12883"/>
                </a:lnTo>
                <a:close/>
                <a:moveTo>
                  <a:pt x="41441" y="15285"/>
                </a:moveTo>
                <a:cubicBezTo>
                  <a:pt x="41557" y="14975"/>
                  <a:pt x="41159" y="14721"/>
                  <a:pt x="40924" y="14979"/>
                </a:cubicBezTo>
                <a:cubicBezTo>
                  <a:pt x="40901" y="15008"/>
                  <a:pt x="40882" y="15040"/>
                  <a:pt x="40869" y="15073"/>
                </a:cubicBezTo>
                <a:lnTo>
                  <a:pt x="40798" y="15262"/>
                </a:lnTo>
                <a:lnTo>
                  <a:pt x="40727" y="15446"/>
                </a:lnTo>
                <a:lnTo>
                  <a:pt x="40651" y="15626"/>
                </a:lnTo>
                <a:cubicBezTo>
                  <a:pt x="40523" y="15928"/>
                  <a:pt x="40903" y="16199"/>
                  <a:pt x="41148" y="15964"/>
                </a:cubicBezTo>
                <a:cubicBezTo>
                  <a:pt x="41175" y="15937"/>
                  <a:pt x="41198" y="15903"/>
                  <a:pt x="41213" y="15867"/>
                </a:cubicBezTo>
                <a:lnTo>
                  <a:pt x="41295" y="15670"/>
                </a:lnTo>
                <a:lnTo>
                  <a:pt x="41368" y="15480"/>
                </a:lnTo>
                <a:lnTo>
                  <a:pt x="41441" y="15283"/>
                </a:lnTo>
                <a:close/>
                <a:moveTo>
                  <a:pt x="41213" y="15870"/>
                </a:moveTo>
                <a:lnTo>
                  <a:pt x="40653" y="15626"/>
                </a:lnTo>
                <a:close/>
                <a:moveTo>
                  <a:pt x="40383" y="17546"/>
                </a:moveTo>
                <a:cubicBezTo>
                  <a:pt x="40555" y="17242"/>
                  <a:pt x="40184" y="16938"/>
                  <a:pt x="39924" y="17156"/>
                </a:cubicBezTo>
                <a:cubicBezTo>
                  <a:pt x="39897" y="17177"/>
                  <a:pt x="39876" y="17204"/>
                  <a:pt x="39859" y="17234"/>
                </a:cubicBezTo>
                <a:lnTo>
                  <a:pt x="39788" y="17353"/>
                </a:lnTo>
                <a:lnTo>
                  <a:pt x="39689" y="17515"/>
                </a:lnTo>
                <a:lnTo>
                  <a:pt x="39589" y="17676"/>
                </a:lnTo>
                <a:lnTo>
                  <a:pt x="39545" y="17743"/>
                </a:lnTo>
                <a:cubicBezTo>
                  <a:pt x="39375" y="17999"/>
                  <a:pt x="39658" y="18328"/>
                  <a:pt x="39947" y="18179"/>
                </a:cubicBezTo>
                <a:cubicBezTo>
                  <a:pt x="39991" y="18154"/>
                  <a:pt x="40029" y="18120"/>
                  <a:pt x="40056" y="18078"/>
                </a:cubicBezTo>
                <a:lnTo>
                  <a:pt x="40104" y="18005"/>
                </a:lnTo>
                <a:lnTo>
                  <a:pt x="40209" y="17835"/>
                </a:lnTo>
                <a:lnTo>
                  <a:pt x="40312" y="17666"/>
                </a:lnTo>
                <a:lnTo>
                  <a:pt x="40383" y="17546"/>
                </a:lnTo>
                <a:close/>
                <a:moveTo>
                  <a:pt x="38939" y="19577"/>
                </a:moveTo>
                <a:cubicBezTo>
                  <a:pt x="39163" y="19309"/>
                  <a:pt x="38839" y="18927"/>
                  <a:pt x="38533" y="19128"/>
                </a:cubicBezTo>
                <a:cubicBezTo>
                  <a:pt x="38510" y="19143"/>
                  <a:pt x="38491" y="19160"/>
                  <a:pt x="38474" y="19181"/>
                </a:cubicBezTo>
                <a:lnTo>
                  <a:pt x="38346" y="19327"/>
                </a:lnTo>
                <a:lnTo>
                  <a:pt x="38222" y="19468"/>
                </a:lnTo>
                <a:lnTo>
                  <a:pt x="38078" y="19625"/>
                </a:lnTo>
                <a:cubicBezTo>
                  <a:pt x="37851" y="19860"/>
                  <a:pt x="38111" y="20247"/>
                  <a:pt x="38426" y="20113"/>
                </a:cubicBezTo>
                <a:cubicBezTo>
                  <a:pt x="38461" y="20097"/>
                  <a:pt x="38493" y="20076"/>
                  <a:pt x="38520" y="20046"/>
                </a:cubicBezTo>
                <a:lnTo>
                  <a:pt x="38675" y="19879"/>
                </a:lnTo>
                <a:lnTo>
                  <a:pt x="38805" y="19734"/>
                </a:lnTo>
                <a:lnTo>
                  <a:pt x="38939" y="19579"/>
                </a:lnTo>
                <a:close/>
                <a:moveTo>
                  <a:pt x="37160" y="21325"/>
                </a:moveTo>
                <a:cubicBezTo>
                  <a:pt x="37281" y="21216"/>
                  <a:pt x="37296" y="21029"/>
                  <a:pt x="37193" y="20903"/>
                </a:cubicBezTo>
                <a:cubicBezTo>
                  <a:pt x="37089" y="20776"/>
                  <a:pt x="36902" y="20755"/>
                  <a:pt x="36772" y="20853"/>
                </a:cubicBezTo>
                <a:lnTo>
                  <a:pt x="36581" y="21008"/>
                </a:lnTo>
                <a:lnTo>
                  <a:pt x="36435" y="21126"/>
                </a:lnTo>
                <a:lnTo>
                  <a:pt x="36303" y="21226"/>
                </a:lnTo>
                <a:cubicBezTo>
                  <a:pt x="36166" y="21329"/>
                  <a:pt x="36139" y="21522"/>
                  <a:pt x="36242" y="21656"/>
                </a:cubicBezTo>
                <a:cubicBezTo>
                  <a:pt x="36345" y="21792"/>
                  <a:pt x="36537" y="21817"/>
                  <a:pt x="36672" y="21712"/>
                </a:cubicBezTo>
                <a:lnTo>
                  <a:pt x="36810" y="21608"/>
                </a:lnTo>
                <a:lnTo>
                  <a:pt x="36963" y="21486"/>
                </a:lnTo>
                <a:lnTo>
                  <a:pt x="37160" y="21327"/>
                </a:lnTo>
                <a:close/>
                <a:moveTo>
                  <a:pt x="35125" y="22758"/>
                </a:moveTo>
                <a:cubicBezTo>
                  <a:pt x="35270" y="22674"/>
                  <a:pt x="35318" y="22486"/>
                  <a:pt x="35234" y="22341"/>
                </a:cubicBezTo>
                <a:cubicBezTo>
                  <a:pt x="35148" y="22197"/>
                  <a:pt x="34961" y="22146"/>
                  <a:pt x="34817" y="22232"/>
                </a:cubicBezTo>
                <a:lnTo>
                  <a:pt x="34697" y="22303"/>
                </a:lnTo>
                <a:lnTo>
                  <a:pt x="34530" y="22400"/>
                </a:lnTo>
                <a:lnTo>
                  <a:pt x="34293" y="22530"/>
                </a:lnTo>
                <a:cubicBezTo>
                  <a:pt x="34146" y="22609"/>
                  <a:pt x="34090" y="22796"/>
                  <a:pt x="34171" y="22945"/>
                </a:cubicBezTo>
                <a:cubicBezTo>
                  <a:pt x="34251" y="23093"/>
                  <a:pt x="34435" y="23148"/>
                  <a:pt x="34584" y="23068"/>
                </a:cubicBezTo>
                <a:lnTo>
                  <a:pt x="34658" y="23029"/>
                </a:lnTo>
                <a:lnTo>
                  <a:pt x="34832" y="22930"/>
                </a:lnTo>
                <a:lnTo>
                  <a:pt x="35005" y="22829"/>
                </a:lnTo>
                <a:lnTo>
                  <a:pt x="35123" y="22758"/>
                </a:lnTo>
                <a:close/>
                <a:moveTo>
                  <a:pt x="32912" y="23881"/>
                </a:moveTo>
                <a:cubicBezTo>
                  <a:pt x="33226" y="23745"/>
                  <a:pt x="33115" y="23274"/>
                  <a:pt x="32769" y="23295"/>
                </a:cubicBezTo>
                <a:cubicBezTo>
                  <a:pt x="32736" y="23299"/>
                  <a:pt x="32704" y="23305"/>
                  <a:pt x="32675" y="23318"/>
                </a:cubicBezTo>
                <a:lnTo>
                  <a:pt x="32413" y="23429"/>
                </a:lnTo>
                <a:lnTo>
                  <a:pt x="32229" y="23502"/>
                </a:lnTo>
                <a:lnTo>
                  <a:pt x="32118" y="23546"/>
                </a:lnTo>
                <a:cubicBezTo>
                  <a:pt x="31797" y="23674"/>
                  <a:pt x="31895" y="24150"/>
                  <a:pt x="32243" y="24137"/>
                </a:cubicBezTo>
                <a:cubicBezTo>
                  <a:pt x="32275" y="24135"/>
                  <a:pt x="32306" y="24129"/>
                  <a:pt x="32338" y="24116"/>
                </a:cubicBezTo>
                <a:lnTo>
                  <a:pt x="32455" y="24070"/>
                </a:lnTo>
                <a:lnTo>
                  <a:pt x="32646" y="23993"/>
                </a:lnTo>
                <a:close/>
                <a:moveTo>
                  <a:pt x="30579" y="24716"/>
                </a:moveTo>
                <a:cubicBezTo>
                  <a:pt x="30739" y="24667"/>
                  <a:pt x="30831" y="24500"/>
                  <a:pt x="30783" y="24338"/>
                </a:cubicBezTo>
                <a:cubicBezTo>
                  <a:pt x="30736" y="24179"/>
                  <a:pt x="30569" y="24085"/>
                  <a:pt x="30410" y="24129"/>
                </a:cubicBezTo>
                <a:lnTo>
                  <a:pt x="30311" y="24158"/>
                </a:lnTo>
                <a:lnTo>
                  <a:pt x="30114" y="24215"/>
                </a:lnTo>
                <a:lnTo>
                  <a:pt x="29829" y="24292"/>
                </a:lnTo>
                <a:cubicBezTo>
                  <a:pt x="29510" y="24376"/>
                  <a:pt x="29527" y="24848"/>
                  <a:pt x="29873" y="24892"/>
                </a:cubicBezTo>
                <a:cubicBezTo>
                  <a:pt x="29909" y="24896"/>
                  <a:pt x="29946" y="24894"/>
                  <a:pt x="29982" y="24885"/>
                </a:cubicBezTo>
                <a:lnTo>
                  <a:pt x="30280" y="24804"/>
                </a:lnTo>
                <a:lnTo>
                  <a:pt x="30481" y="24745"/>
                </a:lnTo>
                <a:lnTo>
                  <a:pt x="30579" y="24718"/>
                </a:lnTo>
                <a:close/>
                <a:moveTo>
                  <a:pt x="28171" y="25292"/>
                </a:moveTo>
                <a:cubicBezTo>
                  <a:pt x="28509" y="25227"/>
                  <a:pt x="28505" y="24745"/>
                  <a:pt x="28165" y="24688"/>
                </a:cubicBezTo>
                <a:cubicBezTo>
                  <a:pt x="28131" y="24682"/>
                  <a:pt x="28098" y="24682"/>
                  <a:pt x="28064" y="24688"/>
                </a:cubicBezTo>
                <a:lnTo>
                  <a:pt x="27872" y="24724"/>
                </a:lnTo>
                <a:lnTo>
                  <a:pt x="27662" y="24760"/>
                </a:lnTo>
                <a:lnTo>
                  <a:pt x="27467" y="24793"/>
                </a:lnTo>
                <a:cubicBezTo>
                  <a:pt x="27149" y="24841"/>
                  <a:pt x="27111" y="25298"/>
                  <a:pt x="27442" y="25390"/>
                </a:cubicBezTo>
                <a:cubicBezTo>
                  <a:pt x="27482" y="25401"/>
                  <a:pt x="27524" y="25403"/>
                  <a:pt x="27564" y="25397"/>
                </a:cubicBezTo>
                <a:lnTo>
                  <a:pt x="27765" y="25361"/>
                </a:lnTo>
                <a:lnTo>
                  <a:pt x="27978" y="25325"/>
                </a:lnTo>
                <a:lnTo>
                  <a:pt x="28171" y="25290"/>
                </a:lnTo>
                <a:close/>
                <a:moveTo>
                  <a:pt x="25726" y="25629"/>
                </a:moveTo>
                <a:cubicBezTo>
                  <a:pt x="25893" y="25615"/>
                  <a:pt x="26017" y="25466"/>
                  <a:pt x="26002" y="25298"/>
                </a:cubicBezTo>
                <a:cubicBezTo>
                  <a:pt x="25988" y="25131"/>
                  <a:pt x="25841" y="25005"/>
                  <a:pt x="25673" y="25019"/>
                </a:cubicBezTo>
                <a:lnTo>
                  <a:pt x="25529" y="25034"/>
                </a:lnTo>
                <a:lnTo>
                  <a:pt x="25313" y="25051"/>
                </a:lnTo>
                <a:lnTo>
                  <a:pt x="25072" y="25070"/>
                </a:lnTo>
                <a:cubicBezTo>
                  <a:pt x="24753" y="25091"/>
                  <a:pt x="24674" y="25529"/>
                  <a:pt x="24975" y="25657"/>
                </a:cubicBezTo>
                <a:cubicBezTo>
                  <a:pt x="25017" y="25675"/>
                  <a:pt x="25063" y="25682"/>
                  <a:pt x="25109" y="25680"/>
                </a:cubicBezTo>
                <a:lnTo>
                  <a:pt x="25361" y="25661"/>
                </a:lnTo>
                <a:lnTo>
                  <a:pt x="25583" y="25642"/>
                </a:lnTo>
                <a:lnTo>
                  <a:pt x="25726" y="25629"/>
                </a:lnTo>
                <a:close/>
                <a:moveTo>
                  <a:pt x="23259" y="25753"/>
                </a:moveTo>
                <a:cubicBezTo>
                  <a:pt x="23424" y="25749"/>
                  <a:pt x="23557" y="25613"/>
                  <a:pt x="23554" y="25447"/>
                </a:cubicBezTo>
                <a:cubicBezTo>
                  <a:pt x="23554" y="25281"/>
                  <a:pt x="23422" y="25147"/>
                  <a:pt x="23257" y="25143"/>
                </a:cubicBezTo>
                <a:lnTo>
                  <a:pt x="23106" y="25143"/>
                </a:lnTo>
                <a:lnTo>
                  <a:pt x="22884" y="25143"/>
                </a:lnTo>
                <a:lnTo>
                  <a:pt x="22653" y="25141"/>
                </a:lnTo>
                <a:cubicBezTo>
                  <a:pt x="22312" y="25141"/>
                  <a:pt x="22224" y="25598"/>
                  <a:pt x="22530" y="25728"/>
                </a:cubicBezTo>
                <a:cubicBezTo>
                  <a:pt x="22565" y="25742"/>
                  <a:pt x="22603" y="25751"/>
                  <a:pt x="22643" y="25751"/>
                </a:cubicBezTo>
                <a:lnTo>
                  <a:pt x="22882" y="25753"/>
                </a:lnTo>
                <a:lnTo>
                  <a:pt x="23110" y="25753"/>
                </a:lnTo>
                <a:close/>
                <a:moveTo>
                  <a:pt x="20794" y="25682"/>
                </a:moveTo>
                <a:cubicBezTo>
                  <a:pt x="20962" y="25694"/>
                  <a:pt x="21109" y="25569"/>
                  <a:pt x="21121" y="25399"/>
                </a:cubicBezTo>
                <a:cubicBezTo>
                  <a:pt x="21134" y="25231"/>
                  <a:pt x="21006" y="25084"/>
                  <a:pt x="20838" y="25072"/>
                </a:cubicBezTo>
                <a:lnTo>
                  <a:pt x="20629" y="25057"/>
                </a:lnTo>
                <a:lnTo>
                  <a:pt x="20402" y="25040"/>
                </a:lnTo>
                <a:lnTo>
                  <a:pt x="20233" y="25026"/>
                </a:lnTo>
                <a:cubicBezTo>
                  <a:pt x="20063" y="25007"/>
                  <a:pt x="19912" y="25133"/>
                  <a:pt x="19897" y="25302"/>
                </a:cubicBezTo>
                <a:cubicBezTo>
                  <a:pt x="19883" y="25474"/>
                  <a:pt x="20011" y="25623"/>
                  <a:pt x="20180" y="25634"/>
                </a:cubicBezTo>
                <a:lnTo>
                  <a:pt x="20354" y="25648"/>
                </a:lnTo>
                <a:lnTo>
                  <a:pt x="20585" y="25667"/>
                </a:lnTo>
                <a:lnTo>
                  <a:pt x="20794" y="25682"/>
                </a:lnTo>
                <a:close/>
                <a:moveTo>
                  <a:pt x="18342" y="25426"/>
                </a:moveTo>
                <a:cubicBezTo>
                  <a:pt x="18510" y="25449"/>
                  <a:pt x="18665" y="25334"/>
                  <a:pt x="18688" y="25166"/>
                </a:cubicBezTo>
                <a:cubicBezTo>
                  <a:pt x="18713" y="24998"/>
                  <a:pt x="18596" y="24846"/>
                  <a:pt x="18430" y="24820"/>
                </a:cubicBezTo>
                <a:lnTo>
                  <a:pt x="18124" y="24776"/>
                </a:lnTo>
                <a:lnTo>
                  <a:pt x="17831" y="24730"/>
                </a:lnTo>
                <a:cubicBezTo>
                  <a:pt x="17668" y="24709"/>
                  <a:pt x="17519" y="24822"/>
                  <a:pt x="17491" y="24984"/>
                </a:cubicBezTo>
                <a:cubicBezTo>
                  <a:pt x="17464" y="25147"/>
                  <a:pt x="17571" y="25302"/>
                  <a:pt x="17732" y="25334"/>
                </a:cubicBezTo>
                <a:lnTo>
                  <a:pt x="18034" y="25380"/>
                </a:lnTo>
                <a:lnTo>
                  <a:pt x="18342" y="25426"/>
                </a:lnTo>
                <a:close/>
                <a:moveTo>
                  <a:pt x="15915" y="24994"/>
                </a:moveTo>
                <a:cubicBezTo>
                  <a:pt x="16081" y="25032"/>
                  <a:pt x="16242" y="24927"/>
                  <a:pt x="16278" y="24762"/>
                </a:cubicBezTo>
                <a:cubicBezTo>
                  <a:pt x="16316" y="24598"/>
                  <a:pt x="16211" y="24435"/>
                  <a:pt x="16045" y="24399"/>
                </a:cubicBezTo>
                <a:lnTo>
                  <a:pt x="15842" y="24355"/>
                </a:lnTo>
                <a:lnTo>
                  <a:pt x="15616" y="24303"/>
                </a:lnTo>
                <a:lnTo>
                  <a:pt x="15454" y="24265"/>
                </a:lnTo>
                <a:cubicBezTo>
                  <a:pt x="15140" y="24194"/>
                  <a:pt x="14937" y="24590"/>
                  <a:pt x="15197" y="24804"/>
                </a:cubicBezTo>
                <a:cubicBezTo>
                  <a:pt x="15232" y="24831"/>
                  <a:pt x="15272" y="24850"/>
                  <a:pt x="15314" y="24860"/>
                </a:cubicBezTo>
                <a:lnTo>
                  <a:pt x="15480" y="24898"/>
                </a:lnTo>
                <a:lnTo>
                  <a:pt x="15712" y="24950"/>
                </a:lnTo>
                <a:lnTo>
                  <a:pt x="15915" y="24994"/>
                </a:lnTo>
                <a:close/>
                <a:moveTo>
                  <a:pt x="13526" y="24397"/>
                </a:moveTo>
                <a:cubicBezTo>
                  <a:pt x="13845" y="24489"/>
                  <a:pt x="14063" y="24072"/>
                  <a:pt x="13799" y="23863"/>
                </a:cubicBezTo>
                <a:cubicBezTo>
                  <a:pt x="13767" y="23837"/>
                  <a:pt x="13734" y="23821"/>
                  <a:pt x="13696" y="23810"/>
                </a:cubicBezTo>
                <a:lnTo>
                  <a:pt x="13350" y="23708"/>
                </a:lnTo>
                <a:lnTo>
                  <a:pt x="13118" y="23636"/>
                </a:lnTo>
                <a:cubicBezTo>
                  <a:pt x="12818" y="23540"/>
                  <a:pt x="12581" y="23917"/>
                  <a:pt x="12812" y="24146"/>
                </a:cubicBezTo>
                <a:cubicBezTo>
                  <a:pt x="12845" y="24179"/>
                  <a:pt x="12887" y="24204"/>
                  <a:pt x="12933" y="24219"/>
                </a:cubicBezTo>
                <a:lnTo>
                  <a:pt x="13176" y="24292"/>
                </a:lnTo>
                <a:lnTo>
                  <a:pt x="13526" y="24395"/>
                </a:lnTo>
                <a:close/>
                <a:moveTo>
                  <a:pt x="11183" y="23634"/>
                </a:moveTo>
                <a:cubicBezTo>
                  <a:pt x="11496" y="23747"/>
                  <a:pt x="11743" y="23347"/>
                  <a:pt x="11491" y="23119"/>
                </a:cubicBezTo>
                <a:cubicBezTo>
                  <a:pt x="11462" y="23093"/>
                  <a:pt x="11429" y="23073"/>
                  <a:pt x="11393" y="23060"/>
                </a:cubicBezTo>
                <a:lnTo>
                  <a:pt x="11123" y="22959"/>
                </a:lnTo>
                <a:lnTo>
                  <a:pt x="10827" y="22848"/>
                </a:lnTo>
                <a:cubicBezTo>
                  <a:pt x="10538" y="22731"/>
                  <a:pt x="10272" y="23087"/>
                  <a:pt x="10490" y="23339"/>
                </a:cubicBezTo>
                <a:cubicBezTo>
                  <a:pt x="10521" y="23372"/>
                  <a:pt x="10561" y="23399"/>
                  <a:pt x="10605" y="23416"/>
                </a:cubicBezTo>
                <a:lnTo>
                  <a:pt x="10907" y="23531"/>
                </a:lnTo>
                <a:lnTo>
                  <a:pt x="11183" y="23634"/>
                </a:lnTo>
                <a:close/>
                <a:moveTo>
                  <a:pt x="8897" y="22706"/>
                </a:moveTo>
                <a:cubicBezTo>
                  <a:pt x="9203" y="22844"/>
                  <a:pt x="9477" y="22458"/>
                  <a:pt x="9243" y="22215"/>
                </a:cubicBezTo>
                <a:cubicBezTo>
                  <a:pt x="9218" y="22188"/>
                  <a:pt x="9186" y="22165"/>
                  <a:pt x="9150" y="22150"/>
                </a:cubicBezTo>
                <a:lnTo>
                  <a:pt x="8945" y="22056"/>
                </a:lnTo>
                <a:lnTo>
                  <a:pt x="8731" y="21958"/>
                </a:lnTo>
                <a:lnTo>
                  <a:pt x="8599" y="21897"/>
                </a:lnTo>
                <a:cubicBezTo>
                  <a:pt x="8448" y="21826"/>
                  <a:pt x="8266" y="21891"/>
                  <a:pt x="8193" y="22041"/>
                </a:cubicBezTo>
                <a:cubicBezTo>
                  <a:pt x="8121" y="22194"/>
                  <a:pt x="8186" y="22377"/>
                  <a:pt x="8337" y="22450"/>
                </a:cubicBezTo>
                <a:lnTo>
                  <a:pt x="8474" y="22513"/>
                </a:lnTo>
                <a:lnTo>
                  <a:pt x="8692" y="22614"/>
                </a:lnTo>
                <a:close/>
                <a:moveTo>
                  <a:pt x="6686" y="21616"/>
                </a:moveTo>
                <a:cubicBezTo>
                  <a:pt x="6992" y="21777"/>
                  <a:pt x="7289" y="21394"/>
                  <a:pt x="7057" y="21140"/>
                </a:cubicBezTo>
                <a:cubicBezTo>
                  <a:pt x="7034" y="21115"/>
                  <a:pt x="7009" y="21096"/>
                  <a:pt x="6979" y="21079"/>
                </a:cubicBezTo>
                <a:lnTo>
                  <a:pt x="6841" y="21004"/>
                </a:lnTo>
                <a:lnTo>
                  <a:pt x="6636" y="20891"/>
                </a:lnTo>
                <a:lnTo>
                  <a:pt x="6449" y="20786"/>
                </a:lnTo>
                <a:cubicBezTo>
                  <a:pt x="6302" y="20702"/>
                  <a:pt x="6116" y="20755"/>
                  <a:pt x="6032" y="20901"/>
                </a:cubicBezTo>
                <a:cubicBezTo>
                  <a:pt x="5950" y="21048"/>
                  <a:pt x="6001" y="21235"/>
                  <a:pt x="6147" y="21316"/>
                </a:cubicBezTo>
                <a:lnTo>
                  <a:pt x="6338" y="21423"/>
                </a:lnTo>
                <a:lnTo>
                  <a:pt x="6548" y="21541"/>
                </a:lnTo>
                <a:lnTo>
                  <a:pt x="6686" y="21614"/>
                </a:lnTo>
                <a:close/>
                <a:moveTo>
                  <a:pt x="4565" y="20361"/>
                </a:moveTo>
                <a:cubicBezTo>
                  <a:pt x="4812" y="20524"/>
                  <a:pt x="5131" y="20260"/>
                  <a:pt x="5014" y="19986"/>
                </a:cubicBezTo>
                <a:cubicBezTo>
                  <a:pt x="4990" y="19929"/>
                  <a:pt x="4949" y="19881"/>
                  <a:pt x="4898" y="19847"/>
                </a:cubicBezTo>
                <a:lnTo>
                  <a:pt x="4632" y="19673"/>
                </a:lnTo>
                <a:lnTo>
                  <a:pt x="4393" y="19516"/>
                </a:lnTo>
                <a:cubicBezTo>
                  <a:pt x="4255" y="19422"/>
                  <a:pt x="4064" y="19457"/>
                  <a:pt x="3970" y="19596"/>
                </a:cubicBezTo>
                <a:cubicBezTo>
                  <a:pt x="3873" y="19736"/>
                  <a:pt x="3909" y="19925"/>
                  <a:pt x="4049" y="20021"/>
                </a:cubicBezTo>
                <a:lnTo>
                  <a:pt x="4295" y="20185"/>
                </a:lnTo>
                <a:lnTo>
                  <a:pt x="4565" y="20361"/>
                </a:lnTo>
                <a:close/>
                <a:moveTo>
                  <a:pt x="2547" y="18938"/>
                </a:moveTo>
                <a:cubicBezTo>
                  <a:pt x="2813" y="19143"/>
                  <a:pt x="3173" y="18827"/>
                  <a:pt x="2991" y="18531"/>
                </a:cubicBezTo>
                <a:cubicBezTo>
                  <a:pt x="2972" y="18502"/>
                  <a:pt x="2947" y="18475"/>
                  <a:pt x="2920" y="18454"/>
                </a:cubicBezTo>
                <a:lnTo>
                  <a:pt x="2735" y="18311"/>
                </a:lnTo>
                <a:lnTo>
                  <a:pt x="2553" y="18166"/>
                </a:lnTo>
                <a:lnTo>
                  <a:pt x="2446" y="18081"/>
                </a:lnTo>
                <a:cubicBezTo>
                  <a:pt x="2184" y="17871"/>
                  <a:pt x="1820" y="18177"/>
                  <a:pt x="1991" y="18475"/>
                </a:cubicBezTo>
                <a:cubicBezTo>
                  <a:pt x="2010" y="18504"/>
                  <a:pt x="2033" y="18531"/>
                  <a:pt x="2061" y="18554"/>
                </a:cubicBezTo>
                <a:lnTo>
                  <a:pt x="2172" y="18642"/>
                </a:lnTo>
                <a:lnTo>
                  <a:pt x="2358" y="1879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34966037" name="Google Shape;764;p42"/>
          <p:cNvSpPr/>
          <p:nvPr/>
        </p:nvSpPr>
        <p:spPr bwMode="auto">
          <a:xfrm>
            <a:off x="306750" y="337515"/>
            <a:ext cx="312544" cy="403964"/>
          </a:xfrm>
          <a:custGeom>
            <a:avLst/>
            <a:gdLst/>
            <a:ahLst/>
            <a:cxnLst/>
            <a:rect l="l" t="t" r="r" b="b"/>
            <a:pathLst>
              <a:path w="14899" h="19257" fill="norm" stroke="1" extrusionOk="0">
                <a:moveTo>
                  <a:pt x="32" y="13269"/>
                </a:moveTo>
                <a:cubicBezTo>
                  <a:pt x="0" y="11946"/>
                  <a:pt x="1365" y="11112"/>
                  <a:pt x="2331" y="10471"/>
                </a:cubicBezTo>
                <a:cubicBezTo>
                  <a:pt x="3859" y="9454"/>
                  <a:pt x="5370" y="8348"/>
                  <a:pt x="6252" y="6692"/>
                </a:cubicBezTo>
                <a:cubicBezTo>
                  <a:pt x="6422" y="6376"/>
                  <a:pt x="6558" y="6040"/>
                  <a:pt x="6654" y="5695"/>
                </a:cubicBezTo>
                <a:cubicBezTo>
                  <a:pt x="6809" y="5125"/>
                  <a:pt x="6874" y="4414"/>
                  <a:pt x="6132" y="4295"/>
                </a:cubicBezTo>
                <a:cubicBezTo>
                  <a:pt x="5372" y="4173"/>
                  <a:pt x="4525" y="4550"/>
                  <a:pt x="4175" y="5252"/>
                </a:cubicBezTo>
                <a:cubicBezTo>
                  <a:pt x="4037" y="5533"/>
                  <a:pt x="3670" y="5510"/>
                  <a:pt x="3494" y="5284"/>
                </a:cubicBezTo>
                <a:cubicBezTo>
                  <a:pt x="3110" y="4785"/>
                  <a:pt x="2559" y="4446"/>
                  <a:pt x="2155" y="3959"/>
                </a:cubicBezTo>
                <a:cubicBezTo>
                  <a:pt x="1985" y="3798"/>
                  <a:pt x="1866" y="3599"/>
                  <a:pt x="1838" y="3362"/>
                </a:cubicBezTo>
                <a:cubicBezTo>
                  <a:pt x="1700" y="2163"/>
                  <a:pt x="4089" y="745"/>
                  <a:pt x="5066" y="474"/>
                </a:cubicBezTo>
                <a:cubicBezTo>
                  <a:pt x="6579" y="1"/>
                  <a:pt x="8587" y="189"/>
                  <a:pt x="9911" y="1107"/>
                </a:cubicBezTo>
                <a:cubicBezTo>
                  <a:pt x="10961" y="1834"/>
                  <a:pt x="11787" y="2813"/>
                  <a:pt x="11829" y="4142"/>
                </a:cubicBezTo>
                <a:cubicBezTo>
                  <a:pt x="11871" y="5464"/>
                  <a:pt x="11127" y="6768"/>
                  <a:pt x="10383" y="7809"/>
                </a:cubicBezTo>
                <a:cubicBezTo>
                  <a:pt x="9919" y="8459"/>
                  <a:pt x="9406" y="9071"/>
                  <a:pt x="8897" y="9683"/>
                </a:cubicBezTo>
                <a:cubicBezTo>
                  <a:pt x="8620" y="10014"/>
                  <a:pt x="8302" y="10383"/>
                  <a:pt x="8040" y="10756"/>
                </a:cubicBezTo>
                <a:cubicBezTo>
                  <a:pt x="9565" y="10427"/>
                  <a:pt x="11959" y="10117"/>
                  <a:pt x="13231" y="10737"/>
                </a:cubicBezTo>
                <a:cubicBezTo>
                  <a:pt x="13459" y="10829"/>
                  <a:pt x="13660" y="10978"/>
                  <a:pt x="13818" y="11167"/>
                </a:cubicBezTo>
                <a:cubicBezTo>
                  <a:pt x="14605" y="11852"/>
                  <a:pt x="14899" y="12870"/>
                  <a:pt x="14545" y="13868"/>
                </a:cubicBezTo>
                <a:cubicBezTo>
                  <a:pt x="13790" y="15987"/>
                  <a:pt x="11902" y="15890"/>
                  <a:pt x="10033" y="16136"/>
                </a:cubicBezTo>
                <a:cubicBezTo>
                  <a:pt x="8436" y="16345"/>
                  <a:pt x="7564" y="17703"/>
                  <a:pt x="6309" y="18539"/>
                </a:cubicBezTo>
                <a:cubicBezTo>
                  <a:pt x="5598" y="19011"/>
                  <a:pt x="4479" y="19256"/>
                  <a:pt x="3724" y="18747"/>
                </a:cubicBezTo>
                <a:cubicBezTo>
                  <a:pt x="3603" y="18663"/>
                  <a:pt x="3483" y="18583"/>
                  <a:pt x="3364" y="18502"/>
                </a:cubicBezTo>
                <a:cubicBezTo>
                  <a:pt x="1423" y="17186"/>
                  <a:pt x="86" y="15968"/>
                  <a:pt x="34" y="13424"/>
                </a:cubicBezTo>
                <a:cubicBezTo>
                  <a:pt x="23" y="13373"/>
                  <a:pt x="23" y="13319"/>
                  <a:pt x="34" y="13269"/>
                </a:cubicBezTo>
                <a:close/>
                <a:moveTo>
                  <a:pt x="13845" y="12839"/>
                </a:moveTo>
                <a:cubicBezTo>
                  <a:pt x="13300" y="13858"/>
                  <a:pt x="12237" y="13996"/>
                  <a:pt x="11089" y="14015"/>
                </a:cubicBezTo>
                <a:cubicBezTo>
                  <a:pt x="9831" y="14038"/>
                  <a:pt x="8530" y="14027"/>
                  <a:pt x="7428" y="14725"/>
                </a:cubicBezTo>
                <a:cubicBezTo>
                  <a:pt x="6627" y="15232"/>
                  <a:pt x="6074" y="15905"/>
                  <a:pt x="5433" y="16584"/>
                </a:cubicBezTo>
                <a:cubicBezTo>
                  <a:pt x="4638" y="17422"/>
                  <a:pt x="3804" y="17556"/>
                  <a:pt x="2928" y="16972"/>
                </a:cubicBezTo>
                <a:cubicBezTo>
                  <a:pt x="3249" y="17244"/>
                  <a:pt x="3582" y="17508"/>
                  <a:pt x="3911" y="17783"/>
                </a:cubicBezTo>
                <a:cubicBezTo>
                  <a:pt x="4165" y="17992"/>
                  <a:pt x="4452" y="18129"/>
                  <a:pt x="4785" y="18120"/>
                </a:cubicBezTo>
                <a:cubicBezTo>
                  <a:pt x="6013" y="18087"/>
                  <a:pt x="7308" y="16163"/>
                  <a:pt x="8528" y="15683"/>
                </a:cubicBezTo>
                <a:cubicBezTo>
                  <a:pt x="9188" y="15425"/>
                  <a:pt x="9987" y="15394"/>
                  <a:pt x="10689" y="15343"/>
                </a:cubicBezTo>
                <a:cubicBezTo>
                  <a:pt x="11678" y="15272"/>
                  <a:pt x="12868" y="15186"/>
                  <a:pt x="13465" y="14268"/>
                </a:cubicBezTo>
                <a:cubicBezTo>
                  <a:pt x="13740" y="13845"/>
                  <a:pt x="13899" y="13338"/>
                  <a:pt x="13845" y="12843"/>
                </a:cubicBezTo>
                <a:close/>
                <a:moveTo>
                  <a:pt x="4290" y="12988"/>
                </a:moveTo>
                <a:cubicBezTo>
                  <a:pt x="4001" y="13258"/>
                  <a:pt x="3701" y="13518"/>
                  <a:pt x="3391" y="13763"/>
                </a:cubicBezTo>
                <a:cubicBezTo>
                  <a:pt x="3054" y="14031"/>
                  <a:pt x="2513" y="13644"/>
                  <a:pt x="2790" y="13252"/>
                </a:cubicBezTo>
                <a:cubicBezTo>
                  <a:pt x="3054" y="12879"/>
                  <a:pt x="3458" y="12567"/>
                  <a:pt x="3844" y="12323"/>
                </a:cubicBezTo>
                <a:cubicBezTo>
                  <a:pt x="4963" y="11292"/>
                  <a:pt x="5963" y="10140"/>
                  <a:pt x="6996" y="9023"/>
                </a:cubicBezTo>
                <a:cubicBezTo>
                  <a:pt x="7960" y="7981"/>
                  <a:pt x="8953" y="6766"/>
                  <a:pt x="9387" y="5393"/>
                </a:cubicBezTo>
                <a:cubicBezTo>
                  <a:pt x="9936" y="3649"/>
                  <a:pt x="9284" y="2283"/>
                  <a:pt x="7629" y="1537"/>
                </a:cubicBezTo>
                <a:cubicBezTo>
                  <a:pt x="6583" y="1065"/>
                  <a:pt x="5344" y="998"/>
                  <a:pt x="4332" y="1595"/>
                </a:cubicBezTo>
                <a:cubicBezTo>
                  <a:pt x="3963" y="1811"/>
                  <a:pt x="2750" y="2723"/>
                  <a:pt x="2679" y="3224"/>
                </a:cubicBezTo>
                <a:cubicBezTo>
                  <a:pt x="2819" y="3364"/>
                  <a:pt x="2966" y="3557"/>
                  <a:pt x="3092" y="3695"/>
                </a:cubicBezTo>
                <a:cubicBezTo>
                  <a:pt x="3303" y="3930"/>
                  <a:pt x="3534" y="4148"/>
                  <a:pt x="3781" y="4343"/>
                </a:cubicBezTo>
                <a:cubicBezTo>
                  <a:pt x="4083" y="3920"/>
                  <a:pt x="4598" y="3628"/>
                  <a:pt x="5080" y="3486"/>
                </a:cubicBezTo>
                <a:cubicBezTo>
                  <a:pt x="6262" y="3140"/>
                  <a:pt x="7434" y="3580"/>
                  <a:pt x="7528" y="4938"/>
                </a:cubicBezTo>
                <a:cubicBezTo>
                  <a:pt x="7549" y="5229"/>
                  <a:pt x="7532" y="5523"/>
                  <a:pt x="7480" y="5810"/>
                </a:cubicBezTo>
                <a:cubicBezTo>
                  <a:pt x="7090" y="7989"/>
                  <a:pt x="4785" y="9796"/>
                  <a:pt x="3043" y="10953"/>
                </a:cubicBezTo>
                <a:cubicBezTo>
                  <a:pt x="2429" y="11359"/>
                  <a:pt x="510" y="12395"/>
                  <a:pt x="826" y="13327"/>
                </a:cubicBezTo>
                <a:cubicBezTo>
                  <a:pt x="1057" y="14004"/>
                  <a:pt x="1639" y="14547"/>
                  <a:pt x="2098" y="15077"/>
                </a:cubicBezTo>
                <a:cubicBezTo>
                  <a:pt x="2532" y="15574"/>
                  <a:pt x="3148" y="16387"/>
                  <a:pt x="3823" y="16536"/>
                </a:cubicBezTo>
                <a:cubicBezTo>
                  <a:pt x="4617" y="16712"/>
                  <a:pt x="5189" y="15566"/>
                  <a:pt x="5676" y="15090"/>
                </a:cubicBezTo>
                <a:cubicBezTo>
                  <a:pt x="6747" y="14042"/>
                  <a:pt x="8082" y="13342"/>
                  <a:pt x="9595" y="13260"/>
                </a:cubicBezTo>
                <a:cubicBezTo>
                  <a:pt x="10504" y="13210"/>
                  <a:pt x="11569" y="13357"/>
                  <a:pt x="12443" y="13084"/>
                </a:cubicBezTo>
                <a:cubicBezTo>
                  <a:pt x="12648" y="13019"/>
                  <a:pt x="12830" y="12875"/>
                  <a:pt x="12967" y="12709"/>
                </a:cubicBezTo>
                <a:cubicBezTo>
                  <a:pt x="13172" y="12455"/>
                  <a:pt x="13371" y="11990"/>
                  <a:pt x="13187" y="11676"/>
                </a:cubicBezTo>
                <a:cubicBezTo>
                  <a:pt x="13130" y="11632"/>
                  <a:pt x="13071" y="11592"/>
                  <a:pt x="13009" y="11556"/>
                </a:cubicBezTo>
                <a:cubicBezTo>
                  <a:pt x="12514" y="11376"/>
                  <a:pt x="11569" y="11393"/>
                  <a:pt x="11051" y="11414"/>
                </a:cubicBezTo>
                <a:cubicBezTo>
                  <a:pt x="10026" y="11460"/>
                  <a:pt x="9006" y="11579"/>
                  <a:pt x="7998" y="11774"/>
                </a:cubicBezTo>
                <a:cubicBezTo>
                  <a:pt x="6814" y="11999"/>
                  <a:pt x="5336" y="12372"/>
                  <a:pt x="4288" y="12988"/>
                </a:cubicBezTo>
                <a:close/>
                <a:moveTo>
                  <a:pt x="5854" y="11380"/>
                </a:moveTo>
                <a:cubicBezTo>
                  <a:pt x="6221" y="11248"/>
                  <a:pt x="6594" y="11129"/>
                  <a:pt x="6967" y="11024"/>
                </a:cubicBezTo>
                <a:cubicBezTo>
                  <a:pt x="7199" y="10561"/>
                  <a:pt x="7700" y="9978"/>
                  <a:pt x="8014" y="9595"/>
                </a:cubicBezTo>
                <a:cubicBezTo>
                  <a:pt x="8576" y="8907"/>
                  <a:pt x="9140" y="8224"/>
                  <a:pt x="9649" y="7497"/>
                </a:cubicBezTo>
                <a:cubicBezTo>
                  <a:pt x="10366" y="6472"/>
                  <a:pt x="11273" y="4955"/>
                  <a:pt x="11028" y="3649"/>
                </a:cubicBezTo>
                <a:cubicBezTo>
                  <a:pt x="10867" y="2786"/>
                  <a:pt x="10240" y="2201"/>
                  <a:pt x="9498" y="1790"/>
                </a:cubicBezTo>
                <a:lnTo>
                  <a:pt x="9471" y="1774"/>
                </a:lnTo>
                <a:cubicBezTo>
                  <a:pt x="9810" y="2117"/>
                  <a:pt x="10066" y="2532"/>
                  <a:pt x="10221" y="2989"/>
                </a:cubicBezTo>
                <a:cubicBezTo>
                  <a:pt x="10827" y="4819"/>
                  <a:pt x="9840" y="6728"/>
                  <a:pt x="8756" y="8159"/>
                </a:cubicBezTo>
                <a:cubicBezTo>
                  <a:pt x="8094" y="9035"/>
                  <a:pt x="7317" y="9804"/>
                  <a:pt x="6570" y="10603"/>
                </a:cubicBezTo>
                <a:cubicBezTo>
                  <a:pt x="6329" y="10861"/>
                  <a:pt x="6091" y="11123"/>
                  <a:pt x="5852" y="1138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67122068" name="Google Shape;765;p42"/>
          <p:cNvSpPr/>
          <p:nvPr/>
        </p:nvSpPr>
        <p:spPr bwMode="auto">
          <a:xfrm rot="5770332" flipH="1">
            <a:off x="2582772" y="45723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4" preserve="0" showMasterPhAnim="0" showMasterSp="1" userDrawn="1">
  <p:cSld name="CUSTOM_8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713716" name="Google Shape;767;p43"/>
          <p:cNvSpPr txBox="1"/>
          <p:nvPr>
            <p:ph type="ctrTitle"/>
          </p:nvPr>
        </p:nvSpPr>
        <p:spPr bwMode="auto">
          <a:xfrm flipH="1">
            <a:off x="5323925" y="2522575"/>
            <a:ext cx="2820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06568009" name="Google Shape;768;p43"/>
          <p:cNvSpPr txBox="1"/>
          <p:nvPr>
            <p:ph type="subTitle" idx="1"/>
          </p:nvPr>
        </p:nvSpPr>
        <p:spPr bwMode="auto">
          <a:xfrm flipH="1">
            <a:off x="5323900" y="2984025"/>
            <a:ext cx="28209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766763639" name="Google Shape;769;p43"/>
          <p:cNvGrpSpPr/>
          <p:nvPr/>
        </p:nvGrpSpPr>
        <p:grpSpPr bwMode="auto">
          <a:xfrm>
            <a:off x="7148530" y="290152"/>
            <a:ext cx="1613497" cy="1353799"/>
            <a:chOff x="7142430" y="539989"/>
            <a:chExt cx="1319942" cy="1107583"/>
          </a:xfrm>
        </p:grpSpPr>
        <p:grpSp>
          <p:nvGrpSpPr>
            <p:cNvPr id="770" name="Google Shape;770;p43"/>
            <p:cNvGrpSpPr/>
            <p:nvPr/>
          </p:nvGrpSpPr>
          <p:grpSpPr bwMode="auto">
            <a:xfrm>
              <a:off x="7142430" y="539989"/>
              <a:ext cx="1319942" cy="1107583"/>
              <a:chOff x="3849575" y="3342525"/>
              <a:chExt cx="1118500" cy="938550"/>
            </a:xfrm>
          </p:grpSpPr>
          <p:sp>
            <p:nvSpPr>
              <p:cNvPr id="771" name="Google Shape;771;p43"/>
              <p:cNvSpPr/>
              <p:nvPr/>
            </p:nvSpPr>
            <p:spPr bwMode="auto">
              <a:xfrm>
                <a:off x="4436675" y="3665425"/>
                <a:ext cx="531400" cy="346750"/>
              </a:xfrm>
              <a:custGeom>
                <a:avLst/>
                <a:gdLst/>
                <a:ahLst/>
                <a:cxnLst/>
                <a:rect l="l" t="t" r="r" b="b"/>
                <a:pathLst>
                  <a:path w="21256" h="13870" fill="norm" stroke="1" extrusionOk="0">
                    <a:moveTo>
                      <a:pt x="13611" y="3069"/>
                    </a:moveTo>
                    <a:cubicBezTo>
                      <a:pt x="14071" y="3069"/>
                      <a:pt x="14541" y="3134"/>
                      <a:pt x="15011" y="3275"/>
                    </a:cubicBezTo>
                    <a:cubicBezTo>
                      <a:pt x="16679" y="3776"/>
                      <a:pt x="18847" y="5944"/>
                      <a:pt x="17379" y="8546"/>
                    </a:cubicBezTo>
                    <a:cubicBezTo>
                      <a:pt x="16665" y="9829"/>
                      <a:pt x="15151" y="10440"/>
                      <a:pt x="13577" y="10440"/>
                    </a:cubicBezTo>
                    <a:cubicBezTo>
                      <a:pt x="11920" y="10440"/>
                      <a:pt x="10198" y="9762"/>
                      <a:pt x="9274" y="8479"/>
                    </a:cubicBezTo>
                    <a:cubicBezTo>
                      <a:pt x="7668" y="6260"/>
                      <a:pt x="10382" y="3069"/>
                      <a:pt x="13611" y="3069"/>
                    </a:cubicBezTo>
                    <a:close/>
                    <a:moveTo>
                      <a:pt x="14017" y="1"/>
                    </a:moveTo>
                    <a:cubicBezTo>
                      <a:pt x="13438" y="1"/>
                      <a:pt x="12853" y="68"/>
                      <a:pt x="12276" y="206"/>
                    </a:cubicBezTo>
                    <a:cubicBezTo>
                      <a:pt x="9907" y="807"/>
                      <a:pt x="8573" y="1974"/>
                      <a:pt x="7072" y="2608"/>
                    </a:cubicBezTo>
                    <a:cubicBezTo>
                      <a:pt x="3369" y="6544"/>
                      <a:pt x="1868" y="8946"/>
                      <a:pt x="1001" y="9780"/>
                    </a:cubicBezTo>
                    <a:cubicBezTo>
                      <a:pt x="789" y="9966"/>
                      <a:pt x="513" y="10067"/>
                      <a:pt x="224" y="10067"/>
                    </a:cubicBezTo>
                    <a:cubicBezTo>
                      <a:pt x="150" y="10067"/>
                      <a:pt x="75" y="10060"/>
                      <a:pt x="0" y="10047"/>
                    </a:cubicBezTo>
                    <a:lnTo>
                      <a:pt x="0" y="10047"/>
                    </a:lnTo>
                    <a:cubicBezTo>
                      <a:pt x="201" y="10547"/>
                      <a:pt x="401" y="10781"/>
                      <a:pt x="701" y="10814"/>
                    </a:cubicBezTo>
                    <a:cubicBezTo>
                      <a:pt x="761" y="10824"/>
                      <a:pt x="824" y="10828"/>
                      <a:pt x="889" y="10828"/>
                    </a:cubicBezTo>
                    <a:cubicBezTo>
                      <a:pt x="1528" y="10828"/>
                      <a:pt x="2399" y="10386"/>
                      <a:pt x="3610" y="10386"/>
                    </a:cubicBezTo>
                    <a:cubicBezTo>
                      <a:pt x="3909" y="10386"/>
                      <a:pt x="4228" y="10413"/>
                      <a:pt x="4570" y="10480"/>
                    </a:cubicBezTo>
                    <a:cubicBezTo>
                      <a:pt x="5671" y="10680"/>
                      <a:pt x="7506" y="13549"/>
                      <a:pt x="12076" y="13849"/>
                    </a:cubicBezTo>
                    <a:cubicBezTo>
                      <a:pt x="12306" y="13863"/>
                      <a:pt x="12536" y="13869"/>
                      <a:pt x="12764" y="13869"/>
                    </a:cubicBezTo>
                    <a:cubicBezTo>
                      <a:pt x="17090" y="13869"/>
                      <a:pt x="20892" y="11472"/>
                      <a:pt x="21082" y="6878"/>
                    </a:cubicBezTo>
                    <a:cubicBezTo>
                      <a:pt x="21255" y="2777"/>
                      <a:pt x="17753" y="1"/>
                      <a:pt x="140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72" name="Google Shape;772;p43"/>
              <p:cNvSpPr/>
              <p:nvPr/>
            </p:nvSpPr>
            <p:spPr bwMode="auto">
              <a:xfrm>
                <a:off x="4017200" y="3816500"/>
                <a:ext cx="415325" cy="464575"/>
              </a:xfrm>
              <a:custGeom>
                <a:avLst/>
                <a:gdLst/>
                <a:ahLst/>
                <a:cxnLst/>
                <a:rect l="l" t="t" r="r" b="b"/>
                <a:pathLst>
                  <a:path w="16613" h="18583" fill="norm" stroke="1" extrusionOk="0">
                    <a:moveTo>
                      <a:pt x="11509" y="1"/>
                    </a:moveTo>
                    <a:cubicBezTo>
                      <a:pt x="11509" y="1"/>
                      <a:pt x="11509" y="68"/>
                      <a:pt x="11476" y="101"/>
                    </a:cubicBezTo>
                    <a:cubicBezTo>
                      <a:pt x="11042" y="635"/>
                      <a:pt x="8373" y="4070"/>
                      <a:pt x="5872" y="7439"/>
                    </a:cubicBezTo>
                    <a:cubicBezTo>
                      <a:pt x="3803" y="10241"/>
                      <a:pt x="1802" y="13010"/>
                      <a:pt x="1268" y="14178"/>
                    </a:cubicBezTo>
                    <a:cubicBezTo>
                      <a:pt x="501" y="15779"/>
                      <a:pt x="1" y="18347"/>
                      <a:pt x="501" y="18581"/>
                    </a:cubicBezTo>
                    <a:cubicBezTo>
                      <a:pt x="505" y="18582"/>
                      <a:pt x="509" y="18583"/>
                      <a:pt x="514" y="18583"/>
                    </a:cubicBezTo>
                    <a:cubicBezTo>
                      <a:pt x="1110" y="18583"/>
                      <a:pt x="11374" y="8910"/>
                      <a:pt x="15178" y="5305"/>
                    </a:cubicBezTo>
                    <a:cubicBezTo>
                      <a:pt x="16046" y="4471"/>
                      <a:pt x="16613" y="3970"/>
                      <a:pt x="16546" y="3970"/>
                    </a:cubicBezTo>
                    <a:cubicBezTo>
                      <a:pt x="14811" y="3603"/>
                      <a:pt x="12209" y="1068"/>
                      <a:pt x="11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73" name="Google Shape;773;p43"/>
              <p:cNvSpPr/>
              <p:nvPr/>
            </p:nvSpPr>
            <p:spPr bwMode="auto">
              <a:xfrm>
                <a:off x="3849575" y="3816500"/>
                <a:ext cx="454525" cy="195425"/>
              </a:xfrm>
              <a:custGeom>
                <a:avLst/>
                <a:gdLst/>
                <a:ahLst/>
                <a:cxnLst/>
                <a:rect l="l" t="t" r="r" b="b"/>
                <a:pathLst>
                  <a:path w="18181" h="7817" fill="norm" stroke="1" extrusionOk="0">
                    <a:moveTo>
                      <a:pt x="18047" y="1"/>
                    </a:moveTo>
                    <a:cubicBezTo>
                      <a:pt x="12176" y="2503"/>
                      <a:pt x="1" y="6105"/>
                      <a:pt x="1" y="6439"/>
                    </a:cubicBezTo>
                    <a:cubicBezTo>
                      <a:pt x="34" y="6939"/>
                      <a:pt x="2903" y="7740"/>
                      <a:pt x="4871" y="7806"/>
                    </a:cubicBezTo>
                    <a:cubicBezTo>
                      <a:pt x="5079" y="7812"/>
                      <a:pt x="5371" y="7816"/>
                      <a:pt x="5728" y="7816"/>
                    </a:cubicBezTo>
                    <a:cubicBezTo>
                      <a:pt x="7323" y="7816"/>
                      <a:pt x="10206" y="7739"/>
                      <a:pt x="12577" y="7439"/>
                    </a:cubicBezTo>
                    <a:cubicBezTo>
                      <a:pt x="15078" y="4004"/>
                      <a:pt x="17747" y="635"/>
                      <a:pt x="18181" y="101"/>
                    </a:cubicBezTo>
                    <a:lnTo>
                      <a:pt x="180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74" name="Google Shape;774;p43"/>
              <p:cNvSpPr/>
              <p:nvPr/>
            </p:nvSpPr>
            <p:spPr bwMode="auto">
              <a:xfrm>
                <a:off x="4295750" y="3342525"/>
                <a:ext cx="492025" cy="574575"/>
              </a:xfrm>
              <a:custGeom>
                <a:avLst/>
                <a:gdLst/>
                <a:ahLst/>
                <a:cxnLst/>
                <a:rect l="l" t="t" r="r" b="b"/>
                <a:pathLst>
                  <a:path w="19681" h="22983" fill="norm" stroke="1" extrusionOk="0">
                    <a:moveTo>
                      <a:pt x="11201" y="3249"/>
                    </a:moveTo>
                    <a:cubicBezTo>
                      <a:pt x="14003" y="3249"/>
                      <a:pt x="15203" y="5822"/>
                      <a:pt x="15077" y="7452"/>
                    </a:cubicBezTo>
                    <a:cubicBezTo>
                      <a:pt x="14892" y="10194"/>
                      <a:pt x="12278" y="12078"/>
                      <a:pt x="10066" y="12078"/>
                    </a:cubicBezTo>
                    <a:cubicBezTo>
                      <a:pt x="9103" y="12078"/>
                      <a:pt x="8216" y="11720"/>
                      <a:pt x="7639" y="10921"/>
                    </a:cubicBezTo>
                    <a:cubicBezTo>
                      <a:pt x="5804" y="8285"/>
                      <a:pt x="7405" y="3649"/>
                      <a:pt x="10641" y="3282"/>
                    </a:cubicBezTo>
                    <a:cubicBezTo>
                      <a:pt x="10834" y="3260"/>
                      <a:pt x="11021" y="3249"/>
                      <a:pt x="11201" y="3249"/>
                    </a:cubicBezTo>
                    <a:close/>
                    <a:moveTo>
                      <a:pt x="11176" y="0"/>
                    </a:moveTo>
                    <a:cubicBezTo>
                      <a:pt x="7435" y="0"/>
                      <a:pt x="4494" y="2722"/>
                      <a:pt x="3236" y="6251"/>
                    </a:cubicBezTo>
                    <a:cubicBezTo>
                      <a:pt x="1768" y="10620"/>
                      <a:pt x="3736" y="13423"/>
                      <a:pt x="2935" y="14223"/>
                    </a:cubicBezTo>
                    <a:cubicBezTo>
                      <a:pt x="2168" y="15057"/>
                      <a:pt x="0" y="17859"/>
                      <a:pt x="167" y="18593"/>
                    </a:cubicBezTo>
                    <a:cubicBezTo>
                      <a:pt x="200" y="18693"/>
                      <a:pt x="234" y="18793"/>
                      <a:pt x="367" y="18960"/>
                    </a:cubicBezTo>
                    <a:cubicBezTo>
                      <a:pt x="1067" y="19994"/>
                      <a:pt x="3669" y="22562"/>
                      <a:pt x="5404" y="22929"/>
                    </a:cubicBezTo>
                    <a:cubicBezTo>
                      <a:pt x="5471" y="22963"/>
                      <a:pt x="5537" y="22963"/>
                      <a:pt x="5604" y="22963"/>
                    </a:cubicBezTo>
                    <a:cubicBezTo>
                      <a:pt x="5693" y="22976"/>
                      <a:pt x="5777" y="22983"/>
                      <a:pt x="5857" y="22983"/>
                    </a:cubicBezTo>
                    <a:cubicBezTo>
                      <a:pt x="6170" y="22983"/>
                      <a:pt x="6419" y="22882"/>
                      <a:pt x="6605" y="22696"/>
                    </a:cubicBezTo>
                    <a:cubicBezTo>
                      <a:pt x="7505" y="21862"/>
                      <a:pt x="9006" y="19527"/>
                      <a:pt x="12709" y="15524"/>
                    </a:cubicBezTo>
                    <a:cubicBezTo>
                      <a:pt x="13977" y="14190"/>
                      <a:pt x="15378" y="12722"/>
                      <a:pt x="17146" y="11054"/>
                    </a:cubicBezTo>
                    <a:cubicBezTo>
                      <a:pt x="19681" y="8619"/>
                      <a:pt x="18647" y="1948"/>
                      <a:pt x="13743" y="413"/>
                    </a:cubicBezTo>
                    <a:cubicBezTo>
                      <a:pt x="12855" y="131"/>
                      <a:pt x="11996" y="0"/>
                      <a:pt x="11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775" name="Google Shape;775;p43"/>
            <p:cNvGrpSpPr/>
            <p:nvPr/>
          </p:nvGrpSpPr>
          <p:grpSpPr bwMode="auto">
            <a:xfrm rot="-3087821">
              <a:off x="7777062" y="948965"/>
              <a:ext cx="174274" cy="139946"/>
              <a:chOff x="2231841" y="3548381"/>
              <a:chExt cx="174278" cy="139948"/>
            </a:xfrm>
          </p:grpSpPr>
          <p:sp>
            <p:nvSpPr>
              <p:cNvPr id="776" name="Google Shape;776;p43"/>
              <p:cNvSpPr/>
              <p:nvPr/>
            </p:nvSpPr>
            <p:spPr bwMode="auto">
              <a:xfrm rot="169907">
                <a:off x="2232935" y="3549178"/>
                <a:ext cx="33397" cy="4512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805" fill="norm" stroke="1" extrusionOk="0">
                    <a:moveTo>
                      <a:pt x="368" y="0"/>
                    </a:moveTo>
                    <a:cubicBezTo>
                      <a:pt x="301" y="0"/>
                      <a:pt x="201" y="67"/>
                      <a:pt x="168" y="67"/>
                    </a:cubicBezTo>
                    <a:cubicBezTo>
                      <a:pt x="134" y="67"/>
                      <a:pt x="101" y="101"/>
                      <a:pt x="101" y="101"/>
                    </a:cubicBezTo>
                    <a:cubicBezTo>
                      <a:pt x="34" y="101"/>
                      <a:pt x="1" y="167"/>
                      <a:pt x="34" y="234"/>
                    </a:cubicBezTo>
                    <a:cubicBezTo>
                      <a:pt x="34" y="258"/>
                      <a:pt x="68" y="281"/>
                      <a:pt x="111" y="281"/>
                    </a:cubicBezTo>
                    <a:cubicBezTo>
                      <a:pt x="129" y="281"/>
                      <a:pt x="148" y="277"/>
                      <a:pt x="168" y="267"/>
                    </a:cubicBezTo>
                    <a:lnTo>
                      <a:pt x="535" y="267"/>
                    </a:lnTo>
                    <a:cubicBezTo>
                      <a:pt x="601" y="267"/>
                      <a:pt x="635" y="301"/>
                      <a:pt x="668" y="301"/>
                    </a:cubicBezTo>
                    <a:cubicBezTo>
                      <a:pt x="701" y="301"/>
                      <a:pt x="768" y="334"/>
                      <a:pt x="768" y="334"/>
                    </a:cubicBezTo>
                    <a:cubicBezTo>
                      <a:pt x="768" y="334"/>
                      <a:pt x="801" y="334"/>
                      <a:pt x="801" y="401"/>
                    </a:cubicBezTo>
                    <a:cubicBezTo>
                      <a:pt x="501" y="401"/>
                      <a:pt x="201" y="634"/>
                      <a:pt x="168" y="1001"/>
                    </a:cubicBezTo>
                    <a:cubicBezTo>
                      <a:pt x="134" y="1401"/>
                      <a:pt x="334" y="1768"/>
                      <a:pt x="668" y="1802"/>
                    </a:cubicBezTo>
                    <a:cubicBezTo>
                      <a:pt x="689" y="1804"/>
                      <a:pt x="710" y="1805"/>
                      <a:pt x="731" y="1805"/>
                    </a:cubicBezTo>
                    <a:cubicBezTo>
                      <a:pt x="1038" y="1805"/>
                      <a:pt x="1304" y="1574"/>
                      <a:pt x="1335" y="1168"/>
                    </a:cubicBezTo>
                    <a:cubicBezTo>
                      <a:pt x="1335" y="934"/>
                      <a:pt x="1302" y="768"/>
                      <a:pt x="1302" y="701"/>
                    </a:cubicBezTo>
                    <a:cubicBezTo>
                      <a:pt x="1302" y="668"/>
                      <a:pt x="1268" y="634"/>
                      <a:pt x="1268" y="568"/>
                    </a:cubicBezTo>
                    <a:cubicBezTo>
                      <a:pt x="1268" y="501"/>
                      <a:pt x="1235" y="434"/>
                      <a:pt x="1168" y="401"/>
                    </a:cubicBezTo>
                    <a:cubicBezTo>
                      <a:pt x="1135" y="334"/>
                      <a:pt x="1102" y="267"/>
                      <a:pt x="1068" y="234"/>
                    </a:cubicBezTo>
                    <a:cubicBezTo>
                      <a:pt x="1002" y="167"/>
                      <a:pt x="935" y="134"/>
                      <a:pt x="868" y="101"/>
                    </a:cubicBezTo>
                    <a:cubicBezTo>
                      <a:pt x="835" y="67"/>
                      <a:pt x="768" y="67"/>
                      <a:pt x="7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77" name="Google Shape;777;p43"/>
              <p:cNvSpPr/>
              <p:nvPr/>
            </p:nvSpPr>
            <p:spPr bwMode="auto">
              <a:xfrm rot="636862">
                <a:off x="2320363" y="3551427"/>
                <a:ext cx="33375" cy="4515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806" fill="norm" stroke="1" extrusionOk="0">
                    <a:moveTo>
                      <a:pt x="368" y="1"/>
                    </a:moveTo>
                    <a:cubicBezTo>
                      <a:pt x="301" y="1"/>
                      <a:pt x="201" y="67"/>
                      <a:pt x="167" y="67"/>
                    </a:cubicBezTo>
                    <a:cubicBezTo>
                      <a:pt x="134" y="67"/>
                      <a:pt x="67" y="101"/>
                      <a:pt x="67" y="101"/>
                    </a:cubicBezTo>
                    <a:cubicBezTo>
                      <a:pt x="34" y="101"/>
                      <a:pt x="1" y="167"/>
                      <a:pt x="34" y="234"/>
                    </a:cubicBezTo>
                    <a:cubicBezTo>
                      <a:pt x="34" y="258"/>
                      <a:pt x="51" y="281"/>
                      <a:pt x="96" y="281"/>
                    </a:cubicBezTo>
                    <a:cubicBezTo>
                      <a:pt x="114" y="281"/>
                      <a:pt x="138" y="277"/>
                      <a:pt x="167" y="267"/>
                    </a:cubicBezTo>
                    <a:lnTo>
                      <a:pt x="534" y="267"/>
                    </a:lnTo>
                    <a:cubicBezTo>
                      <a:pt x="568" y="267"/>
                      <a:pt x="634" y="301"/>
                      <a:pt x="668" y="301"/>
                    </a:cubicBezTo>
                    <a:cubicBezTo>
                      <a:pt x="701" y="301"/>
                      <a:pt x="734" y="334"/>
                      <a:pt x="734" y="334"/>
                    </a:cubicBezTo>
                    <a:cubicBezTo>
                      <a:pt x="734" y="334"/>
                      <a:pt x="801" y="334"/>
                      <a:pt x="801" y="401"/>
                    </a:cubicBezTo>
                    <a:cubicBezTo>
                      <a:pt x="501" y="401"/>
                      <a:pt x="201" y="634"/>
                      <a:pt x="167" y="1001"/>
                    </a:cubicBezTo>
                    <a:cubicBezTo>
                      <a:pt x="134" y="1402"/>
                      <a:pt x="334" y="1769"/>
                      <a:pt x="668" y="1802"/>
                    </a:cubicBezTo>
                    <a:cubicBezTo>
                      <a:pt x="689" y="1804"/>
                      <a:pt x="710" y="1805"/>
                      <a:pt x="730" y="1805"/>
                    </a:cubicBezTo>
                    <a:cubicBezTo>
                      <a:pt x="1038" y="1805"/>
                      <a:pt x="1304" y="1574"/>
                      <a:pt x="1335" y="1168"/>
                    </a:cubicBezTo>
                    <a:cubicBezTo>
                      <a:pt x="1335" y="935"/>
                      <a:pt x="1302" y="768"/>
                      <a:pt x="1302" y="734"/>
                    </a:cubicBezTo>
                    <a:cubicBezTo>
                      <a:pt x="1302" y="668"/>
                      <a:pt x="1268" y="634"/>
                      <a:pt x="1268" y="568"/>
                    </a:cubicBezTo>
                    <a:cubicBezTo>
                      <a:pt x="1268" y="501"/>
                      <a:pt x="1201" y="434"/>
                      <a:pt x="1168" y="401"/>
                    </a:cubicBezTo>
                    <a:cubicBezTo>
                      <a:pt x="1135" y="334"/>
                      <a:pt x="1101" y="267"/>
                      <a:pt x="1035" y="234"/>
                    </a:cubicBezTo>
                    <a:cubicBezTo>
                      <a:pt x="1001" y="167"/>
                      <a:pt x="935" y="134"/>
                      <a:pt x="868" y="101"/>
                    </a:cubicBezTo>
                    <a:cubicBezTo>
                      <a:pt x="835" y="67"/>
                      <a:pt x="768" y="67"/>
                      <a:pt x="7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78" name="Google Shape;778;p43"/>
              <p:cNvSpPr/>
              <p:nvPr/>
            </p:nvSpPr>
            <p:spPr bwMode="auto">
              <a:xfrm rot="-2918317">
                <a:off x="2333968" y="3617992"/>
                <a:ext cx="61083" cy="57097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756" fill="norm" stroke="1" extrusionOk="0">
                    <a:moveTo>
                      <a:pt x="2006" y="1"/>
                    </a:moveTo>
                    <a:cubicBezTo>
                      <a:pt x="1052" y="1"/>
                      <a:pt x="225" y="677"/>
                      <a:pt x="100" y="1645"/>
                    </a:cubicBezTo>
                    <a:cubicBezTo>
                      <a:pt x="0" y="2679"/>
                      <a:pt x="701" y="3613"/>
                      <a:pt x="1735" y="3746"/>
                    </a:cubicBezTo>
                    <a:cubicBezTo>
                      <a:pt x="1801" y="3753"/>
                      <a:pt x="1866" y="3756"/>
                      <a:pt x="1931" y="3756"/>
                    </a:cubicBezTo>
                    <a:cubicBezTo>
                      <a:pt x="2885" y="3756"/>
                      <a:pt x="3711" y="3080"/>
                      <a:pt x="3836" y="2112"/>
                    </a:cubicBezTo>
                    <a:cubicBezTo>
                      <a:pt x="3936" y="1078"/>
                      <a:pt x="3203" y="144"/>
                      <a:pt x="2202" y="10"/>
                    </a:cubicBezTo>
                    <a:cubicBezTo>
                      <a:pt x="2136" y="4"/>
                      <a:pt x="2071" y="1"/>
                      <a:pt x="2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79" name="Google Shape;779;p43"/>
              <p:cNvSpPr/>
              <p:nvPr/>
            </p:nvSpPr>
            <p:spPr bwMode="auto">
              <a:xfrm rot="-210848">
                <a:off x="2256538" y="3621618"/>
                <a:ext cx="74231" cy="38049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1522" fill="norm" stroke="1" extrusionOk="0">
                    <a:moveTo>
                      <a:pt x="191" y="0"/>
                    </a:moveTo>
                    <a:cubicBezTo>
                      <a:pt x="173" y="0"/>
                      <a:pt x="153" y="4"/>
                      <a:pt x="134" y="14"/>
                    </a:cubicBezTo>
                    <a:cubicBezTo>
                      <a:pt x="33" y="14"/>
                      <a:pt x="0" y="81"/>
                      <a:pt x="0" y="181"/>
                    </a:cubicBezTo>
                    <a:cubicBezTo>
                      <a:pt x="67" y="514"/>
                      <a:pt x="234" y="815"/>
                      <a:pt x="467" y="1048"/>
                    </a:cubicBezTo>
                    <a:cubicBezTo>
                      <a:pt x="667" y="1315"/>
                      <a:pt x="1001" y="1482"/>
                      <a:pt x="1368" y="1515"/>
                    </a:cubicBezTo>
                    <a:cubicBezTo>
                      <a:pt x="1409" y="1519"/>
                      <a:pt x="1453" y="1521"/>
                      <a:pt x="1497" y="1521"/>
                    </a:cubicBezTo>
                    <a:cubicBezTo>
                      <a:pt x="1807" y="1521"/>
                      <a:pt x="2164" y="1419"/>
                      <a:pt x="2368" y="1215"/>
                    </a:cubicBezTo>
                    <a:cubicBezTo>
                      <a:pt x="2669" y="981"/>
                      <a:pt x="2835" y="714"/>
                      <a:pt x="2936" y="381"/>
                    </a:cubicBezTo>
                    <a:cubicBezTo>
                      <a:pt x="2969" y="314"/>
                      <a:pt x="2936" y="281"/>
                      <a:pt x="2869" y="214"/>
                    </a:cubicBezTo>
                    <a:cubicBezTo>
                      <a:pt x="2852" y="181"/>
                      <a:pt x="2810" y="164"/>
                      <a:pt x="2769" y="164"/>
                    </a:cubicBezTo>
                    <a:cubicBezTo>
                      <a:pt x="2727" y="164"/>
                      <a:pt x="2685" y="181"/>
                      <a:pt x="2669" y="214"/>
                    </a:cubicBezTo>
                    <a:cubicBezTo>
                      <a:pt x="2502" y="448"/>
                      <a:pt x="2302" y="614"/>
                      <a:pt x="2102" y="714"/>
                    </a:cubicBezTo>
                    <a:cubicBezTo>
                      <a:pt x="1923" y="816"/>
                      <a:pt x="1764" y="860"/>
                      <a:pt x="1610" y="860"/>
                    </a:cubicBezTo>
                    <a:cubicBezTo>
                      <a:pt x="1562" y="860"/>
                      <a:pt x="1515" y="856"/>
                      <a:pt x="1468" y="848"/>
                    </a:cubicBezTo>
                    <a:cubicBezTo>
                      <a:pt x="1268" y="848"/>
                      <a:pt x="1034" y="748"/>
                      <a:pt x="834" y="614"/>
                    </a:cubicBezTo>
                    <a:cubicBezTo>
                      <a:pt x="634" y="481"/>
                      <a:pt x="467" y="281"/>
                      <a:pt x="300" y="47"/>
                    </a:cubicBezTo>
                    <a:cubicBezTo>
                      <a:pt x="277" y="24"/>
                      <a:pt x="236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780" name="Google Shape;780;p43"/>
            <p:cNvSpPr/>
            <p:nvPr/>
          </p:nvSpPr>
          <p:spPr bwMode="auto">
            <a:xfrm rot="-6006351">
              <a:off x="7778412" y="1081027"/>
              <a:ext cx="61085" cy="57102"/>
            </a:xfrm>
            <a:custGeom>
              <a:avLst/>
              <a:gdLst/>
              <a:ahLst/>
              <a:cxnLst/>
              <a:rect l="l" t="t" r="r" b="b"/>
              <a:pathLst>
                <a:path w="3937" h="3756" fill="norm" stroke="1" extrusionOk="0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20012756" name="Google Shape;781;p43"/>
          <p:cNvSpPr/>
          <p:nvPr/>
        </p:nvSpPr>
        <p:spPr bwMode="auto">
          <a:xfrm>
            <a:off x="5560775" y="861775"/>
            <a:ext cx="1886875" cy="635000"/>
          </a:xfrm>
          <a:custGeom>
            <a:avLst/>
            <a:gdLst/>
            <a:ahLst/>
            <a:cxnLst/>
            <a:rect l="l" t="t" r="r" b="b"/>
            <a:pathLst>
              <a:path w="75475" h="25400" fill="norm" stroke="1" extrusionOk="0">
                <a:moveTo>
                  <a:pt x="75475" y="18869"/>
                </a:moveTo>
                <a:cubicBezTo>
                  <a:pt x="72935" y="19958"/>
                  <a:pt x="66404" y="25400"/>
                  <a:pt x="60235" y="25400"/>
                </a:cubicBezTo>
                <a:cubicBezTo>
                  <a:pt x="54066" y="25400"/>
                  <a:pt x="42817" y="22498"/>
                  <a:pt x="38463" y="18869"/>
                </a:cubicBezTo>
                <a:cubicBezTo>
                  <a:pt x="34109" y="15241"/>
                  <a:pt x="33383" y="6774"/>
                  <a:pt x="34109" y="3629"/>
                </a:cubicBezTo>
                <a:cubicBezTo>
                  <a:pt x="34835" y="484"/>
                  <a:pt x="40278" y="0"/>
                  <a:pt x="42818" y="0"/>
                </a:cubicBezTo>
                <a:cubicBezTo>
                  <a:pt x="45358" y="0"/>
                  <a:pt x="48261" y="1391"/>
                  <a:pt x="49349" y="3629"/>
                </a:cubicBezTo>
                <a:cubicBezTo>
                  <a:pt x="50438" y="5867"/>
                  <a:pt x="52131" y="10826"/>
                  <a:pt x="49349" y="13426"/>
                </a:cubicBezTo>
                <a:cubicBezTo>
                  <a:pt x="46567" y="16027"/>
                  <a:pt x="37920" y="21228"/>
                  <a:pt x="32658" y="19232"/>
                </a:cubicBezTo>
                <a:cubicBezTo>
                  <a:pt x="27397" y="17236"/>
                  <a:pt x="23223" y="2359"/>
                  <a:pt x="17780" y="1452"/>
                </a:cubicBezTo>
                <a:cubicBezTo>
                  <a:pt x="12337" y="545"/>
                  <a:pt x="2963" y="11733"/>
                  <a:pt x="0" y="13789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7275101" name="Google Shape;782;p43"/>
          <p:cNvSpPr/>
          <p:nvPr/>
        </p:nvSpPr>
        <p:spPr bwMode="auto">
          <a:xfrm rot="-5400000">
            <a:off x="932285" y="300773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853919312" name="Google Shape;783;p43"/>
          <p:cNvGrpSpPr/>
          <p:nvPr/>
        </p:nvGrpSpPr>
        <p:grpSpPr bwMode="auto">
          <a:xfrm rot="-10132663">
            <a:off x="556971" y="4015183"/>
            <a:ext cx="253458" cy="288618"/>
            <a:chOff x="4670703" y="657266"/>
            <a:chExt cx="253462" cy="288623"/>
          </a:xfrm>
        </p:grpSpPr>
        <p:sp>
          <p:nvSpPr>
            <p:cNvPr id="784" name="Google Shape;784;p43"/>
            <p:cNvSpPr/>
            <p:nvPr/>
          </p:nvSpPr>
          <p:spPr bwMode="auto">
            <a:xfrm>
              <a:off x="4670703" y="65726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85" name="Google Shape;785;p43"/>
            <p:cNvSpPr/>
            <p:nvPr/>
          </p:nvSpPr>
          <p:spPr bwMode="auto"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855416028" name="Google Shape;786;p43"/>
          <p:cNvGrpSpPr/>
          <p:nvPr/>
        </p:nvGrpSpPr>
        <p:grpSpPr bwMode="auto">
          <a:xfrm rot="4582755">
            <a:off x="8196402" y="4440256"/>
            <a:ext cx="418785" cy="350309"/>
            <a:chOff x="4259550" y="352000"/>
            <a:chExt cx="418775" cy="350301"/>
          </a:xfrm>
        </p:grpSpPr>
        <p:sp>
          <p:nvSpPr>
            <p:cNvPr id="787" name="Google Shape;787;p43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88" name="Google Shape;788;p43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89" name="Google Shape;789;p43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77561793" name="Google Shape;790;p43"/>
          <p:cNvGrpSpPr/>
          <p:nvPr/>
        </p:nvGrpSpPr>
        <p:grpSpPr bwMode="auto">
          <a:xfrm rot="9402217">
            <a:off x="7696210" y="1458415"/>
            <a:ext cx="245983" cy="222157"/>
            <a:chOff x="4947100" y="881950"/>
            <a:chExt cx="245975" cy="222150"/>
          </a:xfrm>
        </p:grpSpPr>
        <p:sp>
          <p:nvSpPr>
            <p:cNvPr id="791" name="Google Shape;791;p43"/>
            <p:cNvSpPr/>
            <p:nvPr/>
          </p:nvSpPr>
          <p:spPr bwMode="auto">
            <a:xfrm>
              <a:off x="5166350" y="881950"/>
              <a:ext cx="26725" cy="152625"/>
            </a:xfrm>
            <a:custGeom>
              <a:avLst/>
              <a:gdLst/>
              <a:ahLst/>
              <a:cxnLst/>
              <a:rect l="l" t="t" r="r" b="b"/>
              <a:pathLst>
                <a:path w="1069" h="6105" fill="norm" stroke="1" extrusionOk="0">
                  <a:moveTo>
                    <a:pt x="461" y="1"/>
                  </a:moveTo>
                  <a:cubicBezTo>
                    <a:pt x="335" y="1"/>
                    <a:pt x="205" y="69"/>
                    <a:pt x="168" y="199"/>
                  </a:cubicBezTo>
                  <a:cubicBezTo>
                    <a:pt x="1" y="599"/>
                    <a:pt x="68" y="1133"/>
                    <a:pt x="101" y="1600"/>
                  </a:cubicBezTo>
                  <a:lnTo>
                    <a:pt x="234" y="3101"/>
                  </a:lnTo>
                  <a:cubicBezTo>
                    <a:pt x="334" y="4068"/>
                    <a:pt x="535" y="5036"/>
                    <a:pt x="735" y="5970"/>
                  </a:cubicBezTo>
                  <a:cubicBezTo>
                    <a:pt x="750" y="6061"/>
                    <a:pt x="822" y="6104"/>
                    <a:pt x="894" y="6104"/>
                  </a:cubicBezTo>
                  <a:cubicBezTo>
                    <a:pt x="980" y="6104"/>
                    <a:pt x="1068" y="6045"/>
                    <a:pt x="1068" y="5936"/>
                  </a:cubicBezTo>
                  <a:cubicBezTo>
                    <a:pt x="1035" y="4969"/>
                    <a:pt x="1035" y="4035"/>
                    <a:pt x="935" y="3034"/>
                  </a:cubicBezTo>
                  <a:cubicBezTo>
                    <a:pt x="902" y="2534"/>
                    <a:pt x="902" y="2067"/>
                    <a:pt x="868" y="1567"/>
                  </a:cubicBezTo>
                  <a:cubicBezTo>
                    <a:pt x="868" y="1100"/>
                    <a:pt x="902" y="566"/>
                    <a:pt x="701" y="132"/>
                  </a:cubicBezTo>
                  <a:cubicBezTo>
                    <a:pt x="657" y="44"/>
                    <a:pt x="561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92" name="Google Shape;792;p43"/>
            <p:cNvSpPr/>
            <p:nvPr/>
          </p:nvSpPr>
          <p:spPr bwMode="auto">
            <a:xfrm>
              <a:off x="5046275" y="939575"/>
              <a:ext cx="78175" cy="118175"/>
            </a:xfrm>
            <a:custGeom>
              <a:avLst/>
              <a:gdLst/>
              <a:ahLst/>
              <a:cxnLst/>
              <a:rect l="l" t="t" r="r" b="b"/>
              <a:pathLst>
                <a:path w="3127" h="4727" fill="norm" stroke="1" extrusionOk="0">
                  <a:moveTo>
                    <a:pt x="163" y="1"/>
                  </a:moveTo>
                  <a:cubicBezTo>
                    <a:pt x="75" y="1"/>
                    <a:pt x="0" y="73"/>
                    <a:pt x="0" y="196"/>
                  </a:cubicBezTo>
                  <a:cubicBezTo>
                    <a:pt x="0" y="1029"/>
                    <a:pt x="501" y="1797"/>
                    <a:pt x="968" y="2464"/>
                  </a:cubicBezTo>
                  <a:cubicBezTo>
                    <a:pt x="1502" y="3198"/>
                    <a:pt x="2035" y="3965"/>
                    <a:pt x="2636" y="4665"/>
                  </a:cubicBezTo>
                  <a:cubicBezTo>
                    <a:pt x="2687" y="4708"/>
                    <a:pt x="2748" y="4727"/>
                    <a:pt x="2806" y="4727"/>
                  </a:cubicBezTo>
                  <a:cubicBezTo>
                    <a:pt x="2974" y="4727"/>
                    <a:pt x="3126" y="4572"/>
                    <a:pt x="3003" y="4399"/>
                  </a:cubicBezTo>
                  <a:cubicBezTo>
                    <a:pt x="2536" y="3598"/>
                    <a:pt x="2035" y="2831"/>
                    <a:pt x="1568" y="2097"/>
                  </a:cubicBezTo>
                  <a:lnTo>
                    <a:pt x="968" y="1096"/>
                  </a:lnTo>
                  <a:cubicBezTo>
                    <a:pt x="734" y="763"/>
                    <a:pt x="568" y="362"/>
                    <a:pt x="334" y="95"/>
                  </a:cubicBezTo>
                  <a:cubicBezTo>
                    <a:pt x="282" y="30"/>
                    <a:pt x="220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93" name="Google Shape;793;p43"/>
            <p:cNvSpPr/>
            <p:nvPr/>
          </p:nvSpPr>
          <p:spPr bwMode="auto">
            <a:xfrm>
              <a:off x="4947100" y="1017724"/>
              <a:ext cx="137100" cy="86375"/>
            </a:xfrm>
            <a:custGeom>
              <a:avLst/>
              <a:gdLst/>
              <a:ahLst/>
              <a:cxnLst/>
              <a:rect l="l" t="t" r="r" b="b"/>
              <a:pathLst>
                <a:path w="5484" h="3455" fill="norm" stroke="1" extrusionOk="0">
                  <a:moveTo>
                    <a:pt x="223" y="1"/>
                  </a:moveTo>
                  <a:cubicBezTo>
                    <a:pt x="82" y="1"/>
                    <a:pt x="1" y="153"/>
                    <a:pt x="31" y="305"/>
                  </a:cubicBezTo>
                  <a:cubicBezTo>
                    <a:pt x="298" y="705"/>
                    <a:pt x="799" y="1006"/>
                    <a:pt x="1199" y="1273"/>
                  </a:cubicBezTo>
                  <a:cubicBezTo>
                    <a:pt x="1632" y="1539"/>
                    <a:pt x="2033" y="1806"/>
                    <a:pt x="2466" y="2040"/>
                  </a:cubicBezTo>
                  <a:cubicBezTo>
                    <a:pt x="3334" y="2607"/>
                    <a:pt x="4268" y="3107"/>
                    <a:pt x="5268" y="3441"/>
                  </a:cubicBezTo>
                  <a:cubicBezTo>
                    <a:pt x="5291" y="3450"/>
                    <a:pt x="5313" y="3454"/>
                    <a:pt x="5332" y="3454"/>
                  </a:cubicBezTo>
                  <a:cubicBezTo>
                    <a:pt x="5450" y="3454"/>
                    <a:pt x="5483" y="3294"/>
                    <a:pt x="5368" y="3207"/>
                  </a:cubicBezTo>
                  <a:cubicBezTo>
                    <a:pt x="4535" y="2640"/>
                    <a:pt x="3667" y="2140"/>
                    <a:pt x="2800" y="1573"/>
                  </a:cubicBezTo>
                  <a:cubicBezTo>
                    <a:pt x="2366" y="1339"/>
                    <a:pt x="1966" y="1039"/>
                    <a:pt x="1532" y="739"/>
                  </a:cubicBezTo>
                  <a:cubicBezTo>
                    <a:pt x="1165" y="505"/>
                    <a:pt x="698" y="138"/>
                    <a:pt x="265" y="5"/>
                  </a:cubicBezTo>
                  <a:cubicBezTo>
                    <a:pt x="250" y="2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5" preserve="0" showMasterPhAnim="0" showMasterSp="1" userDrawn="1">
  <p:cSld name="CUSTOM_8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573279164" name="Google Shape;795;p44"/>
          <p:cNvGrpSpPr/>
          <p:nvPr/>
        </p:nvGrpSpPr>
        <p:grpSpPr bwMode="auto">
          <a:xfrm rot="8099999">
            <a:off x="4191192" y="968262"/>
            <a:ext cx="316767" cy="248808"/>
            <a:chOff x="4181197" y="354494"/>
            <a:chExt cx="316771" cy="248811"/>
          </a:xfrm>
        </p:grpSpPr>
        <p:sp>
          <p:nvSpPr>
            <p:cNvPr id="796" name="Google Shape;796;p44"/>
            <p:cNvSpPr/>
            <p:nvPr/>
          </p:nvSpPr>
          <p:spPr bwMode="auto">
            <a:xfrm>
              <a:off x="4181197" y="55008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 bwMode="auto">
            <a:xfrm>
              <a:off x="4257040" y="354494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 bwMode="auto">
            <a:xfrm>
              <a:off x="4367816" y="426006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196669080" name="Google Shape;799;p44"/>
          <p:cNvSpPr/>
          <p:nvPr/>
        </p:nvSpPr>
        <p:spPr bwMode="auto">
          <a:xfrm rot="10800000">
            <a:off x="5" y="144024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34023796" name="Google Shape;800;p44"/>
          <p:cNvSpPr/>
          <p:nvPr/>
        </p:nvSpPr>
        <p:spPr bwMode="auto">
          <a:xfrm>
            <a:off x="376249" y="439182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43214573" name="Google Shape;801;p44"/>
          <p:cNvGrpSpPr/>
          <p:nvPr/>
        </p:nvGrpSpPr>
        <p:grpSpPr bwMode="auto">
          <a:xfrm rot="-3818854">
            <a:off x="8438424" y="4418946"/>
            <a:ext cx="316777" cy="248816"/>
            <a:chOff x="4181197" y="354494"/>
            <a:chExt cx="316771" cy="248811"/>
          </a:xfrm>
        </p:grpSpPr>
        <p:sp>
          <p:nvSpPr>
            <p:cNvPr id="802" name="Google Shape;802;p44"/>
            <p:cNvSpPr/>
            <p:nvPr/>
          </p:nvSpPr>
          <p:spPr bwMode="auto">
            <a:xfrm>
              <a:off x="4181197" y="55008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 bwMode="auto">
            <a:xfrm>
              <a:off x="4257040" y="354494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 bwMode="auto">
            <a:xfrm>
              <a:off x="4367816" y="426006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411388962" name="Google Shape;805;p44"/>
          <p:cNvSpPr/>
          <p:nvPr/>
        </p:nvSpPr>
        <p:spPr bwMode="auto">
          <a:xfrm>
            <a:off x="8131566" y="-329725"/>
            <a:ext cx="1310812" cy="1222404"/>
          </a:xfrm>
          <a:custGeom>
            <a:avLst/>
            <a:gdLst/>
            <a:ahLst/>
            <a:cxnLst/>
            <a:rect l="l" t="t" r="r" b="b"/>
            <a:pathLst>
              <a:path w="44540" h="41536" fill="norm" stroke="1" extrusionOk="0">
                <a:moveTo>
                  <a:pt x="29810" y="1"/>
                </a:moveTo>
                <a:cubicBezTo>
                  <a:pt x="18468" y="1"/>
                  <a:pt x="0" y="28135"/>
                  <a:pt x="4917" y="37113"/>
                </a:cubicBezTo>
                <a:cubicBezTo>
                  <a:pt x="5593" y="38327"/>
                  <a:pt x="7065" y="39043"/>
                  <a:pt x="8378" y="39520"/>
                </a:cubicBezTo>
                <a:cubicBezTo>
                  <a:pt x="12278" y="40914"/>
                  <a:pt x="15789" y="41536"/>
                  <a:pt x="18924" y="41536"/>
                </a:cubicBezTo>
                <a:cubicBezTo>
                  <a:pt x="41297" y="41536"/>
                  <a:pt x="44539" y="9881"/>
                  <a:pt x="33443" y="1227"/>
                </a:cubicBezTo>
                <a:cubicBezTo>
                  <a:pt x="32361" y="384"/>
                  <a:pt x="31134" y="1"/>
                  <a:pt x="298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33975189" name="Google Shape;806;p44"/>
          <p:cNvSpPr txBox="1"/>
          <p:nvPr>
            <p:ph type="ctrTitle"/>
          </p:nvPr>
        </p:nvSpPr>
        <p:spPr bwMode="auto">
          <a:xfrm flipH="1">
            <a:off x="2506650" y="2522575"/>
            <a:ext cx="160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38431314" name="Google Shape;807;p44"/>
          <p:cNvSpPr txBox="1"/>
          <p:nvPr>
            <p:ph type="subTitle" idx="1"/>
          </p:nvPr>
        </p:nvSpPr>
        <p:spPr bwMode="auto">
          <a:xfrm flipH="1">
            <a:off x="1287125" y="2984025"/>
            <a:ext cx="28209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6" preserve="0" showMasterPhAnim="0" showMasterSp="1" userDrawn="1">
  <p:cSld name="CUSTOM_8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9340213" name="Google Shape;809;p45"/>
          <p:cNvSpPr/>
          <p:nvPr/>
        </p:nvSpPr>
        <p:spPr bwMode="auto">
          <a:xfrm>
            <a:off x="1028334" y="-6381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629868777" name="Google Shape;810;p45"/>
          <p:cNvGrpSpPr/>
          <p:nvPr/>
        </p:nvGrpSpPr>
        <p:grpSpPr bwMode="auto">
          <a:xfrm rot="2469396" flipH="1">
            <a:off x="5036752" y="3878445"/>
            <a:ext cx="306762" cy="476330"/>
            <a:chOff x="4452729" y="352000"/>
            <a:chExt cx="225596" cy="350301"/>
          </a:xfrm>
        </p:grpSpPr>
        <p:sp>
          <p:nvSpPr>
            <p:cNvPr id="811" name="Google Shape;811;p45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12" name="Google Shape;812;p45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13" name="Google Shape;813;p45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90411498" name="Google Shape;814;p45"/>
          <p:cNvGrpSpPr/>
          <p:nvPr/>
        </p:nvGrpSpPr>
        <p:grpSpPr bwMode="auto">
          <a:xfrm>
            <a:off x="720000" y="3311750"/>
            <a:ext cx="1221675" cy="1456959"/>
            <a:chOff x="2027450" y="3596675"/>
            <a:chExt cx="1221675" cy="1456959"/>
          </a:xfrm>
        </p:grpSpPr>
        <p:sp>
          <p:nvSpPr>
            <p:cNvPr id="815" name="Google Shape;815;p45"/>
            <p:cNvSpPr/>
            <p:nvPr/>
          </p:nvSpPr>
          <p:spPr bwMode="auto">
            <a:xfrm>
              <a:off x="2283475" y="3989975"/>
              <a:ext cx="965650" cy="819875"/>
            </a:xfrm>
            <a:custGeom>
              <a:avLst/>
              <a:gdLst/>
              <a:ahLst/>
              <a:cxnLst/>
              <a:rect l="l" t="t" r="r" b="b"/>
              <a:pathLst>
                <a:path w="38626" h="32795" fill="norm" stroke="1" extrusionOk="0">
                  <a:moveTo>
                    <a:pt x="29355" y="0"/>
                  </a:moveTo>
                  <a:lnTo>
                    <a:pt x="29355" y="0"/>
                  </a:lnTo>
                  <a:cubicBezTo>
                    <a:pt x="29421" y="400"/>
                    <a:pt x="29455" y="834"/>
                    <a:pt x="29421" y="1168"/>
                  </a:cubicBezTo>
                  <a:cubicBezTo>
                    <a:pt x="28968" y="4957"/>
                    <a:pt x="16252" y="11827"/>
                    <a:pt x="12184" y="11827"/>
                  </a:cubicBezTo>
                  <a:cubicBezTo>
                    <a:pt x="12062" y="11827"/>
                    <a:pt x="11948" y="11821"/>
                    <a:pt x="11842" y="11809"/>
                  </a:cubicBezTo>
                  <a:cubicBezTo>
                    <a:pt x="8239" y="11342"/>
                    <a:pt x="6338" y="7372"/>
                    <a:pt x="4303" y="4970"/>
                  </a:cubicBezTo>
                  <a:cubicBezTo>
                    <a:pt x="3064" y="3483"/>
                    <a:pt x="1506" y="1791"/>
                    <a:pt x="531" y="1791"/>
                  </a:cubicBezTo>
                  <a:cubicBezTo>
                    <a:pt x="325" y="1791"/>
                    <a:pt x="146" y="1866"/>
                    <a:pt x="0" y="2035"/>
                  </a:cubicBezTo>
                  <a:cubicBezTo>
                    <a:pt x="0" y="2235"/>
                    <a:pt x="0" y="2402"/>
                    <a:pt x="67" y="2635"/>
                  </a:cubicBezTo>
                  <a:cubicBezTo>
                    <a:pt x="934" y="10708"/>
                    <a:pt x="3002" y="11508"/>
                    <a:pt x="3102" y="16178"/>
                  </a:cubicBezTo>
                  <a:cubicBezTo>
                    <a:pt x="3102" y="18480"/>
                    <a:pt x="3469" y="22049"/>
                    <a:pt x="4837" y="25318"/>
                  </a:cubicBezTo>
                  <a:cubicBezTo>
                    <a:pt x="5071" y="25819"/>
                    <a:pt x="5304" y="26352"/>
                    <a:pt x="5604" y="26853"/>
                  </a:cubicBezTo>
                  <a:cubicBezTo>
                    <a:pt x="7105" y="29588"/>
                    <a:pt x="9474" y="31890"/>
                    <a:pt x="13110" y="32523"/>
                  </a:cubicBezTo>
                  <a:cubicBezTo>
                    <a:pt x="14132" y="32702"/>
                    <a:pt x="15284" y="32794"/>
                    <a:pt x="16517" y="32794"/>
                  </a:cubicBezTo>
                  <a:cubicBezTo>
                    <a:pt x="25431" y="32794"/>
                    <a:pt x="38626" y="27959"/>
                    <a:pt x="38127" y="15711"/>
                  </a:cubicBezTo>
                  <a:cubicBezTo>
                    <a:pt x="37927" y="11008"/>
                    <a:pt x="29655" y="334"/>
                    <a:pt x="29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16" name="Google Shape;816;p45"/>
            <p:cNvSpPr/>
            <p:nvPr/>
          </p:nvSpPr>
          <p:spPr bwMode="auto">
            <a:xfrm>
              <a:off x="2285125" y="3636275"/>
              <a:ext cx="736400" cy="649400"/>
            </a:xfrm>
            <a:custGeom>
              <a:avLst/>
              <a:gdLst/>
              <a:ahLst/>
              <a:cxnLst/>
              <a:rect l="l" t="t" r="r" b="b"/>
              <a:pathLst>
                <a:path w="29456" h="25976" fill="norm" stroke="1" extrusionOk="0">
                  <a:moveTo>
                    <a:pt x="18748" y="1"/>
                  </a:moveTo>
                  <a:cubicBezTo>
                    <a:pt x="18082" y="1"/>
                    <a:pt x="16846" y="387"/>
                    <a:pt x="15345" y="1039"/>
                  </a:cubicBezTo>
                  <a:cubicBezTo>
                    <a:pt x="14345" y="1472"/>
                    <a:pt x="13210" y="2039"/>
                    <a:pt x="12043" y="2707"/>
                  </a:cubicBezTo>
                  <a:cubicBezTo>
                    <a:pt x="10442" y="3641"/>
                    <a:pt x="8741" y="4708"/>
                    <a:pt x="7173" y="5976"/>
                  </a:cubicBezTo>
                  <a:cubicBezTo>
                    <a:pt x="6339" y="6609"/>
                    <a:pt x="5572" y="7277"/>
                    <a:pt x="4838" y="7944"/>
                  </a:cubicBezTo>
                  <a:cubicBezTo>
                    <a:pt x="3570" y="9044"/>
                    <a:pt x="2503" y="10279"/>
                    <a:pt x="1669" y="11513"/>
                  </a:cubicBezTo>
                  <a:cubicBezTo>
                    <a:pt x="1369" y="11980"/>
                    <a:pt x="1068" y="12480"/>
                    <a:pt x="835" y="12981"/>
                  </a:cubicBezTo>
                  <a:cubicBezTo>
                    <a:pt x="268" y="14048"/>
                    <a:pt x="1" y="15149"/>
                    <a:pt x="1" y="16183"/>
                  </a:cubicBezTo>
                  <a:cubicBezTo>
                    <a:pt x="146" y="16014"/>
                    <a:pt x="325" y="15939"/>
                    <a:pt x="529" y="15939"/>
                  </a:cubicBezTo>
                  <a:cubicBezTo>
                    <a:pt x="1496" y="15939"/>
                    <a:pt x="3031" y="17631"/>
                    <a:pt x="4271" y="19118"/>
                  </a:cubicBezTo>
                  <a:cubicBezTo>
                    <a:pt x="6339" y="21520"/>
                    <a:pt x="8240" y="25490"/>
                    <a:pt x="11843" y="25957"/>
                  </a:cubicBezTo>
                  <a:cubicBezTo>
                    <a:pt x="11947" y="25969"/>
                    <a:pt x="12059" y="25975"/>
                    <a:pt x="12179" y="25975"/>
                  </a:cubicBezTo>
                  <a:cubicBezTo>
                    <a:pt x="16188" y="25975"/>
                    <a:pt x="28935" y="19105"/>
                    <a:pt x="29389" y="15316"/>
                  </a:cubicBezTo>
                  <a:cubicBezTo>
                    <a:pt x="29455" y="14982"/>
                    <a:pt x="29422" y="14548"/>
                    <a:pt x="29355" y="14148"/>
                  </a:cubicBezTo>
                  <a:cubicBezTo>
                    <a:pt x="28455" y="9645"/>
                    <a:pt x="21383" y="772"/>
                    <a:pt x="19048" y="38"/>
                  </a:cubicBezTo>
                  <a:cubicBezTo>
                    <a:pt x="18967" y="13"/>
                    <a:pt x="18867" y="1"/>
                    <a:pt x="187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17" name="Google Shape;817;p45"/>
            <p:cNvSpPr/>
            <p:nvPr/>
          </p:nvSpPr>
          <p:spPr bwMode="auto">
            <a:xfrm>
              <a:off x="2360200" y="3596675"/>
              <a:ext cx="308575" cy="238199"/>
            </a:xfrm>
            <a:custGeom>
              <a:avLst/>
              <a:gdLst/>
              <a:ahLst/>
              <a:cxnLst/>
              <a:rect l="l" t="t" r="r" b="b"/>
              <a:pathLst>
                <a:path w="12343" h="9528" fill="norm" stroke="1" extrusionOk="0">
                  <a:moveTo>
                    <a:pt x="7200" y="1"/>
                  </a:moveTo>
                  <a:cubicBezTo>
                    <a:pt x="6306" y="1"/>
                    <a:pt x="5339" y="238"/>
                    <a:pt x="4337" y="855"/>
                  </a:cubicBezTo>
                  <a:cubicBezTo>
                    <a:pt x="0" y="3523"/>
                    <a:pt x="1835" y="9528"/>
                    <a:pt x="1835" y="9528"/>
                  </a:cubicBezTo>
                  <a:cubicBezTo>
                    <a:pt x="2569" y="8794"/>
                    <a:pt x="3369" y="8193"/>
                    <a:pt x="4170" y="7560"/>
                  </a:cubicBezTo>
                  <a:cubicBezTo>
                    <a:pt x="4170" y="7560"/>
                    <a:pt x="3036" y="4691"/>
                    <a:pt x="5271" y="3290"/>
                  </a:cubicBezTo>
                  <a:cubicBezTo>
                    <a:pt x="5629" y="3080"/>
                    <a:pt x="5997" y="2997"/>
                    <a:pt x="6355" y="2997"/>
                  </a:cubicBezTo>
                  <a:cubicBezTo>
                    <a:pt x="7767" y="2997"/>
                    <a:pt x="9040" y="4291"/>
                    <a:pt x="9040" y="4291"/>
                  </a:cubicBezTo>
                  <a:cubicBezTo>
                    <a:pt x="10207" y="3623"/>
                    <a:pt x="11342" y="3090"/>
                    <a:pt x="12342" y="2623"/>
                  </a:cubicBezTo>
                  <a:cubicBezTo>
                    <a:pt x="12342" y="2623"/>
                    <a:pt x="10174" y="1"/>
                    <a:pt x="7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18" name="Google Shape;818;p45"/>
            <p:cNvSpPr/>
            <p:nvPr/>
          </p:nvSpPr>
          <p:spPr bwMode="auto">
            <a:xfrm>
              <a:off x="2027450" y="3887650"/>
              <a:ext cx="396975" cy="827775"/>
            </a:xfrm>
            <a:custGeom>
              <a:avLst/>
              <a:gdLst/>
              <a:ahLst/>
              <a:cxnLst/>
              <a:rect l="l" t="t" r="r" b="b"/>
              <a:pathLst>
                <a:path w="15879" h="33111" fill="norm" stroke="1" extrusionOk="0">
                  <a:moveTo>
                    <a:pt x="7779" y="1"/>
                  </a:moveTo>
                  <a:cubicBezTo>
                    <a:pt x="5553" y="1"/>
                    <a:pt x="3066" y="1061"/>
                    <a:pt x="2002" y="4794"/>
                  </a:cubicBezTo>
                  <a:cubicBezTo>
                    <a:pt x="1" y="11965"/>
                    <a:pt x="6272" y="14968"/>
                    <a:pt x="5605" y="20271"/>
                  </a:cubicBezTo>
                  <a:cubicBezTo>
                    <a:pt x="4709" y="27387"/>
                    <a:pt x="6077" y="33111"/>
                    <a:pt x="10401" y="33111"/>
                  </a:cubicBezTo>
                  <a:cubicBezTo>
                    <a:pt x="11875" y="33111"/>
                    <a:pt x="13691" y="32446"/>
                    <a:pt x="15879" y="30946"/>
                  </a:cubicBezTo>
                  <a:cubicBezTo>
                    <a:pt x="15578" y="30445"/>
                    <a:pt x="15345" y="29945"/>
                    <a:pt x="15145" y="29411"/>
                  </a:cubicBezTo>
                  <a:cubicBezTo>
                    <a:pt x="15145" y="29411"/>
                    <a:pt x="13607" y="30067"/>
                    <a:pt x="12099" y="30067"/>
                  </a:cubicBezTo>
                  <a:cubicBezTo>
                    <a:pt x="11085" y="30067"/>
                    <a:pt x="10084" y="29770"/>
                    <a:pt x="9574" y="28777"/>
                  </a:cubicBezTo>
                  <a:cubicBezTo>
                    <a:pt x="8173" y="25975"/>
                    <a:pt x="9874" y="22206"/>
                    <a:pt x="9374" y="18670"/>
                  </a:cubicBezTo>
                  <a:cubicBezTo>
                    <a:pt x="8907" y="15168"/>
                    <a:pt x="4170" y="9664"/>
                    <a:pt x="5338" y="5327"/>
                  </a:cubicBezTo>
                  <a:cubicBezTo>
                    <a:pt x="5965" y="2998"/>
                    <a:pt x="7584" y="2459"/>
                    <a:pt x="8947" y="2459"/>
                  </a:cubicBezTo>
                  <a:cubicBezTo>
                    <a:pt x="10123" y="2459"/>
                    <a:pt x="11109" y="2859"/>
                    <a:pt x="11109" y="2859"/>
                  </a:cubicBezTo>
                  <a:cubicBezTo>
                    <a:pt x="11342" y="2359"/>
                    <a:pt x="11609" y="1925"/>
                    <a:pt x="11942" y="1425"/>
                  </a:cubicBezTo>
                  <a:cubicBezTo>
                    <a:pt x="11624" y="883"/>
                    <a:pt x="9810" y="1"/>
                    <a:pt x="77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19" name="Google Shape;819;p45"/>
            <p:cNvSpPr/>
            <p:nvPr/>
          </p:nvSpPr>
          <p:spPr bwMode="auto">
            <a:xfrm>
              <a:off x="2279300" y="3631850"/>
              <a:ext cx="751400" cy="662025"/>
            </a:xfrm>
            <a:custGeom>
              <a:avLst/>
              <a:gdLst/>
              <a:ahLst/>
              <a:cxnLst/>
              <a:rect l="l" t="t" r="r" b="b"/>
              <a:pathLst>
                <a:path w="30056" h="26481" fill="norm" stroke="1" extrusionOk="0">
                  <a:moveTo>
                    <a:pt x="19267" y="0"/>
                  </a:moveTo>
                  <a:cubicBezTo>
                    <a:pt x="19210" y="0"/>
                    <a:pt x="19159" y="15"/>
                    <a:pt x="19181" y="15"/>
                  </a:cubicBezTo>
                  <a:cubicBezTo>
                    <a:pt x="19147" y="115"/>
                    <a:pt x="19214" y="215"/>
                    <a:pt x="19314" y="282"/>
                  </a:cubicBezTo>
                  <a:cubicBezTo>
                    <a:pt x="19815" y="482"/>
                    <a:pt x="20282" y="849"/>
                    <a:pt x="20682" y="1216"/>
                  </a:cubicBezTo>
                  <a:cubicBezTo>
                    <a:pt x="21149" y="1616"/>
                    <a:pt x="21516" y="2016"/>
                    <a:pt x="21949" y="2450"/>
                  </a:cubicBezTo>
                  <a:cubicBezTo>
                    <a:pt x="22717" y="3284"/>
                    <a:pt x="23484" y="4185"/>
                    <a:pt x="24184" y="5119"/>
                  </a:cubicBezTo>
                  <a:cubicBezTo>
                    <a:pt x="25619" y="6953"/>
                    <a:pt x="26886" y="8888"/>
                    <a:pt x="27987" y="10956"/>
                  </a:cubicBezTo>
                  <a:cubicBezTo>
                    <a:pt x="28521" y="11990"/>
                    <a:pt x="28988" y="13024"/>
                    <a:pt x="29221" y="14125"/>
                  </a:cubicBezTo>
                  <a:cubicBezTo>
                    <a:pt x="29321" y="14659"/>
                    <a:pt x="29388" y="15192"/>
                    <a:pt x="29221" y="15659"/>
                  </a:cubicBezTo>
                  <a:cubicBezTo>
                    <a:pt x="29055" y="16160"/>
                    <a:pt x="28788" y="16627"/>
                    <a:pt x="28387" y="17027"/>
                  </a:cubicBezTo>
                  <a:cubicBezTo>
                    <a:pt x="27687" y="17894"/>
                    <a:pt x="26820" y="18662"/>
                    <a:pt x="25886" y="19362"/>
                  </a:cubicBezTo>
                  <a:cubicBezTo>
                    <a:pt x="24985" y="20063"/>
                    <a:pt x="24018" y="20696"/>
                    <a:pt x="23017" y="21330"/>
                  </a:cubicBezTo>
                  <a:cubicBezTo>
                    <a:pt x="21015" y="22531"/>
                    <a:pt x="18947" y="23632"/>
                    <a:pt x="16812" y="24499"/>
                  </a:cubicBezTo>
                  <a:cubicBezTo>
                    <a:pt x="15712" y="24899"/>
                    <a:pt x="14644" y="25333"/>
                    <a:pt x="13510" y="25533"/>
                  </a:cubicBezTo>
                  <a:cubicBezTo>
                    <a:pt x="13132" y="25622"/>
                    <a:pt x="12754" y="25667"/>
                    <a:pt x="12396" y="25667"/>
                  </a:cubicBezTo>
                  <a:cubicBezTo>
                    <a:pt x="12217" y="25667"/>
                    <a:pt x="12042" y="25655"/>
                    <a:pt x="11876" y="25633"/>
                  </a:cubicBezTo>
                  <a:cubicBezTo>
                    <a:pt x="11342" y="25566"/>
                    <a:pt x="10842" y="25366"/>
                    <a:pt x="10341" y="25133"/>
                  </a:cubicBezTo>
                  <a:cubicBezTo>
                    <a:pt x="9374" y="24632"/>
                    <a:pt x="8540" y="23832"/>
                    <a:pt x="7806" y="22965"/>
                  </a:cubicBezTo>
                  <a:cubicBezTo>
                    <a:pt x="7039" y="22064"/>
                    <a:pt x="6372" y="21130"/>
                    <a:pt x="5671" y="20163"/>
                  </a:cubicBezTo>
                  <a:cubicBezTo>
                    <a:pt x="4971" y="19229"/>
                    <a:pt x="4170" y="18328"/>
                    <a:pt x="3336" y="17494"/>
                  </a:cubicBezTo>
                  <a:cubicBezTo>
                    <a:pt x="2936" y="17060"/>
                    <a:pt x="2469" y="16660"/>
                    <a:pt x="1969" y="16327"/>
                  </a:cubicBezTo>
                  <a:cubicBezTo>
                    <a:pt x="1668" y="16160"/>
                    <a:pt x="1435" y="15993"/>
                    <a:pt x="1101" y="15893"/>
                  </a:cubicBezTo>
                  <a:lnTo>
                    <a:pt x="834" y="15860"/>
                  </a:lnTo>
                  <a:cubicBezTo>
                    <a:pt x="790" y="15848"/>
                    <a:pt x="753" y="15845"/>
                    <a:pt x="719" y="15845"/>
                  </a:cubicBezTo>
                  <a:cubicBezTo>
                    <a:pt x="653" y="15845"/>
                    <a:pt x="601" y="15860"/>
                    <a:pt x="534" y="15860"/>
                  </a:cubicBezTo>
                  <a:lnTo>
                    <a:pt x="301" y="15993"/>
                  </a:lnTo>
                  <a:cubicBezTo>
                    <a:pt x="201" y="16026"/>
                    <a:pt x="167" y="16060"/>
                    <a:pt x="101" y="16160"/>
                  </a:cubicBezTo>
                  <a:cubicBezTo>
                    <a:pt x="0" y="16226"/>
                    <a:pt x="0" y="16360"/>
                    <a:pt x="101" y="16460"/>
                  </a:cubicBezTo>
                  <a:cubicBezTo>
                    <a:pt x="134" y="16493"/>
                    <a:pt x="184" y="16510"/>
                    <a:pt x="234" y="16510"/>
                  </a:cubicBezTo>
                  <a:cubicBezTo>
                    <a:pt x="284" y="16510"/>
                    <a:pt x="334" y="16493"/>
                    <a:pt x="367" y="16460"/>
                  </a:cubicBezTo>
                  <a:cubicBezTo>
                    <a:pt x="458" y="16347"/>
                    <a:pt x="579" y="16280"/>
                    <a:pt x="732" y="16280"/>
                  </a:cubicBezTo>
                  <a:cubicBezTo>
                    <a:pt x="804" y="16280"/>
                    <a:pt x="882" y="16294"/>
                    <a:pt x="968" y="16327"/>
                  </a:cubicBezTo>
                  <a:cubicBezTo>
                    <a:pt x="1235" y="16393"/>
                    <a:pt x="1468" y="16527"/>
                    <a:pt x="1668" y="16693"/>
                  </a:cubicBezTo>
                  <a:cubicBezTo>
                    <a:pt x="2135" y="17027"/>
                    <a:pt x="2502" y="17461"/>
                    <a:pt x="2936" y="17861"/>
                  </a:cubicBezTo>
                  <a:cubicBezTo>
                    <a:pt x="3703" y="18728"/>
                    <a:pt x="4470" y="19629"/>
                    <a:pt x="5137" y="20563"/>
                  </a:cubicBezTo>
                  <a:cubicBezTo>
                    <a:pt x="5805" y="21497"/>
                    <a:pt x="6472" y="22498"/>
                    <a:pt x="7206" y="23398"/>
                  </a:cubicBezTo>
                  <a:cubicBezTo>
                    <a:pt x="8006" y="24332"/>
                    <a:pt x="8873" y="25166"/>
                    <a:pt x="9974" y="25800"/>
                  </a:cubicBezTo>
                  <a:cubicBezTo>
                    <a:pt x="10508" y="26067"/>
                    <a:pt x="11108" y="26334"/>
                    <a:pt x="11709" y="26400"/>
                  </a:cubicBezTo>
                  <a:cubicBezTo>
                    <a:pt x="11929" y="26449"/>
                    <a:pt x="12184" y="26480"/>
                    <a:pt x="12423" y="26480"/>
                  </a:cubicBezTo>
                  <a:cubicBezTo>
                    <a:pt x="12510" y="26480"/>
                    <a:pt x="12596" y="26476"/>
                    <a:pt x="12676" y="26467"/>
                  </a:cubicBezTo>
                  <a:cubicBezTo>
                    <a:pt x="13010" y="26467"/>
                    <a:pt x="13310" y="26367"/>
                    <a:pt x="13610" y="26334"/>
                  </a:cubicBezTo>
                  <a:cubicBezTo>
                    <a:pt x="14811" y="26067"/>
                    <a:pt x="15878" y="25667"/>
                    <a:pt x="17013" y="25233"/>
                  </a:cubicBezTo>
                  <a:cubicBezTo>
                    <a:pt x="19214" y="24366"/>
                    <a:pt x="21316" y="23298"/>
                    <a:pt x="23350" y="22031"/>
                  </a:cubicBezTo>
                  <a:cubicBezTo>
                    <a:pt x="24351" y="21397"/>
                    <a:pt x="25319" y="20730"/>
                    <a:pt x="26286" y="20029"/>
                  </a:cubicBezTo>
                  <a:cubicBezTo>
                    <a:pt x="27187" y="19295"/>
                    <a:pt x="28121" y="18528"/>
                    <a:pt x="28888" y="17561"/>
                  </a:cubicBezTo>
                  <a:cubicBezTo>
                    <a:pt x="29288" y="17127"/>
                    <a:pt x="29655" y="16560"/>
                    <a:pt x="29855" y="15960"/>
                  </a:cubicBezTo>
                  <a:cubicBezTo>
                    <a:pt x="30055" y="15292"/>
                    <a:pt x="29989" y="14625"/>
                    <a:pt x="29855" y="14025"/>
                  </a:cubicBezTo>
                  <a:cubicBezTo>
                    <a:pt x="29622" y="12824"/>
                    <a:pt x="29088" y="11723"/>
                    <a:pt x="28521" y="10689"/>
                  </a:cubicBezTo>
                  <a:cubicBezTo>
                    <a:pt x="27420" y="8621"/>
                    <a:pt x="26019" y="6653"/>
                    <a:pt x="24551" y="4818"/>
                  </a:cubicBezTo>
                  <a:cubicBezTo>
                    <a:pt x="23817" y="3884"/>
                    <a:pt x="23017" y="3017"/>
                    <a:pt x="22183" y="2183"/>
                  </a:cubicBezTo>
                  <a:cubicBezTo>
                    <a:pt x="21783" y="1783"/>
                    <a:pt x="21349" y="1349"/>
                    <a:pt x="20915" y="982"/>
                  </a:cubicBezTo>
                  <a:cubicBezTo>
                    <a:pt x="20448" y="615"/>
                    <a:pt x="19981" y="215"/>
                    <a:pt x="19348" y="15"/>
                  </a:cubicBezTo>
                  <a:cubicBezTo>
                    <a:pt x="19325" y="4"/>
                    <a:pt x="19296" y="0"/>
                    <a:pt x="19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0" name="Google Shape;820;p45"/>
            <p:cNvSpPr/>
            <p:nvPr/>
          </p:nvSpPr>
          <p:spPr bwMode="auto">
            <a:xfrm rot="-2170665">
              <a:off x="2459901" y="4739872"/>
              <a:ext cx="198028" cy="282554"/>
            </a:xfrm>
            <a:custGeom>
              <a:avLst/>
              <a:gdLst/>
              <a:ahLst/>
              <a:cxnLst/>
              <a:rect l="l" t="t" r="r" b="b"/>
              <a:pathLst>
                <a:path w="7921" h="11302" fill="norm" stroke="1" extrusionOk="0">
                  <a:moveTo>
                    <a:pt x="66" y="1"/>
                  </a:moveTo>
                  <a:cubicBezTo>
                    <a:pt x="37" y="1"/>
                    <a:pt x="0" y="33"/>
                    <a:pt x="0" y="53"/>
                  </a:cubicBezTo>
                  <a:cubicBezTo>
                    <a:pt x="101" y="2722"/>
                    <a:pt x="534" y="5424"/>
                    <a:pt x="2002" y="7692"/>
                  </a:cubicBezTo>
                  <a:cubicBezTo>
                    <a:pt x="3149" y="9494"/>
                    <a:pt x="5197" y="11297"/>
                    <a:pt x="7450" y="11297"/>
                  </a:cubicBezTo>
                  <a:cubicBezTo>
                    <a:pt x="7491" y="11297"/>
                    <a:pt x="7532" y="11296"/>
                    <a:pt x="7573" y="11295"/>
                  </a:cubicBezTo>
                  <a:cubicBezTo>
                    <a:pt x="7594" y="11300"/>
                    <a:pt x="7614" y="11302"/>
                    <a:pt x="7633" y="11302"/>
                  </a:cubicBezTo>
                  <a:cubicBezTo>
                    <a:pt x="7881" y="11302"/>
                    <a:pt x="7920" y="10923"/>
                    <a:pt x="7673" y="10861"/>
                  </a:cubicBezTo>
                  <a:cubicBezTo>
                    <a:pt x="6605" y="10561"/>
                    <a:pt x="5604" y="10227"/>
                    <a:pt x="4704" y="9560"/>
                  </a:cubicBezTo>
                  <a:cubicBezTo>
                    <a:pt x="3770" y="8893"/>
                    <a:pt x="3036" y="8059"/>
                    <a:pt x="2436" y="7092"/>
                  </a:cubicBezTo>
                  <a:cubicBezTo>
                    <a:pt x="1101" y="5024"/>
                    <a:pt x="568" y="2455"/>
                    <a:pt x="101" y="53"/>
                  </a:cubicBezTo>
                  <a:cubicBezTo>
                    <a:pt x="101" y="14"/>
                    <a:pt x="85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1" name="Google Shape;821;p45"/>
            <p:cNvSpPr/>
            <p:nvPr/>
          </p:nvSpPr>
          <p:spPr bwMode="auto">
            <a:xfrm rot="-2170665">
              <a:off x="2524579" y="4800767"/>
              <a:ext cx="130977" cy="147627"/>
            </a:xfrm>
            <a:custGeom>
              <a:avLst/>
              <a:gdLst/>
              <a:ahLst/>
              <a:cxnLst/>
              <a:rect l="l" t="t" r="r" b="b"/>
              <a:pathLst>
                <a:path w="5239" h="5905" fill="norm" stroke="1" extrusionOk="0">
                  <a:moveTo>
                    <a:pt x="94" y="0"/>
                  </a:moveTo>
                  <a:cubicBezTo>
                    <a:pt x="45" y="0"/>
                    <a:pt x="0" y="45"/>
                    <a:pt x="0" y="134"/>
                  </a:cubicBezTo>
                  <a:cubicBezTo>
                    <a:pt x="334" y="1368"/>
                    <a:pt x="934" y="2502"/>
                    <a:pt x="1768" y="3503"/>
                  </a:cubicBezTo>
                  <a:cubicBezTo>
                    <a:pt x="2569" y="4504"/>
                    <a:pt x="3603" y="5404"/>
                    <a:pt x="4837" y="5871"/>
                  </a:cubicBezTo>
                  <a:cubicBezTo>
                    <a:pt x="4874" y="5894"/>
                    <a:pt x="4909" y="5905"/>
                    <a:pt x="4942" y="5905"/>
                  </a:cubicBezTo>
                  <a:cubicBezTo>
                    <a:pt x="5143" y="5905"/>
                    <a:pt x="5238" y="5510"/>
                    <a:pt x="5037" y="5338"/>
                  </a:cubicBezTo>
                  <a:cubicBezTo>
                    <a:pt x="4537" y="5004"/>
                    <a:pt x="4003" y="4704"/>
                    <a:pt x="3503" y="4337"/>
                  </a:cubicBezTo>
                  <a:cubicBezTo>
                    <a:pt x="3002" y="3970"/>
                    <a:pt x="2535" y="3570"/>
                    <a:pt x="2168" y="3136"/>
                  </a:cubicBezTo>
                  <a:cubicBezTo>
                    <a:pt x="1335" y="2235"/>
                    <a:pt x="601" y="1168"/>
                    <a:pt x="167" y="34"/>
                  </a:cubicBezTo>
                  <a:cubicBezTo>
                    <a:pt x="145" y="11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2" name="Google Shape;822;p45"/>
            <p:cNvSpPr/>
            <p:nvPr/>
          </p:nvSpPr>
          <p:spPr bwMode="auto">
            <a:xfrm>
              <a:off x="2752975" y="4231800"/>
              <a:ext cx="301900" cy="208850"/>
            </a:xfrm>
            <a:custGeom>
              <a:avLst/>
              <a:gdLst/>
              <a:ahLst/>
              <a:cxnLst/>
              <a:rect l="l" t="t" r="r" b="b"/>
              <a:pathLst>
                <a:path w="12076" h="8354" fill="norm" stroke="1" extrusionOk="0">
                  <a:moveTo>
                    <a:pt x="10875" y="1"/>
                  </a:moveTo>
                  <a:cubicBezTo>
                    <a:pt x="9507" y="1"/>
                    <a:pt x="501" y="5071"/>
                    <a:pt x="0" y="6405"/>
                  </a:cubicBezTo>
                  <a:cubicBezTo>
                    <a:pt x="0" y="6405"/>
                    <a:pt x="2770" y="8353"/>
                    <a:pt x="4152" y="8353"/>
                  </a:cubicBezTo>
                  <a:cubicBezTo>
                    <a:pt x="4217" y="8353"/>
                    <a:pt x="4278" y="8349"/>
                    <a:pt x="4337" y="8340"/>
                  </a:cubicBezTo>
                  <a:cubicBezTo>
                    <a:pt x="5738" y="8140"/>
                    <a:pt x="11408" y="5338"/>
                    <a:pt x="11875" y="4170"/>
                  </a:cubicBezTo>
                  <a:cubicBezTo>
                    <a:pt x="12076" y="3637"/>
                    <a:pt x="10875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3" name="Google Shape;823;p45"/>
            <p:cNvSpPr/>
            <p:nvPr/>
          </p:nvSpPr>
          <p:spPr bwMode="auto">
            <a:xfrm>
              <a:off x="2740450" y="4232650"/>
              <a:ext cx="404425" cy="391250"/>
            </a:xfrm>
            <a:custGeom>
              <a:avLst/>
              <a:gdLst/>
              <a:ahLst/>
              <a:cxnLst/>
              <a:rect l="l" t="t" r="r" b="b"/>
              <a:pathLst>
                <a:path w="16177" h="15650" fill="norm" stroke="1" extrusionOk="0">
                  <a:moveTo>
                    <a:pt x="11376" y="0"/>
                  </a:moveTo>
                  <a:cubicBezTo>
                    <a:pt x="11376" y="0"/>
                    <a:pt x="12643" y="3603"/>
                    <a:pt x="12376" y="4170"/>
                  </a:cubicBezTo>
                  <a:cubicBezTo>
                    <a:pt x="11876" y="5337"/>
                    <a:pt x="6205" y="8139"/>
                    <a:pt x="4838" y="8339"/>
                  </a:cubicBezTo>
                  <a:cubicBezTo>
                    <a:pt x="4780" y="8348"/>
                    <a:pt x="4719" y="8353"/>
                    <a:pt x="4654" y="8353"/>
                  </a:cubicBezTo>
                  <a:cubicBezTo>
                    <a:pt x="3298" y="8353"/>
                    <a:pt x="501" y="6438"/>
                    <a:pt x="501" y="6438"/>
                  </a:cubicBezTo>
                  <a:lnTo>
                    <a:pt x="501" y="6438"/>
                  </a:lnTo>
                  <a:cubicBezTo>
                    <a:pt x="1" y="7772"/>
                    <a:pt x="3537" y="15478"/>
                    <a:pt x="5205" y="15645"/>
                  </a:cubicBezTo>
                  <a:cubicBezTo>
                    <a:pt x="5245" y="15648"/>
                    <a:pt x="5286" y="15650"/>
                    <a:pt x="5330" y="15650"/>
                  </a:cubicBezTo>
                  <a:cubicBezTo>
                    <a:pt x="7861" y="15650"/>
                    <a:pt x="16176" y="10003"/>
                    <a:pt x="16012" y="7839"/>
                  </a:cubicBezTo>
                  <a:cubicBezTo>
                    <a:pt x="15879" y="5637"/>
                    <a:pt x="11976" y="0"/>
                    <a:pt x="11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4" name="Google Shape;824;p45"/>
            <p:cNvSpPr/>
            <p:nvPr/>
          </p:nvSpPr>
          <p:spPr bwMode="auto">
            <a:xfrm>
              <a:off x="2599525" y="4201775"/>
              <a:ext cx="112600" cy="134600"/>
            </a:xfrm>
            <a:custGeom>
              <a:avLst/>
              <a:gdLst/>
              <a:ahLst/>
              <a:cxnLst/>
              <a:rect l="l" t="t" r="r" b="b"/>
              <a:pathLst>
                <a:path w="4504" h="5384" fill="norm" stroke="1" extrusionOk="0">
                  <a:moveTo>
                    <a:pt x="2803" y="1"/>
                  </a:moveTo>
                  <a:cubicBezTo>
                    <a:pt x="2336" y="34"/>
                    <a:pt x="1" y="868"/>
                    <a:pt x="34" y="1202"/>
                  </a:cubicBezTo>
                  <a:cubicBezTo>
                    <a:pt x="101" y="1769"/>
                    <a:pt x="1101" y="5238"/>
                    <a:pt x="1635" y="5371"/>
                  </a:cubicBezTo>
                  <a:cubicBezTo>
                    <a:pt x="1669" y="5380"/>
                    <a:pt x="1709" y="5384"/>
                    <a:pt x="1756" y="5384"/>
                  </a:cubicBezTo>
                  <a:cubicBezTo>
                    <a:pt x="2454" y="5384"/>
                    <a:pt x="4504" y="4489"/>
                    <a:pt x="4504" y="3770"/>
                  </a:cubicBezTo>
                  <a:cubicBezTo>
                    <a:pt x="4504" y="3036"/>
                    <a:pt x="3136" y="1"/>
                    <a:pt x="2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5" name="Google Shape;825;p45"/>
            <p:cNvSpPr/>
            <p:nvPr/>
          </p:nvSpPr>
          <p:spPr bwMode="auto">
            <a:xfrm>
              <a:off x="2898900" y="4022500"/>
              <a:ext cx="117625" cy="137600"/>
            </a:xfrm>
            <a:custGeom>
              <a:avLst/>
              <a:gdLst/>
              <a:ahLst/>
              <a:cxnLst/>
              <a:rect l="l" t="t" r="r" b="b"/>
              <a:pathLst>
                <a:path w="4705" h="5504" fill="norm" stroke="1" extrusionOk="0">
                  <a:moveTo>
                    <a:pt x="2236" y="0"/>
                  </a:moveTo>
                  <a:cubicBezTo>
                    <a:pt x="1802" y="0"/>
                    <a:pt x="301" y="1034"/>
                    <a:pt x="134" y="1568"/>
                  </a:cubicBezTo>
                  <a:cubicBezTo>
                    <a:pt x="1" y="2035"/>
                    <a:pt x="1702" y="5504"/>
                    <a:pt x="2403" y="5504"/>
                  </a:cubicBezTo>
                  <a:cubicBezTo>
                    <a:pt x="3103" y="5504"/>
                    <a:pt x="4704" y="4503"/>
                    <a:pt x="4704" y="3736"/>
                  </a:cubicBezTo>
                  <a:cubicBezTo>
                    <a:pt x="4704" y="2902"/>
                    <a:pt x="2836" y="0"/>
                    <a:pt x="2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6" name="Google Shape;826;p45"/>
            <p:cNvSpPr/>
            <p:nvPr/>
          </p:nvSpPr>
          <p:spPr bwMode="auto">
            <a:xfrm>
              <a:off x="2582025" y="3974125"/>
              <a:ext cx="60050" cy="58025"/>
            </a:xfrm>
            <a:custGeom>
              <a:avLst/>
              <a:gdLst/>
              <a:ahLst/>
              <a:cxnLst/>
              <a:rect l="l" t="t" r="r" b="b"/>
              <a:pathLst>
                <a:path w="2402" h="2321" fill="norm" stroke="1" extrusionOk="0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0" y="134"/>
                    <a:pt x="467" y="167"/>
                  </a:cubicBezTo>
                  <a:cubicBezTo>
                    <a:pt x="367" y="200"/>
                    <a:pt x="334" y="267"/>
                    <a:pt x="300" y="301"/>
                  </a:cubicBezTo>
                  <a:lnTo>
                    <a:pt x="67" y="501"/>
                  </a:lnTo>
                  <a:cubicBezTo>
                    <a:pt x="33" y="534"/>
                    <a:pt x="33" y="601"/>
                    <a:pt x="33" y="601"/>
                  </a:cubicBezTo>
                  <a:cubicBezTo>
                    <a:pt x="0" y="634"/>
                    <a:pt x="0" y="701"/>
                    <a:pt x="33" y="768"/>
                  </a:cubicBezTo>
                  <a:cubicBezTo>
                    <a:pt x="50" y="784"/>
                    <a:pt x="83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300" y="701"/>
                  </a:cubicBezTo>
                  <a:cubicBezTo>
                    <a:pt x="334" y="667"/>
                    <a:pt x="400" y="634"/>
                    <a:pt x="500" y="601"/>
                  </a:cubicBezTo>
                  <a:cubicBezTo>
                    <a:pt x="534" y="534"/>
                    <a:pt x="567" y="534"/>
                    <a:pt x="634" y="534"/>
                  </a:cubicBezTo>
                  <a:cubicBezTo>
                    <a:pt x="667" y="501"/>
                    <a:pt x="701" y="501"/>
                    <a:pt x="801" y="501"/>
                  </a:cubicBezTo>
                  <a:cubicBezTo>
                    <a:pt x="823" y="501"/>
                    <a:pt x="860" y="486"/>
                    <a:pt x="902" y="486"/>
                  </a:cubicBezTo>
                  <a:cubicBezTo>
                    <a:pt x="923" y="486"/>
                    <a:pt x="945" y="490"/>
                    <a:pt x="967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909" y="2077"/>
                    <a:pt x="1234" y="2321"/>
                    <a:pt x="1555" y="2321"/>
                  </a:cubicBezTo>
                  <a:cubicBezTo>
                    <a:pt x="1662" y="2321"/>
                    <a:pt x="1768" y="2294"/>
                    <a:pt x="1868" y="2235"/>
                  </a:cubicBezTo>
                  <a:cubicBezTo>
                    <a:pt x="2302" y="2102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801" y="334"/>
                    <a:pt x="1701" y="301"/>
                    <a:pt x="1668" y="200"/>
                  </a:cubicBezTo>
                  <a:cubicBezTo>
                    <a:pt x="1635" y="167"/>
                    <a:pt x="1535" y="134"/>
                    <a:pt x="1468" y="100"/>
                  </a:cubicBezTo>
                  <a:cubicBezTo>
                    <a:pt x="1368" y="34"/>
                    <a:pt x="1301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7" name="Google Shape;827;p45"/>
            <p:cNvSpPr/>
            <p:nvPr/>
          </p:nvSpPr>
          <p:spPr bwMode="auto">
            <a:xfrm>
              <a:off x="2747975" y="3894900"/>
              <a:ext cx="60050" cy="58025"/>
            </a:xfrm>
            <a:custGeom>
              <a:avLst/>
              <a:gdLst/>
              <a:ahLst/>
              <a:cxnLst/>
              <a:rect l="l" t="t" r="r" b="b"/>
              <a:pathLst>
                <a:path w="2402" h="2321" fill="norm" stroke="1" extrusionOk="0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1" y="134"/>
                    <a:pt x="434" y="167"/>
                  </a:cubicBezTo>
                  <a:cubicBezTo>
                    <a:pt x="367" y="201"/>
                    <a:pt x="334" y="267"/>
                    <a:pt x="267" y="301"/>
                  </a:cubicBezTo>
                  <a:lnTo>
                    <a:pt x="67" y="501"/>
                  </a:lnTo>
                  <a:cubicBezTo>
                    <a:pt x="34" y="534"/>
                    <a:pt x="34" y="601"/>
                    <a:pt x="34" y="601"/>
                  </a:cubicBezTo>
                  <a:cubicBezTo>
                    <a:pt x="0" y="634"/>
                    <a:pt x="0" y="701"/>
                    <a:pt x="34" y="768"/>
                  </a:cubicBezTo>
                  <a:cubicBezTo>
                    <a:pt x="50" y="784"/>
                    <a:pt x="84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267" y="701"/>
                  </a:cubicBezTo>
                  <a:cubicBezTo>
                    <a:pt x="334" y="668"/>
                    <a:pt x="400" y="634"/>
                    <a:pt x="501" y="601"/>
                  </a:cubicBezTo>
                  <a:cubicBezTo>
                    <a:pt x="534" y="534"/>
                    <a:pt x="567" y="534"/>
                    <a:pt x="601" y="534"/>
                  </a:cubicBezTo>
                  <a:cubicBezTo>
                    <a:pt x="667" y="501"/>
                    <a:pt x="701" y="501"/>
                    <a:pt x="767" y="501"/>
                  </a:cubicBezTo>
                  <a:cubicBezTo>
                    <a:pt x="812" y="501"/>
                    <a:pt x="856" y="486"/>
                    <a:pt x="891" y="486"/>
                  </a:cubicBezTo>
                  <a:cubicBezTo>
                    <a:pt x="908" y="486"/>
                    <a:pt x="923" y="490"/>
                    <a:pt x="934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884" y="2077"/>
                    <a:pt x="1203" y="2321"/>
                    <a:pt x="1536" y="2321"/>
                  </a:cubicBezTo>
                  <a:cubicBezTo>
                    <a:pt x="1647" y="2321"/>
                    <a:pt x="1760" y="2294"/>
                    <a:pt x="1868" y="2235"/>
                  </a:cubicBezTo>
                  <a:cubicBezTo>
                    <a:pt x="2268" y="2069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768" y="334"/>
                    <a:pt x="1701" y="301"/>
                    <a:pt x="1668" y="201"/>
                  </a:cubicBezTo>
                  <a:cubicBezTo>
                    <a:pt x="1601" y="167"/>
                    <a:pt x="1535" y="134"/>
                    <a:pt x="1435" y="100"/>
                  </a:cubicBezTo>
                  <a:cubicBezTo>
                    <a:pt x="1368" y="34"/>
                    <a:pt x="1268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8" name="Google Shape;828;p45"/>
            <p:cNvSpPr/>
            <p:nvPr/>
          </p:nvSpPr>
          <p:spPr bwMode="auto">
            <a:xfrm>
              <a:off x="2808000" y="3907550"/>
              <a:ext cx="145150" cy="128150"/>
            </a:xfrm>
            <a:custGeom>
              <a:avLst/>
              <a:gdLst/>
              <a:ahLst/>
              <a:cxnLst/>
              <a:rect l="l" t="t" r="r" b="b"/>
              <a:pathLst>
                <a:path w="5806" h="5126" fill="norm" stroke="1" extrusionOk="0">
                  <a:moveTo>
                    <a:pt x="2919" y="1"/>
                  </a:moveTo>
                  <a:cubicBezTo>
                    <a:pt x="2547" y="1"/>
                    <a:pt x="2167" y="84"/>
                    <a:pt x="1802" y="262"/>
                  </a:cubicBezTo>
                  <a:cubicBezTo>
                    <a:pt x="535" y="829"/>
                    <a:pt x="1" y="2363"/>
                    <a:pt x="601" y="3664"/>
                  </a:cubicBezTo>
                  <a:cubicBezTo>
                    <a:pt x="1009" y="4576"/>
                    <a:pt x="1919" y="5126"/>
                    <a:pt x="2881" y="5126"/>
                  </a:cubicBezTo>
                  <a:cubicBezTo>
                    <a:pt x="3256" y="5126"/>
                    <a:pt x="3639" y="5043"/>
                    <a:pt x="4004" y="4865"/>
                  </a:cubicBezTo>
                  <a:cubicBezTo>
                    <a:pt x="5271" y="4298"/>
                    <a:pt x="5805" y="2763"/>
                    <a:pt x="5205" y="1462"/>
                  </a:cubicBezTo>
                  <a:cubicBezTo>
                    <a:pt x="4772" y="550"/>
                    <a:pt x="3874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29" name="Google Shape;829;p45"/>
            <p:cNvSpPr/>
            <p:nvPr/>
          </p:nvSpPr>
          <p:spPr bwMode="auto">
            <a:xfrm>
              <a:off x="2512800" y="4045150"/>
              <a:ext cx="145125" cy="128300"/>
            </a:xfrm>
            <a:custGeom>
              <a:avLst/>
              <a:gdLst/>
              <a:ahLst/>
              <a:cxnLst/>
              <a:rect l="l" t="t" r="r" b="b"/>
              <a:pathLst>
                <a:path w="5805" h="5132" fill="norm" stroke="1" extrusionOk="0">
                  <a:moveTo>
                    <a:pt x="2919" y="1"/>
                  </a:moveTo>
                  <a:cubicBezTo>
                    <a:pt x="2547" y="1"/>
                    <a:pt x="2166" y="84"/>
                    <a:pt x="1802" y="262"/>
                  </a:cubicBezTo>
                  <a:cubicBezTo>
                    <a:pt x="568" y="829"/>
                    <a:pt x="0" y="2363"/>
                    <a:pt x="601" y="3664"/>
                  </a:cubicBezTo>
                  <a:cubicBezTo>
                    <a:pt x="1006" y="4594"/>
                    <a:pt x="1922" y="5131"/>
                    <a:pt x="2875" y="5131"/>
                  </a:cubicBezTo>
                  <a:cubicBezTo>
                    <a:pt x="3255" y="5131"/>
                    <a:pt x="3642" y="5046"/>
                    <a:pt x="4003" y="4865"/>
                  </a:cubicBezTo>
                  <a:cubicBezTo>
                    <a:pt x="5271" y="4298"/>
                    <a:pt x="5805" y="2763"/>
                    <a:pt x="5238" y="1462"/>
                  </a:cubicBezTo>
                  <a:cubicBezTo>
                    <a:pt x="4781" y="550"/>
                    <a:pt x="3876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30" name="Google Shape;830;p45"/>
            <p:cNvSpPr/>
            <p:nvPr/>
          </p:nvSpPr>
          <p:spPr bwMode="auto">
            <a:xfrm>
              <a:off x="2692925" y="4006000"/>
              <a:ext cx="85925" cy="57825"/>
            </a:xfrm>
            <a:custGeom>
              <a:avLst/>
              <a:gdLst/>
              <a:ahLst/>
              <a:cxnLst/>
              <a:rect l="l" t="t" r="r" b="b"/>
              <a:pathLst>
                <a:path w="3437" h="2313" fill="norm" stroke="1" extrusionOk="0">
                  <a:moveTo>
                    <a:pt x="2302" y="0"/>
                  </a:moveTo>
                  <a:cubicBezTo>
                    <a:pt x="2017" y="0"/>
                    <a:pt x="1713" y="48"/>
                    <a:pt x="1435" y="193"/>
                  </a:cubicBezTo>
                  <a:cubicBezTo>
                    <a:pt x="101" y="860"/>
                    <a:pt x="1" y="2161"/>
                    <a:pt x="1" y="2161"/>
                  </a:cubicBezTo>
                  <a:cubicBezTo>
                    <a:pt x="285" y="2256"/>
                    <a:pt x="591" y="2312"/>
                    <a:pt x="902" y="2312"/>
                  </a:cubicBezTo>
                  <a:cubicBezTo>
                    <a:pt x="1356" y="2312"/>
                    <a:pt x="1819" y="2192"/>
                    <a:pt x="2236" y="1894"/>
                  </a:cubicBezTo>
                  <a:cubicBezTo>
                    <a:pt x="2936" y="1427"/>
                    <a:pt x="3270" y="827"/>
                    <a:pt x="3436" y="193"/>
                  </a:cubicBezTo>
                  <a:cubicBezTo>
                    <a:pt x="3370" y="193"/>
                    <a:pt x="2873" y="0"/>
                    <a:pt x="2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31" name="Google Shape;831;p45"/>
            <p:cNvSpPr/>
            <p:nvPr/>
          </p:nvSpPr>
          <p:spPr bwMode="auto">
            <a:xfrm>
              <a:off x="2657075" y="3954825"/>
              <a:ext cx="128450" cy="105225"/>
            </a:xfrm>
            <a:custGeom>
              <a:avLst/>
              <a:gdLst/>
              <a:ahLst/>
              <a:cxnLst/>
              <a:rect l="l" t="t" r="r" b="b"/>
              <a:pathLst>
                <a:path w="5138" h="4209" fill="norm" stroke="1" extrusionOk="0">
                  <a:moveTo>
                    <a:pt x="4071" y="1"/>
                  </a:moveTo>
                  <a:cubicBezTo>
                    <a:pt x="3565" y="1"/>
                    <a:pt x="2643" y="370"/>
                    <a:pt x="1768" y="906"/>
                  </a:cubicBezTo>
                  <a:cubicBezTo>
                    <a:pt x="834" y="1540"/>
                    <a:pt x="0" y="2307"/>
                    <a:pt x="34" y="2941"/>
                  </a:cubicBezTo>
                  <a:cubicBezTo>
                    <a:pt x="67" y="3374"/>
                    <a:pt x="667" y="3941"/>
                    <a:pt x="1435" y="4208"/>
                  </a:cubicBezTo>
                  <a:cubicBezTo>
                    <a:pt x="1435" y="4208"/>
                    <a:pt x="1568" y="2907"/>
                    <a:pt x="2869" y="2240"/>
                  </a:cubicBezTo>
                  <a:cubicBezTo>
                    <a:pt x="3158" y="2090"/>
                    <a:pt x="3479" y="2040"/>
                    <a:pt x="3778" y="2040"/>
                  </a:cubicBezTo>
                  <a:cubicBezTo>
                    <a:pt x="4341" y="2040"/>
                    <a:pt x="4827" y="2218"/>
                    <a:pt x="4870" y="2240"/>
                  </a:cubicBezTo>
                  <a:cubicBezTo>
                    <a:pt x="5137" y="1239"/>
                    <a:pt x="4737" y="239"/>
                    <a:pt x="4303" y="38"/>
                  </a:cubicBezTo>
                  <a:cubicBezTo>
                    <a:pt x="4242" y="13"/>
                    <a:pt x="4163" y="1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071523759" name="Google Shape;832;p45"/>
          <p:cNvSpPr/>
          <p:nvPr/>
        </p:nvSpPr>
        <p:spPr bwMode="auto">
          <a:xfrm>
            <a:off x="7496548" y="3592275"/>
            <a:ext cx="1647382" cy="1551152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31763623" name="Google Shape;833;p45"/>
          <p:cNvSpPr/>
          <p:nvPr/>
        </p:nvSpPr>
        <p:spPr bwMode="auto">
          <a:xfrm rot="10487565">
            <a:off x="-202657" y="-196435"/>
            <a:ext cx="1845296" cy="2595765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2422543" name="Google Shape;834;p45"/>
          <p:cNvSpPr/>
          <p:nvPr/>
        </p:nvSpPr>
        <p:spPr bwMode="auto">
          <a:xfrm rot="3807589" flipH="1">
            <a:off x="1111110" y="661663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98559732" name="Google Shape;835;p45"/>
          <p:cNvSpPr/>
          <p:nvPr/>
        </p:nvSpPr>
        <p:spPr bwMode="auto">
          <a:xfrm rot="3807589" flipH="1">
            <a:off x="813646" y="562508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37392842" name="Google Shape;836;p45"/>
          <p:cNvSpPr/>
          <p:nvPr/>
        </p:nvSpPr>
        <p:spPr bwMode="auto">
          <a:xfrm rot="3807578" flipH="1">
            <a:off x="7955125" y="4554512"/>
            <a:ext cx="161995" cy="162043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16945673" name="Google Shape;837;p45"/>
          <p:cNvSpPr txBox="1"/>
          <p:nvPr>
            <p:ph type="ctrTitle"/>
          </p:nvPr>
        </p:nvSpPr>
        <p:spPr bwMode="auto">
          <a:xfrm flipH="1">
            <a:off x="5323900" y="2522575"/>
            <a:ext cx="168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10583050" name="Google Shape;838;p45"/>
          <p:cNvSpPr txBox="1"/>
          <p:nvPr>
            <p:ph type="subTitle" idx="1"/>
          </p:nvPr>
        </p:nvSpPr>
        <p:spPr bwMode="auto">
          <a:xfrm flipH="1">
            <a:off x="5323900" y="2984025"/>
            <a:ext cx="28209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1" preserve="0" showMasterPhAnim="0" showMasterSp="1" userDrawn="1">
  <p:cSld name="CUSTOM_9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2425280" name="Google Shape;840;p46"/>
          <p:cNvSpPr txBox="1"/>
          <p:nvPr>
            <p:ph type="title"/>
          </p:nvPr>
        </p:nvSpPr>
        <p:spPr bwMode="auto">
          <a:xfrm>
            <a:off x="720075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2306989" name="Google Shape;841;p46"/>
          <p:cNvSpPr txBox="1"/>
          <p:nvPr>
            <p:ph type="subTitle" idx="1"/>
          </p:nvPr>
        </p:nvSpPr>
        <p:spPr bwMode="auto">
          <a:xfrm flipH="1">
            <a:off x="719975" y="2631625"/>
            <a:ext cx="2017200" cy="13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938179029" name="Google Shape;842;p46"/>
          <p:cNvSpPr txBox="1"/>
          <p:nvPr>
            <p:ph type="subTitle" idx="2"/>
          </p:nvPr>
        </p:nvSpPr>
        <p:spPr bwMode="auto">
          <a:xfrm flipH="1">
            <a:off x="6366825" y="1515100"/>
            <a:ext cx="214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900882920" name="Google Shape;843;p46"/>
          <p:cNvSpPr txBox="1"/>
          <p:nvPr>
            <p:ph type="title" idx="3"/>
          </p:nvPr>
        </p:nvSpPr>
        <p:spPr bwMode="auto">
          <a:xfrm>
            <a:off x="806325" y="2245525"/>
            <a:ext cx="1704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988517300" name="Google Shape;844;p46"/>
          <p:cNvSpPr txBox="1"/>
          <p:nvPr>
            <p:ph type="title" idx="4"/>
          </p:nvPr>
        </p:nvSpPr>
        <p:spPr bwMode="auto">
          <a:xfrm>
            <a:off x="6654350" y="2243550"/>
            <a:ext cx="1786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187180884" name="Google Shape;845;p46"/>
          <p:cNvSpPr/>
          <p:nvPr/>
        </p:nvSpPr>
        <p:spPr bwMode="auto">
          <a:xfrm rot="-5400000">
            <a:off x="-502916" y="350938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80440099" name="Google Shape;846;p46"/>
          <p:cNvSpPr/>
          <p:nvPr/>
        </p:nvSpPr>
        <p:spPr bwMode="auto"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28917366" name="Google Shape;847;p46"/>
          <p:cNvSpPr/>
          <p:nvPr/>
        </p:nvSpPr>
        <p:spPr bwMode="auto">
          <a:xfrm rot="-2567227">
            <a:off x="-436806" y="4004863"/>
            <a:ext cx="1069130" cy="1530278"/>
          </a:xfrm>
          <a:custGeom>
            <a:avLst/>
            <a:gdLst/>
            <a:ahLst/>
            <a:cxnLst/>
            <a:rect l="l" t="t" r="r" b="b"/>
            <a:pathLst>
              <a:path w="42770" h="61218" fill="norm" stroke="1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26445345" name="Google Shape;848;p46"/>
          <p:cNvSpPr/>
          <p:nvPr/>
        </p:nvSpPr>
        <p:spPr bwMode="auto">
          <a:xfrm rot="2469417" flipH="1">
            <a:off x="8690510" y="255318"/>
            <a:ext cx="301652" cy="301751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41508047" name="Google Shape;849;p46"/>
          <p:cNvSpPr/>
          <p:nvPr/>
        </p:nvSpPr>
        <p:spPr bwMode="auto">
          <a:xfrm rot="2469375" flipH="1">
            <a:off x="410009" y="3122590"/>
            <a:ext cx="176982" cy="177043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hanks" preserve="0" showMasterPhAnim="0" showMasterSp="1" userDrawn="1">
  <p:cSld name="CUSTOM_10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7302609" name="Google Shape;851;p47"/>
          <p:cNvSpPr txBox="1"/>
          <p:nvPr>
            <p:ph type="ctrTitle"/>
          </p:nvPr>
        </p:nvSpPr>
        <p:spPr bwMode="auto">
          <a:xfrm flipH="1">
            <a:off x="4497000" y="1037133"/>
            <a:ext cx="322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44772527" name="Google Shape;852;p47"/>
          <p:cNvSpPr txBox="1"/>
          <p:nvPr>
            <p:ph type="subTitle" idx="1"/>
          </p:nvPr>
        </p:nvSpPr>
        <p:spPr bwMode="auto">
          <a:xfrm>
            <a:off x="4497000" y="1635025"/>
            <a:ext cx="45696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3218998" name="Google Shape;853;p47"/>
          <p:cNvSpPr/>
          <p:nvPr/>
        </p:nvSpPr>
        <p:spPr bwMode="auto">
          <a:xfrm rot="5400000">
            <a:off x="1399755" y="280824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72754991" name="Google Shape;854;p47"/>
          <p:cNvGrpSpPr/>
          <p:nvPr/>
        </p:nvGrpSpPr>
        <p:grpSpPr bwMode="auto">
          <a:xfrm rot="2469396" flipH="1">
            <a:off x="3110452" y="4251595"/>
            <a:ext cx="306762" cy="476330"/>
            <a:chOff x="4452729" y="352000"/>
            <a:chExt cx="225596" cy="350301"/>
          </a:xfrm>
        </p:grpSpPr>
        <p:sp>
          <p:nvSpPr>
            <p:cNvPr id="855" name="Google Shape;855;p47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56" name="Google Shape;856;p47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57" name="Google Shape;857;p47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149839717" name="Google Shape;858;p47"/>
          <p:cNvGrpSpPr/>
          <p:nvPr/>
        </p:nvGrpSpPr>
        <p:grpSpPr bwMode="auto">
          <a:xfrm rot="-2370207" flipH="1">
            <a:off x="7892049" y="356247"/>
            <a:ext cx="306765" cy="476343"/>
            <a:chOff x="4452729" y="352000"/>
            <a:chExt cx="225596" cy="350301"/>
          </a:xfrm>
        </p:grpSpPr>
        <p:sp>
          <p:nvSpPr>
            <p:cNvPr id="859" name="Google Shape;859;p47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60" name="Google Shape;860;p47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61" name="Google Shape;861;p47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045395308" name="Google Shape;862;p47"/>
          <p:cNvSpPr txBox="1"/>
          <p:nvPr/>
        </p:nvSpPr>
        <p:spPr bwMode="auto">
          <a:xfrm>
            <a:off x="4497000" y="3239209"/>
            <a:ext cx="34959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pPr>
            <a:r>
              <a:rPr lang="en" sz="12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hlinkClick r:id="rId3" tooltip=""/>
              </a:rPr>
              <a:t>Slidesgo</a:t>
            </a:r>
            <a:r>
              <a:rPr lang="en" sz="12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, including icon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hlinkClick r:id="rId4" tooltip=""/>
              </a:rPr>
              <a:t>Flaticon</a:t>
            </a:r>
            <a:r>
              <a:rPr lang="en" sz="12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, and infographics &amp; images from </a:t>
            </a:r>
            <a:r>
              <a:rPr lang="en" sz="1200" b="1" i="0" u="sng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hlinkClick r:id="rId5" tooltip=""/>
              </a:rPr>
              <a:t>Freepik</a:t>
            </a:r>
            <a:endParaRPr sz="1200" b="1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2" preserve="0" showMasterPhAnim="0" showMasterSp="1" userDrawn="1">
  <p:cSld name="CUSTOM_1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bg>
      <p:bgPr shadeToTitle="0">
        <a:solidFill>
          <a:schemeClr val="dk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1" preserve="0" showMasterPhAnim="0" showMasterSp="1" userDrawn="1">
  <p:cSld name="CUSTOM_1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9030245" name="Google Shape;108;p6"/>
          <p:cNvSpPr txBox="1"/>
          <p:nvPr>
            <p:ph type="ctrTitle"/>
          </p:nvPr>
        </p:nvSpPr>
        <p:spPr bwMode="auto">
          <a:xfrm>
            <a:off x="4692225" y="2512325"/>
            <a:ext cx="3651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20834481" name="Google Shape;109;p6"/>
          <p:cNvSpPr txBox="1"/>
          <p:nvPr>
            <p:ph type="subTitle" idx="1"/>
          </p:nvPr>
        </p:nvSpPr>
        <p:spPr bwMode="auto">
          <a:xfrm>
            <a:off x="4692325" y="3056925"/>
            <a:ext cx="263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45601912" name="Google Shape;110;p6"/>
          <p:cNvSpPr txBox="1"/>
          <p:nvPr>
            <p:ph type="title" idx="2"/>
          </p:nvPr>
        </p:nvSpPr>
        <p:spPr bwMode="auto">
          <a:xfrm>
            <a:off x="4692150" y="1852600"/>
            <a:ext cx="3651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34671899" name="Google Shape;111;p6"/>
          <p:cNvSpPr/>
          <p:nvPr/>
        </p:nvSpPr>
        <p:spPr bwMode="auto">
          <a:xfrm rot="344345">
            <a:off x="450902" y="420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fill="norm" stroke="1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62899296" name="Google Shape;112;p6"/>
          <p:cNvSpPr/>
          <p:nvPr/>
        </p:nvSpPr>
        <p:spPr bwMode="auto"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32293218" name="Google Shape;113;p6"/>
          <p:cNvSpPr/>
          <p:nvPr/>
        </p:nvSpPr>
        <p:spPr bwMode="auto"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854995912" name="Google Shape;114;p6"/>
          <p:cNvGrpSpPr/>
          <p:nvPr/>
        </p:nvGrpSpPr>
        <p:grpSpPr bwMode="auto">
          <a:xfrm rot="1056892">
            <a:off x="5588069" y="205812"/>
            <a:ext cx="1509128" cy="960744"/>
            <a:chOff x="3908800" y="4074100"/>
            <a:chExt cx="1374325" cy="874925"/>
          </a:xfrm>
        </p:grpSpPr>
        <p:sp>
          <p:nvSpPr>
            <p:cNvPr id="115" name="Google Shape;115;p6"/>
            <p:cNvSpPr/>
            <p:nvPr/>
          </p:nvSpPr>
          <p:spPr bwMode="auto"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fill="norm" stroke="1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 bwMode="auto"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fill="norm" stroke="1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 bwMode="auto"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fill="norm" stroke="1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 bwMode="auto"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fill="norm" stroke="1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9" name="Google Shape;119;p6"/>
            <p:cNvSpPr/>
            <p:nvPr/>
          </p:nvSpPr>
          <p:spPr bwMode="auto">
            <a:xfrm>
              <a:off x="4114774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fill="norm" stroke="1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0" name="Google Shape;120;p6"/>
            <p:cNvSpPr/>
            <p:nvPr/>
          </p:nvSpPr>
          <p:spPr bwMode="auto"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fill="norm" stroke="1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1" name="Google Shape;121;p6"/>
            <p:cNvSpPr/>
            <p:nvPr/>
          </p:nvSpPr>
          <p:spPr bwMode="auto"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fill="norm" stroke="1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2" name="Google Shape;122;p6"/>
            <p:cNvSpPr/>
            <p:nvPr/>
          </p:nvSpPr>
          <p:spPr bwMode="auto"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fill="norm" stroke="1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3" name="Google Shape;123;p6"/>
            <p:cNvSpPr/>
            <p:nvPr/>
          </p:nvSpPr>
          <p:spPr bwMode="auto"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fill="norm" stroke="1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4" name="Google Shape;124;p6"/>
            <p:cNvSpPr/>
            <p:nvPr/>
          </p:nvSpPr>
          <p:spPr bwMode="auto"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fill="norm" stroke="1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5" name="Google Shape;125;p6"/>
            <p:cNvSpPr/>
            <p:nvPr/>
          </p:nvSpPr>
          <p:spPr bwMode="auto">
            <a:xfrm>
              <a:off x="4372450" y="4419975"/>
              <a:ext cx="37550" cy="78699"/>
            </a:xfrm>
            <a:custGeom>
              <a:avLst/>
              <a:gdLst/>
              <a:ahLst/>
              <a:cxnLst/>
              <a:rect l="l" t="t" r="r" b="b"/>
              <a:pathLst>
                <a:path w="1502" h="3148" fill="norm" stroke="1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6" name="Google Shape;126;p6"/>
            <p:cNvSpPr/>
            <p:nvPr/>
          </p:nvSpPr>
          <p:spPr bwMode="auto"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fill="norm" stroke="1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7" name="Google Shape;127;p6"/>
            <p:cNvSpPr/>
            <p:nvPr/>
          </p:nvSpPr>
          <p:spPr bwMode="auto"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fill="norm" stroke="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8" name="Google Shape;128;p6"/>
            <p:cNvSpPr/>
            <p:nvPr/>
          </p:nvSpPr>
          <p:spPr bwMode="auto"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fill="norm" stroke="1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9" name="Google Shape;129;p6"/>
            <p:cNvSpPr/>
            <p:nvPr/>
          </p:nvSpPr>
          <p:spPr bwMode="auto"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fill="norm" stroke="1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0" name="Google Shape;130;p6"/>
            <p:cNvSpPr/>
            <p:nvPr/>
          </p:nvSpPr>
          <p:spPr bwMode="auto"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fill="norm" stroke="1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1" name="Google Shape;131;p6"/>
            <p:cNvSpPr/>
            <p:nvPr/>
          </p:nvSpPr>
          <p:spPr bwMode="auto"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fill="norm" stroke="1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2" name="Google Shape;132;p6"/>
            <p:cNvSpPr/>
            <p:nvPr/>
          </p:nvSpPr>
          <p:spPr bwMode="auto"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fill="norm" stroke="1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3" name="Google Shape;133;p6"/>
            <p:cNvSpPr/>
            <p:nvPr/>
          </p:nvSpPr>
          <p:spPr bwMode="auto">
            <a:xfrm>
              <a:off x="4740225" y="4244025"/>
              <a:ext cx="38375" cy="78699"/>
            </a:xfrm>
            <a:custGeom>
              <a:avLst/>
              <a:gdLst/>
              <a:ahLst/>
              <a:cxnLst/>
              <a:rect l="l" t="t" r="r" b="b"/>
              <a:pathLst>
                <a:path w="1535" h="3148" fill="norm" stroke="1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4" name="Google Shape;134;p6"/>
            <p:cNvSpPr/>
            <p:nvPr/>
          </p:nvSpPr>
          <p:spPr bwMode="auto"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fill="norm" stroke="1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5" name="Google Shape;135;p6"/>
            <p:cNvSpPr/>
            <p:nvPr/>
          </p:nvSpPr>
          <p:spPr bwMode="auto"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fill="norm" stroke="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6" name="Google Shape;136;p6"/>
            <p:cNvSpPr/>
            <p:nvPr/>
          </p:nvSpPr>
          <p:spPr bwMode="auto"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fill="norm" stroke="1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7" name="Google Shape;137;p6"/>
            <p:cNvSpPr/>
            <p:nvPr/>
          </p:nvSpPr>
          <p:spPr bwMode="auto">
            <a:xfrm>
              <a:off x="4917850" y="4164800"/>
              <a:ext cx="37550" cy="78699"/>
            </a:xfrm>
            <a:custGeom>
              <a:avLst/>
              <a:gdLst/>
              <a:ahLst/>
              <a:cxnLst/>
              <a:rect l="l" t="t" r="r" b="b"/>
              <a:pathLst>
                <a:path w="1502" h="3148" fill="norm" stroke="1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8" name="Google Shape;138;p6"/>
            <p:cNvSpPr/>
            <p:nvPr/>
          </p:nvSpPr>
          <p:spPr bwMode="auto"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fill="norm" stroke="1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9" name="Google Shape;139;p6"/>
            <p:cNvSpPr/>
            <p:nvPr/>
          </p:nvSpPr>
          <p:spPr bwMode="auto">
            <a:xfrm>
              <a:off x="5010425" y="4116425"/>
              <a:ext cx="37550" cy="78699"/>
            </a:xfrm>
            <a:custGeom>
              <a:avLst/>
              <a:gdLst/>
              <a:ahLst/>
              <a:cxnLst/>
              <a:rect l="l" t="t" r="r" b="b"/>
              <a:pathLst>
                <a:path w="1502" h="3148" fill="norm" stroke="1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0" name="Google Shape;140;p6"/>
            <p:cNvSpPr/>
            <p:nvPr/>
          </p:nvSpPr>
          <p:spPr bwMode="auto"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fill="norm" stroke="1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1" name="Google Shape;141;p6"/>
            <p:cNvSpPr/>
            <p:nvPr/>
          </p:nvSpPr>
          <p:spPr bwMode="auto"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fill="norm" stroke="1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2" name="Google Shape;142;p6"/>
            <p:cNvSpPr/>
            <p:nvPr/>
          </p:nvSpPr>
          <p:spPr bwMode="auto"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fill="norm" stroke="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3" name="Google Shape;143;p6"/>
            <p:cNvSpPr/>
            <p:nvPr/>
          </p:nvSpPr>
          <p:spPr bwMode="auto">
            <a:xfrm>
              <a:off x="4562600" y="4496150"/>
              <a:ext cx="110099" cy="76800"/>
            </a:xfrm>
            <a:custGeom>
              <a:avLst/>
              <a:gdLst/>
              <a:ahLst/>
              <a:cxnLst/>
              <a:rect l="l" t="t" r="r" b="b"/>
              <a:pathLst>
                <a:path w="4404" h="3072" fill="norm" stroke="1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4" name="Google Shape;144;p6"/>
            <p:cNvSpPr/>
            <p:nvPr/>
          </p:nvSpPr>
          <p:spPr bwMode="auto">
            <a:xfrm>
              <a:off x="4711025" y="4492800"/>
              <a:ext cx="103449" cy="78425"/>
            </a:xfrm>
            <a:custGeom>
              <a:avLst/>
              <a:gdLst/>
              <a:ahLst/>
              <a:cxnLst/>
              <a:rect l="l" t="t" r="r" b="b"/>
              <a:pathLst>
                <a:path w="4138" h="3137" fill="norm" stroke="1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5" name="Google Shape;145;p6"/>
            <p:cNvSpPr/>
            <p:nvPr/>
          </p:nvSpPr>
          <p:spPr bwMode="auto"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fill="norm" stroke="1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985760899" name="Google Shape;146;p6"/>
          <p:cNvSpPr/>
          <p:nvPr/>
        </p:nvSpPr>
        <p:spPr bwMode="auto"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61607612" name="Google Shape;147;p6"/>
          <p:cNvSpPr/>
          <p:nvPr/>
        </p:nvSpPr>
        <p:spPr bwMode="auto"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09950192" name="Google Shape;148;p6"/>
          <p:cNvSpPr/>
          <p:nvPr/>
        </p:nvSpPr>
        <p:spPr bwMode="auto"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4 1" preserve="0" showMasterPhAnim="0" showMasterSp="1" userDrawn="1">
  <p:cSld name="CUSTOM_18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772596" name="Google Shape;867;p51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1678637087" name="Google Shape;868;p51"/>
          <p:cNvSpPr/>
          <p:nvPr/>
        </p:nvSpPr>
        <p:spPr bwMode="auto">
          <a:xfrm rot="-5400000">
            <a:off x="-502916" y="350938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98551248" name="Google Shape;869;p51"/>
          <p:cNvSpPr/>
          <p:nvPr/>
        </p:nvSpPr>
        <p:spPr bwMode="auto"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4378226" name="Google Shape;870;p51"/>
          <p:cNvSpPr/>
          <p:nvPr/>
        </p:nvSpPr>
        <p:spPr bwMode="auto">
          <a:xfrm rot="-2567227">
            <a:off x="-436806" y="4004863"/>
            <a:ext cx="1069130" cy="1530278"/>
          </a:xfrm>
          <a:custGeom>
            <a:avLst/>
            <a:gdLst/>
            <a:ahLst/>
            <a:cxnLst/>
            <a:rect l="l" t="t" r="r" b="b"/>
            <a:pathLst>
              <a:path w="42770" h="61218" fill="norm" stroke="1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12081228" name="Google Shape;871;p51"/>
          <p:cNvSpPr/>
          <p:nvPr/>
        </p:nvSpPr>
        <p:spPr bwMode="auto">
          <a:xfrm rot="2469417" flipH="1">
            <a:off x="8690510" y="255318"/>
            <a:ext cx="301652" cy="301751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2284138" name="Google Shape;872;p51"/>
          <p:cNvSpPr/>
          <p:nvPr/>
        </p:nvSpPr>
        <p:spPr bwMode="auto">
          <a:xfrm rot="2469375" flipH="1">
            <a:off x="410009" y="3122590"/>
            <a:ext cx="176982" cy="177043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969310930" name="Google Shape;873;p51"/>
          <p:cNvGrpSpPr/>
          <p:nvPr/>
        </p:nvGrpSpPr>
        <p:grpSpPr bwMode="auto">
          <a:xfrm>
            <a:off x="8142038" y="631550"/>
            <a:ext cx="418775" cy="350302"/>
            <a:chOff x="4259550" y="352000"/>
            <a:chExt cx="418775" cy="350302"/>
          </a:xfrm>
        </p:grpSpPr>
        <p:sp>
          <p:nvSpPr>
            <p:cNvPr id="874" name="Google Shape;874;p51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3" preserve="0" showMasterPhAnim="0" showMasterSp="1" userDrawn="1">
  <p:cSld name="TITLE_AND_TWO_COLUMNS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0158265" name="Google Shape;878;p52"/>
          <p:cNvSpPr/>
          <p:nvPr/>
        </p:nvSpPr>
        <p:spPr bwMode="auto"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fill="norm" stroke="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53149826" name="Google Shape;879;p52"/>
          <p:cNvSpPr txBox="1"/>
          <p:nvPr>
            <p:ph type="title"/>
          </p:nvPr>
        </p:nvSpPr>
        <p:spPr bwMode="auto"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79203576" name="Google Shape;880;p52"/>
          <p:cNvSpPr txBox="1"/>
          <p:nvPr>
            <p:ph type="subTitle" idx="1"/>
          </p:nvPr>
        </p:nvSpPr>
        <p:spPr bwMode="auto">
          <a:xfrm>
            <a:off x="1884550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6365402" name="Google Shape;881;p52"/>
          <p:cNvSpPr txBox="1"/>
          <p:nvPr>
            <p:ph type="title" idx="2"/>
          </p:nvPr>
        </p:nvSpPr>
        <p:spPr bwMode="auto"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7290602" name="Google Shape;882;p52"/>
          <p:cNvSpPr txBox="1"/>
          <p:nvPr>
            <p:ph type="subTitle" idx="3"/>
          </p:nvPr>
        </p:nvSpPr>
        <p:spPr bwMode="auto"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8902847" name="Google Shape;883;p52"/>
          <p:cNvSpPr txBox="1"/>
          <p:nvPr>
            <p:ph type="title" idx="4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4172325" name="Google Shape;884;p52"/>
          <p:cNvSpPr/>
          <p:nvPr/>
        </p:nvSpPr>
        <p:spPr bwMode="auto">
          <a:xfrm>
            <a:off x="1456250" y="144800"/>
            <a:ext cx="8174913" cy="1418453"/>
          </a:xfrm>
          <a:custGeom>
            <a:avLst/>
            <a:gdLst/>
            <a:ahLst/>
            <a:cxnLst/>
            <a:rect l="l" t="t" r="r" b="b"/>
            <a:pathLst>
              <a:path w="326116" h="66555" fill="norm" stroke="1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07141613" name="Google Shape;885;p52"/>
          <p:cNvSpPr/>
          <p:nvPr/>
        </p:nvSpPr>
        <p:spPr bwMode="auto"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fill="norm" stroke="1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53867434" name="Google Shape;886;p52"/>
          <p:cNvSpPr/>
          <p:nvPr/>
        </p:nvSpPr>
        <p:spPr bwMode="auto"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22486151" name="Google Shape;887;p52"/>
          <p:cNvSpPr/>
          <p:nvPr/>
        </p:nvSpPr>
        <p:spPr bwMode="auto">
          <a:xfrm rot="-5400000">
            <a:off x="4028414" y="1858421"/>
            <a:ext cx="303764" cy="28499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26630840" name="Google Shape;888;p52"/>
          <p:cNvSpPr/>
          <p:nvPr/>
        </p:nvSpPr>
        <p:spPr bwMode="auto">
          <a:xfrm rot="-5400000">
            <a:off x="102559" y="3248852"/>
            <a:ext cx="318235" cy="27485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1 1" preserve="0" showMasterPhAnim="0" showMasterSp="1" userDrawn="1">
  <p:cSld name="CUSTOM_4_1_2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42600865" name="Google Shape;890;p53"/>
          <p:cNvGrpSpPr/>
          <p:nvPr/>
        </p:nvGrpSpPr>
        <p:grpSpPr bwMode="auto">
          <a:xfrm>
            <a:off x="2606003" y="545002"/>
            <a:ext cx="3887739" cy="2848111"/>
            <a:chOff x="2862041" y="521294"/>
            <a:chExt cx="3419897" cy="2848111"/>
          </a:xfrm>
        </p:grpSpPr>
        <p:grpSp>
          <p:nvGrpSpPr>
            <p:cNvPr id="891" name="Google Shape;891;p53"/>
            <p:cNvGrpSpPr/>
            <p:nvPr/>
          </p:nvGrpSpPr>
          <p:grpSpPr bwMode="auto">
            <a:xfrm>
              <a:off x="2862041" y="799915"/>
              <a:ext cx="3419897" cy="2569490"/>
              <a:chOff x="4696250" y="3980150"/>
              <a:chExt cx="1525650" cy="1146275"/>
            </a:xfrm>
          </p:grpSpPr>
          <p:sp>
            <p:nvSpPr>
              <p:cNvPr id="892" name="Google Shape;892;p53"/>
              <p:cNvSpPr/>
              <p:nvPr/>
            </p:nvSpPr>
            <p:spPr bwMode="auto">
              <a:xfrm>
                <a:off x="4709325" y="3987125"/>
                <a:ext cx="1503850" cy="1131650"/>
              </a:xfrm>
              <a:custGeom>
                <a:avLst/>
                <a:gdLst/>
                <a:ahLst/>
                <a:cxnLst/>
                <a:rect l="l" t="t" r="r" b="b"/>
                <a:pathLst>
                  <a:path w="60154" h="45266" fill="norm" stroke="1" extrusionOk="0">
                    <a:moveTo>
                      <a:pt x="35770" y="0"/>
                    </a:moveTo>
                    <a:cubicBezTo>
                      <a:pt x="33608" y="0"/>
                      <a:pt x="21525" y="487"/>
                      <a:pt x="18796" y="880"/>
                    </a:cubicBezTo>
                    <a:cubicBezTo>
                      <a:pt x="15979" y="1285"/>
                      <a:pt x="1040" y="1285"/>
                      <a:pt x="663" y="1313"/>
                    </a:cubicBezTo>
                    <a:cubicBezTo>
                      <a:pt x="663" y="1313"/>
                      <a:pt x="21" y="39657"/>
                      <a:pt x="7" y="41861"/>
                    </a:cubicBezTo>
                    <a:cubicBezTo>
                      <a:pt x="1" y="42895"/>
                      <a:pt x="464" y="43171"/>
                      <a:pt x="961" y="43171"/>
                    </a:cubicBezTo>
                    <a:cubicBezTo>
                      <a:pt x="1530" y="43171"/>
                      <a:pt x="2141" y="42810"/>
                      <a:pt x="2142" y="42810"/>
                    </a:cubicBezTo>
                    <a:lnTo>
                      <a:pt x="2142" y="42810"/>
                    </a:lnTo>
                    <a:lnTo>
                      <a:pt x="1374" y="45251"/>
                    </a:lnTo>
                    <a:cubicBezTo>
                      <a:pt x="1374" y="45251"/>
                      <a:pt x="2679" y="45265"/>
                      <a:pt x="4452" y="45265"/>
                    </a:cubicBezTo>
                    <a:cubicBezTo>
                      <a:pt x="7898" y="45265"/>
                      <a:pt x="13113" y="45211"/>
                      <a:pt x="13942" y="44888"/>
                    </a:cubicBezTo>
                    <a:cubicBezTo>
                      <a:pt x="15197" y="44386"/>
                      <a:pt x="31936" y="44763"/>
                      <a:pt x="35046" y="44344"/>
                    </a:cubicBezTo>
                    <a:cubicBezTo>
                      <a:pt x="38129" y="43926"/>
                      <a:pt x="60154" y="43926"/>
                      <a:pt x="60154" y="43926"/>
                    </a:cubicBezTo>
                    <a:lnTo>
                      <a:pt x="59917" y="41624"/>
                    </a:lnTo>
                    <a:cubicBezTo>
                      <a:pt x="59917" y="41624"/>
                      <a:pt x="59735" y="32962"/>
                      <a:pt x="59666" y="30535"/>
                    </a:cubicBezTo>
                    <a:cubicBezTo>
                      <a:pt x="59596" y="28108"/>
                      <a:pt x="58801" y="2136"/>
                      <a:pt x="58801" y="2136"/>
                    </a:cubicBezTo>
                    <a:lnTo>
                      <a:pt x="56820" y="1647"/>
                    </a:lnTo>
                    <a:lnTo>
                      <a:pt x="56499" y="755"/>
                    </a:lnTo>
                    <a:cubicBezTo>
                      <a:pt x="56499" y="755"/>
                      <a:pt x="50543" y="308"/>
                      <a:pt x="49525" y="239"/>
                    </a:cubicBezTo>
                    <a:cubicBezTo>
                      <a:pt x="48521" y="169"/>
                      <a:pt x="37571" y="43"/>
                      <a:pt x="35925" y="2"/>
                    </a:cubicBezTo>
                    <a:cubicBezTo>
                      <a:pt x="35881" y="1"/>
                      <a:pt x="35829" y="0"/>
                      <a:pt x="357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93" name="Google Shape;893;p53"/>
              <p:cNvSpPr/>
              <p:nvPr/>
            </p:nvSpPr>
            <p:spPr bwMode="auto">
              <a:xfrm>
                <a:off x="4696250" y="3980150"/>
                <a:ext cx="1459750" cy="1096075"/>
              </a:xfrm>
              <a:custGeom>
                <a:avLst/>
                <a:gdLst/>
                <a:ahLst/>
                <a:cxnLst/>
                <a:rect l="l" t="t" r="r" b="b"/>
                <a:pathLst>
                  <a:path w="58390" h="43843" fill="norm" stroke="1" extrusionOk="0">
                    <a:moveTo>
                      <a:pt x="35122" y="602"/>
                    </a:moveTo>
                    <a:cubicBezTo>
                      <a:pt x="36655" y="602"/>
                      <a:pt x="38189" y="627"/>
                      <a:pt x="39726" y="685"/>
                    </a:cubicBezTo>
                    <a:cubicBezTo>
                      <a:pt x="41880" y="774"/>
                      <a:pt x="44007" y="801"/>
                      <a:pt x="46142" y="801"/>
                    </a:cubicBezTo>
                    <a:cubicBezTo>
                      <a:pt x="46676" y="801"/>
                      <a:pt x="47211" y="799"/>
                      <a:pt x="47747" y="797"/>
                    </a:cubicBezTo>
                    <a:cubicBezTo>
                      <a:pt x="47948" y="792"/>
                      <a:pt x="48149" y="790"/>
                      <a:pt x="48350" y="790"/>
                    </a:cubicBezTo>
                    <a:cubicBezTo>
                      <a:pt x="49492" y="790"/>
                      <a:pt x="50613" y="855"/>
                      <a:pt x="51764" y="950"/>
                    </a:cubicBezTo>
                    <a:cubicBezTo>
                      <a:pt x="52503" y="1006"/>
                      <a:pt x="53256" y="1076"/>
                      <a:pt x="54009" y="1145"/>
                    </a:cubicBezTo>
                    <a:cubicBezTo>
                      <a:pt x="54372" y="1173"/>
                      <a:pt x="54763" y="1215"/>
                      <a:pt x="55125" y="1229"/>
                    </a:cubicBezTo>
                    <a:cubicBezTo>
                      <a:pt x="55160" y="1230"/>
                      <a:pt x="55199" y="1231"/>
                      <a:pt x="55242" y="1231"/>
                    </a:cubicBezTo>
                    <a:cubicBezTo>
                      <a:pt x="55383" y="1231"/>
                      <a:pt x="55565" y="1225"/>
                      <a:pt x="55751" y="1225"/>
                    </a:cubicBezTo>
                    <a:cubicBezTo>
                      <a:pt x="56056" y="1225"/>
                      <a:pt x="56371" y="1241"/>
                      <a:pt x="56534" y="1327"/>
                    </a:cubicBezTo>
                    <a:cubicBezTo>
                      <a:pt x="57064" y="1606"/>
                      <a:pt x="56980" y="2847"/>
                      <a:pt x="56994" y="3279"/>
                    </a:cubicBezTo>
                    <a:cubicBezTo>
                      <a:pt x="56994" y="4116"/>
                      <a:pt x="57008" y="4939"/>
                      <a:pt x="57022" y="5776"/>
                    </a:cubicBezTo>
                    <a:cubicBezTo>
                      <a:pt x="57036" y="7366"/>
                      <a:pt x="57078" y="8957"/>
                      <a:pt x="57120" y="10533"/>
                    </a:cubicBezTo>
                    <a:cubicBezTo>
                      <a:pt x="57190" y="13783"/>
                      <a:pt x="57246" y="17019"/>
                      <a:pt x="57343" y="20269"/>
                    </a:cubicBezTo>
                    <a:cubicBezTo>
                      <a:pt x="57522" y="27439"/>
                      <a:pt x="57728" y="34608"/>
                      <a:pt x="57787" y="41792"/>
                    </a:cubicBezTo>
                    <a:lnTo>
                      <a:pt x="57787" y="41792"/>
                    </a:lnTo>
                    <a:cubicBezTo>
                      <a:pt x="42918" y="42486"/>
                      <a:pt x="28022" y="42296"/>
                      <a:pt x="13140" y="42698"/>
                    </a:cubicBezTo>
                    <a:cubicBezTo>
                      <a:pt x="8992" y="42823"/>
                      <a:pt x="4857" y="43002"/>
                      <a:pt x="709" y="43236"/>
                    </a:cubicBezTo>
                    <a:lnTo>
                      <a:pt x="709" y="43236"/>
                    </a:lnTo>
                    <a:cubicBezTo>
                      <a:pt x="534" y="29454"/>
                      <a:pt x="726" y="15671"/>
                      <a:pt x="1272" y="1903"/>
                    </a:cubicBezTo>
                    <a:lnTo>
                      <a:pt x="1272" y="1903"/>
                    </a:lnTo>
                    <a:cubicBezTo>
                      <a:pt x="7832" y="1671"/>
                      <a:pt x="14405" y="1516"/>
                      <a:pt x="20951" y="1117"/>
                    </a:cubicBezTo>
                    <a:cubicBezTo>
                      <a:pt x="25681" y="844"/>
                      <a:pt x="30394" y="602"/>
                      <a:pt x="35122" y="602"/>
                    </a:cubicBezTo>
                    <a:close/>
                    <a:moveTo>
                      <a:pt x="34303" y="1"/>
                    </a:moveTo>
                    <a:cubicBezTo>
                      <a:pt x="34214" y="1"/>
                      <a:pt x="34124" y="1"/>
                      <a:pt x="34035" y="2"/>
                    </a:cubicBezTo>
                    <a:cubicBezTo>
                      <a:pt x="30855" y="2"/>
                      <a:pt x="27661" y="141"/>
                      <a:pt x="24494" y="336"/>
                    </a:cubicBezTo>
                    <a:cubicBezTo>
                      <a:pt x="16683" y="783"/>
                      <a:pt x="8858" y="1062"/>
                      <a:pt x="1047" y="1327"/>
                    </a:cubicBezTo>
                    <a:cubicBezTo>
                      <a:pt x="879" y="1327"/>
                      <a:pt x="740" y="1466"/>
                      <a:pt x="740" y="1620"/>
                    </a:cubicBezTo>
                    <a:cubicBezTo>
                      <a:pt x="182" y="15554"/>
                      <a:pt x="0" y="29517"/>
                      <a:pt x="168" y="43451"/>
                    </a:cubicBezTo>
                    <a:cubicBezTo>
                      <a:pt x="144" y="43599"/>
                      <a:pt x="238" y="43684"/>
                      <a:pt x="354" y="43706"/>
                    </a:cubicBezTo>
                    <a:lnTo>
                      <a:pt x="354" y="43706"/>
                    </a:lnTo>
                    <a:cubicBezTo>
                      <a:pt x="396" y="43785"/>
                      <a:pt x="474" y="43842"/>
                      <a:pt x="587" y="43842"/>
                    </a:cubicBezTo>
                    <a:cubicBezTo>
                      <a:pt x="592" y="43842"/>
                      <a:pt x="596" y="43842"/>
                      <a:pt x="600" y="43842"/>
                    </a:cubicBezTo>
                    <a:cubicBezTo>
                      <a:pt x="15567" y="42935"/>
                      <a:pt x="30576" y="43103"/>
                      <a:pt x="45557" y="42796"/>
                    </a:cubicBezTo>
                    <a:cubicBezTo>
                      <a:pt x="49741" y="42698"/>
                      <a:pt x="53926" y="42559"/>
                      <a:pt x="58096" y="42377"/>
                    </a:cubicBezTo>
                    <a:cubicBezTo>
                      <a:pt x="58250" y="42377"/>
                      <a:pt x="58389" y="42252"/>
                      <a:pt x="58389" y="42071"/>
                    </a:cubicBezTo>
                    <a:cubicBezTo>
                      <a:pt x="58334" y="35347"/>
                      <a:pt x="58166" y="28610"/>
                      <a:pt x="57985" y="21901"/>
                    </a:cubicBezTo>
                    <a:cubicBezTo>
                      <a:pt x="57901" y="18539"/>
                      <a:pt x="57817" y="15192"/>
                      <a:pt x="57748" y="11830"/>
                    </a:cubicBezTo>
                    <a:cubicBezTo>
                      <a:pt x="57678" y="8622"/>
                      <a:pt x="57720" y="5386"/>
                      <a:pt x="57552" y="2205"/>
                    </a:cubicBezTo>
                    <a:cubicBezTo>
                      <a:pt x="57497" y="1229"/>
                      <a:pt x="57497" y="825"/>
                      <a:pt x="56423" y="755"/>
                    </a:cubicBezTo>
                    <a:cubicBezTo>
                      <a:pt x="54763" y="643"/>
                      <a:pt x="53117" y="490"/>
                      <a:pt x="51471" y="350"/>
                    </a:cubicBezTo>
                    <a:cubicBezTo>
                      <a:pt x="50291" y="259"/>
                      <a:pt x="49116" y="234"/>
                      <a:pt x="47942" y="234"/>
                    </a:cubicBezTo>
                    <a:cubicBezTo>
                      <a:pt x="46570" y="234"/>
                      <a:pt x="45199" y="268"/>
                      <a:pt x="43822" y="268"/>
                    </a:cubicBezTo>
                    <a:cubicBezTo>
                      <a:pt x="43689" y="268"/>
                      <a:pt x="43556" y="267"/>
                      <a:pt x="43422" y="267"/>
                    </a:cubicBezTo>
                    <a:cubicBezTo>
                      <a:pt x="40373" y="226"/>
                      <a:pt x="37351" y="1"/>
                      <a:pt x="3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94" name="Google Shape;894;p53"/>
              <p:cNvSpPr/>
              <p:nvPr/>
            </p:nvSpPr>
            <p:spPr bwMode="auto">
              <a:xfrm>
                <a:off x="4736350" y="4027550"/>
                <a:ext cx="1485550" cy="1098875"/>
              </a:xfrm>
              <a:custGeom>
                <a:avLst/>
                <a:gdLst/>
                <a:ahLst/>
                <a:cxnLst/>
                <a:rect l="l" t="t" r="r" b="b"/>
                <a:pathLst>
                  <a:path w="59422" h="43955" fill="norm" stroke="1" extrusionOk="0">
                    <a:moveTo>
                      <a:pt x="56133" y="0"/>
                    </a:moveTo>
                    <a:cubicBezTo>
                      <a:pt x="55797" y="0"/>
                      <a:pt x="55642" y="521"/>
                      <a:pt x="56018" y="588"/>
                    </a:cubicBezTo>
                    <a:cubicBezTo>
                      <a:pt x="56509" y="662"/>
                      <a:pt x="56988" y="736"/>
                      <a:pt x="57476" y="809"/>
                    </a:cubicBezTo>
                    <a:lnTo>
                      <a:pt x="57476" y="809"/>
                    </a:lnTo>
                    <a:cubicBezTo>
                      <a:pt x="57824" y="12401"/>
                      <a:pt x="58252" y="23965"/>
                      <a:pt x="58487" y="35544"/>
                    </a:cubicBezTo>
                    <a:cubicBezTo>
                      <a:pt x="58541" y="37756"/>
                      <a:pt x="58530" y="39943"/>
                      <a:pt x="58781" y="42153"/>
                    </a:cubicBezTo>
                    <a:lnTo>
                      <a:pt x="58781" y="42153"/>
                    </a:lnTo>
                    <a:cubicBezTo>
                      <a:pt x="58710" y="42162"/>
                      <a:pt x="58637" y="42166"/>
                      <a:pt x="58562" y="42166"/>
                    </a:cubicBezTo>
                    <a:cubicBezTo>
                      <a:pt x="58218" y="42166"/>
                      <a:pt x="57847" y="42086"/>
                      <a:pt x="57552" y="42058"/>
                    </a:cubicBezTo>
                    <a:cubicBezTo>
                      <a:pt x="56716" y="41988"/>
                      <a:pt x="55865" y="42016"/>
                      <a:pt x="55000" y="41988"/>
                    </a:cubicBezTo>
                    <a:cubicBezTo>
                      <a:pt x="53856" y="41972"/>
                      <a:pt x="52712" y="41965"/>
                      <a:pt x="51568" y="41965"/>
                    </a:cubicBezTo>
                    <a:cubicBezTo>
                      <a:pt x="50759" y="41965"/>
                      <a:pt x="49950" y="41968"/>
                      <a:pt x="49141" y="41974"/>
                    </a:cubicBezTo>
                    <a:cubicBezTo>
                      <a:pt x="45166" y="42030"/>
                      <a:pt x="41233" y="42295"/>
                      <a:pt x="37257" y="42462"/>
                    </a:cubicBezTo>
                    <a:cubicBezTo>
                      <a:pt x="35961" y="42522"/>
                      <a:pt x="34664" y="42539"/>
                      <a:pt x="33367" y="42539"/>
                    </a:cubicBezTo>
                    <a:cubicBezTo>
                      <a:pt x="31538" y="42539"/>
                      <a:pt x="29709" y="42505"/>
                      <a:pt x="27877" y="42505"/>
                    </a:cubicBezTo>
                    <a:cubicBezTo>
                      <a:pt x="27052" y="42505"/>
                      <a:pt x="26227" y="42512"/>
                      <a:pt x="25401" y="42532"/>
                    </a:cubicBezTo>
                    <a:cubicBezTo>
                      <a:pt x="21481" y="42616"/>
                      <a:pt x="17548" y="42825"/>
                      <a:pt x="13614" y="43020"/>
                    </a:cubicBezTo>
                    <a:cubicBezTo>
                      <a:pt x="9278" y="43224"/>
                      <a:pt x="4941" y="43415"/>
                      <a:pt x="617" y="43424"/>
                    </a:cubicBezTo>
                    <a:lnTo>
                      <a:pt x="617" y="43424"/>
                    </a:lnTo>
                    <a:cubicBezTo>
                      <a:pt x="703" y="42914"/>
                      <a:pt x="800" y="42397"/>
                      <a:pt x="879" y="41890"/>
                    </a:cubicBezTo>
                    <a:cubicBezTo>
                      <a:pt x="947" y="41627"/>
                      <a:pt x="762" y="41467"/>
                      <a:pt x="594" y="41467"/>
                    </a:cubicBezTo>
                    <a:cubicBezTo>
                      <a:pt x="486" y="41467"/>
                      <a:pt x="385" y="41534"/>
                      <a:pt x="363" y="41681"/>
                    </a:cubicBezTo>
                    <a:cubicBezTo>
                      <a:pt x="252" y="42309"/>
                      <a:pt x="140" y="42950"/>
                      <a:pt x="28" y="43578"/>
                    </a:cubicBezTo>
                    <a:cubicBezTo>
                      <a:pt x="0" y="43773"/>
                      <a:pt x="112" y="43955"/>
                      <a:pt x="307" y="43955"/>
                    </a:cubicBezTo>
                    <a:cubicBezTo>
                      <a:pt x="8300" y="43927"/>
                      <a:pt x="16251" y="43327"/>
                      <a:pt x="24229" y="43090"/>
                    </a:cubicBezTo>
                    <a:cubicBezTo>
                      <a:pt x="25440" y="43056"/>
                      <a:pt x="26649" y="43047"/>
                      <a:pt x="27857" y="43047"/>
                    </a:cubicBezTo>
                    <a:cubicBezTo>
                      <a:pt x="29450" y="43047"/>
                      <a:pt x="31040" y="43063"/>
                      <a:pt x="32629" y="43063"/>
                    </a:cubicBezTo>
                    <a:cubicBezTo>
                      <a:pt x="33834" y="43063"/>
                      <a:pt x="35037" y="43054"/>
                      <a:pt x="36239" y="43020"/>
                    </a:cubicBezTo>
                    <a:cubicBezTo>
                      <a:pt x="40200" y="42936"/>
                      <a:pt x="44162" y="42588"/>
                      <a:pt x="48137" y="42518"/>
                    </a:cubicBezTo>
                    <a:cubicBezTo>
                      <a:pt x="49253" y="42497"/>
                      <a:pt x="50372" y="42487"/>
                      <a:pt x="51492" y="42487"/>
                    </a:cubicBezTo>
                    <a:cubicBezTo>
                      <a:pt x="52611" y="42487"/>
                      <a:pt x="53731" y="42497"/>
                      <a:pt x="54846" y="42518"/>
                    </a:cubicBezTo>
                    <a:cubicBezTo>
                      <a:pt x="55767" y="42532"/>
                      <a:pt x="56716" y="42518"/>
                      <a:pt x="57636" y="42602"/>
                    </a:cubicBezTo>
                    <a:cubicBezTo>
                      <a:pt x="57950" y="42629"/>
                      <a:pt x="58311" y="42696"/>
                      <a:pt x="58650" y="42696"/>
                    </a:cubicBezTo>
                    <a:cubicBezTo>
                      <a:pt x="58839" y="42696"/>
                      <a:pt x="59020" y="42675"/>
                      <a:pt x="59184" y="42616"/>
                    </a:cubicBezTo>
                    <a:cubicBezTo>
                      <a:pt x="59296" y="42588"/>
                      <a:pt x="59422" y="42462"/>
                      <a:pt x="59394" y="42337"/>
                    </a:cubicBezTo>
                    <a:cubicBezTo>
                      <a:pt x="59171" y="40481"/>
                      <a:pt x="59143" y="38612"/>
                      <a:pt x="59101" y="36729"/>
                    </a:cubicBezTo>
                    <a:cubicBezTo>
                      <a:pt x="59045" y="33828"/>
                      <a:pt x="58975" y="30955"/>
                      <a:pt x="58892" y="28067"/>
                    </a:cubicBezTo>
                    <a:cubicBezTo>
                      <a:pt x="58738" y="22237"/>
                      <a:pt x="58543" y="16434"/>
                      <a:pt x="58348" y="10604"/>
                    </a:cubicBezTo>
                    <a:cubicBezTo>
                      <a:pt x="58250" y="7256"/>
                      <a:pt x="58138" y="3894"/>
                      <a:pt x="58041" y="547"/>
                    </a:cubicBezTo>
                    <a:cubicBezTo>
                      <a:pt x="58041" y="421"/>
                      <a:pt x="57957" y="282"/>
                      <a:pt x="57831" y="268"/>
                    </a:cubicBezTo>
                    <a:cubicBezTo>
                      <a:pt x="57273" y="184"/>
                      <a:pt x="56730" y="100"/>
                      <a:pt x="56172" y="3"/>
                    </a:cubicBezTo>
                    <a:cubicBezTo>
                      <a:pt x="56158" y="1"/>
                      <a:pt x="56146" y="0"/>
                      <a:pt x="5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895" name="Google Shape;895;p53"/>
            <p:cNvGrpSpPr/>
            <p:nvPr/>
          </p:nvGrpSpPr>
          <p:grpSpPr bwMode="auto">
            <a:xfrm>
              <a:off x="3034125" y="521294"/>
              <a:ext cx="2955000" cy="853713"/>
              <a:chOff x="3034125" y="521294"/>
              <a:chExt cx="2955000" cy="853713"/>
            </a:xfrm>
          </p:grpSpPr>
          <p:grpSp>
            <p:nvGrpSpPr>
              <p:cNvPr id="896" name="Google Shape;896;p53"/>
              <p:cNvGrpSpPr/>
              <p:nvPr/>
            </p:nvGrpSpPr>
            <p:grpSpPr bwMode="auto">
              <a:xfrm>
                <a:off x="3034125" y="970175"/>
                <a:ext cx="854375" cy="100200"/>
                <a:chOff x="4983250" y="2368850"/>
                <a:chExt cx="854375" cy="100200"/>
              </a:xfrm>
            </p:grpSpPr>
            <p:sp>
              <p:nvSpPr>
                <p:cNvPr id="897" name="Google Shape;897;p53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898" name="Google Shape;898;p53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899" name="Google Shape;899;p53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0" name="Google Shape;900;p53"/>
                <p:cNvSpPr/>
                <p:nvPr/>
              </p:nvSpPr>
              <p:spPr bwMode="auto"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fill="norm" stroke="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1" name="Google Shape;901;p53"/>
                <p:cNvSpPr/>
                <p:nvPr/>
              </p:nvSpPr>
              <p:spPr bwMode="auto"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fill="norm" stroke="1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2" name="Google Shape;902;p53"/>
                <p:cNvSpPr/>
                <p:nvPr/>
              </p:nvSpPr>
              <p:spPr bwMode="auto">
                <a:xfrm>
                  <a:off x="5731225" y="2379074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fill="norm" stroke="1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903" name="Google Shape;903;p53"/>
              <p:cNvGrpSpPr/>
              <p:nvPr/>
            </p:nvGrpSpPr>
            <p:grpSpPr bwMode="auto">
              <a:xfrm>
                <a:off x="3938100" y="988225"/>
                <a:ext cx="854375" cy="100200"/>
                <a:chOff x="4983250" y="2368850"/>
                <a:chExt cx="854375" cy="100200"/>
              </a:xfrm>
            </p:grpSpPr>
            <p:sp>
              <p:nvSpPr>
                <p:cNvPr id="904" name="Google Shape;904;p53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5" name="Google Shape;905;p53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6" name="Google Shape;906;p53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7" name="Google Shape;907;p53"/>
                <p:cNvSpPr/>
                <p:nvPr/>
              </p:nvSpPr>
              <p:spPr bwMode="auto"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fill="norm" stroke="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8" name="Google Shape;908;p53"/>
                <p:cNvSpPr/>
                <p:nvPr/>
              </p:nvSpPr>
              <p:spPr bwMode="auto"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fill="norm" stroke="1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9" name="Google Shape;909;p53"/>
                <p:cNvSpPr/>
                <p:nvPr/>
              </p:nvSpPr>
              <p:spPr bwMode="auto">
                <a:xfrm>
                  <a:off x="5731225" y="2379074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fill="norm" stroke="1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910" name="Google Shape;910;p53"/>
              <p:cNvGrpSpPr/>
              <p:nvPr/>
            </p:nvGrpSpPr>
            <p:grpSpPr bwMode="auto">
              <a:xfrm>
                <a:off x="4842075" y="988225"/>
                <a:ext cx="696400" cy="98000"/>
                <a:chOff x="4983250" y="2368850"/>
                <a:chExt cx="696400" cy="98000"/>
              </a:xfrm>
            </p:grpSpPr>
            <p:sp>
              <p:nvSpPr>
                <p:cNvPr id="911" name="Google Shape;911;p53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12" name="Google Shape;912;p53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13" name="Google Shape;913;p53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14" name="Google Shape;914;p53"/>
                <p:cNvSpPr/>
                <p:nvPr/>
              </p:nvSpPr>
              <p:spPr bwMode="auto"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fill="norm" stroke="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15" name="Google Shape;915;p53"/>
                <p:cNvSpPr/>
                <p:nvPr/>
              </p:nvSpPr>
              <p:spPr bwMode="auto"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fill="norm" stroke="1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916" name="Google Shape;916;p53"/>
              <p:cNvGrpSpPr/>
              <p:nvPr/>
            </p:nvGrpSpPr>
            <p:grpSpPr bwMode="auto">
              <a:xfrm>
                <a:off x="5588075" y="989325"/>
                <a:ext cx="401050" cy="92325"/>
                <a:chOff x="4983250" y="2368850"/>
                <a:chExt cx="401050" cy="92325"/>
              </a:xfrm>
            </p:grpSpPr>
            <p:sp>
              <p:nvSpPr>
                <p:cNvPr id="917" name="Google Shape;917;p53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18" name="Google Shape;918;p53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19" name="Google Shape;919;p53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sp>
            <p:nvSpPr>
              <p:cNvPr id="920" name="Google Shape;920;p53"/>
              <p:cNvSpPr/>
              <p:nvPr/>
            </p:nvSpPr>
            <p:spPr bwMode="auto">
              <a:xfrm>
                <a:off x="5385931" y="521294"/>
                <a:ext cx="589429" cy="853713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15234" fill="norm" stroke="1" extrusionOk="0">
                    <a:moveTo>
                      <a:pt x="7210" y="394"/>
                    </a:moveTo>
                    <a:cubicBezTo>
                      <a:pt x="7924" y="394"/>
                      <a:pt x="8677" y="836"/>
                      <a:pt x="9109" y="1201"/>
                    </a:cubicBezTo>
                    <a:cubicBezTo>
                      <a:pt x="9611" y="1620"/>
                      <a:pt x="9736" y="2066"/>
                      <a:pt x="9625" y="2624"/>
                    </a:cubicBezTo>
                    <a:cubicBezTo>
                      <a:pt x="9736" y="1829"/>
                      <a:pt x="9346" y="1480"/>
                      <a:pt x="8844" y="1131"/>
                    </a:cubicBezTo>
                    <a:cubicBezTo>
                      <a:pt x="8286" y="741"/>
                      <a:pt x="7742" y="532"/>
                      <a:pt x="7239" y="532"/>
                    </a:cubicBezTo>
                    <a:cubicBezTo>
                      <a:pt x="6947" y="532"/>
                      <a:pt x="6668" y="601"/>
                      <a:pt x="6403" y="741"/>
                    </a:cubicBezTo>
                    <a:cubicBezTo>
                      <a:pt x="6040" y="950"/>
                      <a:pt x="5691" y="1355"/>
                      <a:pt x="5370" y="1815"/>
                    </a:cubicBezTo>
                    <a:cubicBezTo>
                      <a:pt x="5635" y="1410"/>
                      <a:pt x="5928" y="1048"/>
                      <a:pt x="6235" y="769"/>
                    </a:cubicBezTo>
                    <a:cubicBezTo>
                      <a:pt x="6523" y="499"/>
                      <a:pt x="6862" y="394"/>
                      <a:pt x="7210" y="394"/>
                    </a:cubicBezTo>
                    <a:close/>
                    <a:moveTo>
                      <a:pt x="4115" y="7199"/>
                    </a:moveTo>
                    <a:lnTo>
                      <a:pt x="4115" y="7199"/>
                    </a:lnTo>
                    <a:cubicBezTo>
                      <a:pt x="3724" y="7897"/>
                      <a:pt x="3404" y="8580"/>
                      <a:pt x="3139" y="9277"/>
                    </a:cubicBezTo>
                    <a:lnTo>
                      <a:pt x="3125" y="9319"/>
                    </a:lnTo>
                    <a:cubicBezTo>
                      <a:pt x="2832" y="10114"/>
                      <a:pt x="2525" y="10882"/>
                      <a:pt x="3153" y="11621"/>
                    </a:cubicBezTo>
                    <a:cubicBezTo>
                      <a:pt x="3369" y="11862"/>
                      <a:pt x="3909" y="12176"/>
                      <a:pt x="4322" y="12176"/>
                    </a:cubicBezTo>
                    <a:cubicBezTo>
                      <a:pt x="4387" y="12176"/>
                      <a:pt x="4449" y="12168"/>
                      <a:pt x="4506" y="12151"/>
                    </a:cubicBezTo>
                    <a:cubicBezTo>
                      <a:pt x="4924" y="12025"/>
                      <a:pt x="5273" y="11732"/>
                      <a:pt x="5552" y="11370"/>
                    </a:cubicBezTo>
                    <a:lnTo>
                      <a:pt x="5552" y="11370"/>
                    </a:lnTo>
                    <a:cubicBezTo>
                      <a:pt x="5259" y="11872"/>
                      <a:pt x="5008" y="12207"/>
                      <a:pt x="4575" y="12249"/>
                    </a:cubicBezTo>
                    <a:cubicBezTo>
                      <a:pt x="4534" y="12254"/>
                      <a:pt x="4491" y="12256"/>
                      <a:pt x="4447" y="12256"/>
                    </a:cubicBezTo>
                    <a:cubicBezTo>
                      <a:pt x="3900" y="12256"/>
                      <a:pt x="3185" y="11872"/>
                      <a:pt x="2901" y="11523"/>
                    </a:cubicBezTo>
                    <a:cubicBezTo>
                      <a:pt x="2232" y="10686"/>
                      <a:pt x="3334" y="8552"/>
                      <a:pt x="4115" y="7199"/>
                    </a:cubicBezTo>
                    <a:close/>
                    <a:moveTo>
                      <a:pt x="2343" y="7157"/>
                    </a:moveTo>
                    <a:lnTo>
                      <a:pt x="2343" y="7157"/>
                    </a:lnTo>
                    <a:cubicBezTo>
                      <a:pt x="2148" y="7562"/>
                      <a:pt x="1953" y="7966"/>
                      <a:pt x="1800" y="8371"/>
                    </a:cubicBezTo>
                    <a:lnTo>
                      <a:pt x="1674" y="8650"/>
                    </a:lnTo>
                    <a:cubicBezTo>
                      <a:pt x="977" y="10198"/>
                      <a:pt x="112" y="12109"/>
                      <a:pt x="1018" y="13350"/>
                    </a:cubicBezTo>
                    <a:cubicBezTo>
                      <a:pt x="1437" y="13922"/>
                      <a:pt x="2120" y="14257"/>
                      <a:pt x="2650" y="14480"/>
                    </a:cubicBezTo>
                    <a:cubicBezTo>
                      <a:pt x="2991" y="14622"/>
                      <a:pt x="3358" y="14734"/>
                      <a:pt x="3740" y="14734"/>
                    </a:cubicBezTo>
                    <a:cubicBezTo>
                      <a:pt x="4372" y="14734"/>
                      <a:pt x="5044" y="14426"/>
                      <a:pt x="5705" y="13434"/>
                    </a:cubicBezTo>
                    <a:cubicBezTo>
                      <a:pt x="6416" y="12374"/>
                      <a:pt x="7058" y="11202"/>
                      <a:pt x="7644" y="9933"/>
                    </a:cubicBezTo>
                    <a:lnTo>
                      <a:pt x="7644" y="9933"/>
                    </a:lnTo>
                    <a:cubicBezTo>
                      <a:pt x="6891" y="11621"/>
                      <a:pt x="6110" y="12988"/>
                      <a:pt x="5273" y="14048"/>
                    </a:cubicBezTo>
                    <a:cubicBezTo>
                      <a:pt x="4798" y="14659"/>
                      <a:pt x="4290" y="14866"/>
                      <a:pt x="3784" y="14866"/>
                    </a:cubicBezTo>
                    <a:cubicBezTo>
                      <a:pt x="3307" y="14866"/>
                      <a:pt x="2831" y="14683"/>
                      <a:pt x="2385" y="14480"/>
                    </a:cubicBezTo>
                    <a:cubicBezTo>
                      <a:pt x="1451" y="14062"/>
                      <a:pt x="419" y="13392"/>
                      <a:pt x="600" y="11816"/>
                    </a:cubicBezTo>
                    <a:cubicBezTo>
                      <a:pt x="767" y="10338"/>
                      <a:pt x="1576" y="8678"/>
                      <a:pt x="2343" y="7157"/>
                    </a:cubicBezTo>
                    <a:close/>
                    <a:moveTo>
                      <a:pt x="7221" y="0"/>
                    </a:moveTo>
                    <a:cubicBezTo>
                      <a:pt x="6794" y="0"/>
                      <a:pt x="6369" y="129"/>
                      <a:pt x="5998" y="462"/>
                    </a:cubicBezTo>
                    <a:cubicBezTo>
                      <a:pt x="5426" y="1006"/>
                      <a:pt x="4924" y="1843"/>
                      <a:pt x="4464" y="2596"/>
                    </a:cubicBezTo>
                    <a:cubicBezTo>
                      <a:pt x="4366" y="2763"/>
                      <a:pt x="4254" y="2945"/>
                      <a:pt x="4157" y="3098"/>
                    </a:cubicBezTo>
                    <a:cubicBezTo>
                      <a:pt x="3557" y="4061"/>
                      <a:pt x="2985" y="5079"/>
                      <a:pt x="2441" y="6125"/>
                    </a:cubicBezTo>
                    <a:lnTo>
                      <a:pt x="2204" y="6599"/>
                    </a:lnTo>
                    <a:cubicBezTo>
                      <a:pt x="1367" y="8245"/>
                      <a:pt x="405" y="10086"/>
                      <a:pt x="209" y="11760"/>
                    </a:cubicBezTo>
                    <a:cubicBezTo>
                      <a:pt x="0" y="13602"/>
                      <a:pt x="1256" y="14383"/>
                      <a:pt x="2218" y="14815"/>
                    </a:cubicBezTo>
                    <a:cubicBezTo>
                      <a:pt x="2581" y="14969"/>
                      <a:pt x="3139" y="15234"/>
                      <a:pt x="3752" y="15234"/>
                    </a:cubicBezTo>
                    <a:cubicBezTo>
                      <a:pt x="4352" y="15234"/>
                      <a:pt x="4980" y="15010"/>
                      <a:pt x="5552" y="14257"/>
                    </a:cubicBezTo>
                    <a:cubicBezTo>
                      <a:pt x="6682" y="12820"/>
                      <a:pt x="7686" y="10896"/>
                      <a:pt x="8662" y="8357"/>
                    </a:cubicBezTo>
                    <a:cubicBezTo>
                      <a:pt x="8718" y="8217"/>
                      <a:pt x="8718" y="8078"/>
                      <a:pt x="8634" y="7980"/>
                    </a:cubicBezTo>
                    <a:cubicBezTo>
                      <a:pt x="8575" y="7886"/>
                      <a:pt x="8477" y="7851"/>
                      <a:pt x="8372" y="7851"/>
                    </a:cubicBezTo>
                    <a:cubicBezTo>
                      <a:pt x="8352" y="7851"/>
                      <a:pt x="8333" y="7853"/>
                      <a:pt x="8314" y="7855"/>
                    </a:cubicBezTo>
                    <a:cubicBezTo>
                      <a:pt x="8160" y="7869"/>
                      <a:pt x="8035" y="7994"/>
                      <a:pt x="7965" y="8148"/>
                    </a:cubicBezTo>
                    <a:cubicBezTo>
                      <a:pt x="7239" y="10031"/>
                      <a:pt x="6361" y="11746"/>
                      <a:pt x="5384" y="13211"/>
                    </a:cubicBezTo>
                    <a:cubicBezTo>
                      <a:pt x="4823" y="14044"/>
                      <a:pt x="4302" y="14348"/>
                      <a:pt x="3739" y="14348"/>
                    </a:cubicBezTo>
                    <a:cubicBezTo>
                      <a:pt x="3435" y="14348"/>
                      <a:pt x="3118" y="14260"/>
                      <a:pt x="2776" y="14118"/>
                    </a:cubicBezTo>
                    <a:cubicBezTo>
                      <a:pt x="2288" y="13908"/>
                      <a:pt x="1660" y="13615"/>
                      <a:pt x="1297" y="13099"/>
                    </a:cubicBezTo>
                    <a:cubicBezTo>
                      <a:pt x="502" y="12039"/>
                      <a:pt x="1325" y="10226"/>
                      <a:pt x="1995" y="8761"/>
                    </a:cubicBezTo>
                    <a:lnTo>
                      <a:pt x="2106" y="8482"/>
                    </a:lnTo>
                    <a:cubicBezTo>
                      <a:pt x="2901" y="6711"/>
                      <a:pt x="3780" y="5009"/>
                      <a:pt x="4757" y="3461"/>
                    </a:cubicBezTo>
                    <a:cubicBezTo>
                      <a:pt x="4854" y="3335"/>
                      <a:pt x="4938" y="3196"/>
                      <a:pt x="5022" y="3042"/>
                    </a:cubicBezTo>
                    <a:cubicBezTo>
                      <a:pt x="5440" y="2331"/>
                      <a:pt x="6040" y="1355"/>
                      <a:pt x="6598" y="1034"/>
                    </a:cubicBezTo>
                    <a:cubicBezTo>
                      <a:pt x="6806" y="917"/>
                      <a:pt x="7022" y="869"/>
                      <a:pt x="7239" y="869"/>
                    </a:cubicBezTo>
                    <a:cubicBezTo>
                      <a:pt x="7747" y="869"/>
                      <a:pt x="8253" y="1136"/>
                      <a:pt x="8634" y="1410"/>
                    </a:cubicBezTo>
                    <a:cubicBezTo>
                      <a:pt x="9150" y="1773"/>
                      <a:pt x="9457" y="2038"/>
                      <a:pt x="9178" y="3015"/>
                    </a:cubicBezTo>
                    <a:cubicBezTo>
                      <a:pt x="9109" y="3252"/>
                      <a:pt x="8969" y="3531"/>
                      <a:pt x="8844" y="3810"/>
                    </a:cubicBezTo>
                    <a:cubicBezTo>
                      <a:pt x="8774" y="3949"/>
                      <a:pt x="8718" y="4061"/>
                      <a:pt x="8662" y="4172"/>
                    </a:cubicBezTo>
                    <a:cubicBezTo>
                      <a:pt x="8341" y="4967"/>
                      <a:pt x="7937" y="5874"/>
                      <a:pt x="7518" y="6753"/>
                    </a:cubicBezTo>
                    <a:cubicBezTo>
                      <a:pt x="7044" y="7771"/>
                      <a:pt x="6612" y="8636"/>
                      <a:pt x="6193" y="9445"/>
                    </a:cubicBezTo>
                    <a:cubicBezTo>
                      <a:pt x="6124" y="9570"/>
                      <a:pt x="6054" y="9682"/>
                      <a:pt x="5984" y="9821"/>
                    </a:cubicBezTo>
                    <a:cubicBezTo>
                      <a:pt x="5580" y="10630"/>
                      <a:pt x="5133" y="11537"/>
                      <a:pt x="4394" y="11746"/>
                    </a:cubicBezTo>
                    <a:cubicBezTo>
                      <a:pt x="4368" y="11754"/>
                      <a:pt x="4337" y="11758"/>
                      <a:pt x="4304" y="11758"/>
                    </a:cubicBezTo>
                    <a:cubicBezTo>
                      <a:pt x="4040" y="11758"/>
                      <a:pt x="3593" y="11528"/>
                      <a:pt x="3431" y="11342"/>
                    </a:cubicBezTo>
                    <a:cubicBezTo>
                      <a:pt x="2957" y="10756"/>
                      <a:pt x="3180" y="10198"/>
                      <a:pt x="3473" y="9403"/>
                    </a:cubicBezTo>
                    <a:lnTo>
                      <a:pt x="3487" y="9361"/>
                    </a:lnTo>
                    <a:cubicBezTo>
                      <a:pt x="3836" y="8455"/>
                      <a:pt x="4296" y="7548"/>
                      <a:pt x="4882" y="6571"/>
                    </a:cubicBezTo>
                    <a:cubicBezTo>
                      <a:pt x="5022" y="6334"/>
                      <a:pt x="4952" y="6111"/>
                      <a:pt x="4798" y="6027"/>
                    </a:cubicBezTo>
                    <a:cubicBezTo>
                      <a:pt x="4752" y="6000"/>
                      <a:pt x="4693" y="5984"/>
                      <a:pt x="4630" y="5984"/>
                    </a:cubicBezTo>
                    <a:cubicBezTo>
                      <a:pt x="4504" y="5984"/>
                      <a:pt x="4361" y="6046"/>
                      <a:pt x="4268" y="6195"/>
                    </a:cubicBezTo>
                    <a:lnTo>
                      <a:pt x="4254" y="6223"/>
                    </a:lnTo>
                    <a:cubicBezTo>
                      <a:pt x="3418" y="7618"/>
                      <a:pt x="1646" y="10533"/>
                      <a:pt x="2609" y="11732"/>
                    </a:cubicBezTo>
                    <a:cubicBezTo>
                      <a:pt x="2940" y="12165"/>
                      <a:pt x="3735" y="12610"/>
                      <a:pt x="4413" y="12610"/>
                    </a:cubicBezTo>
                    <a:cubicBezTo>
                      <a:pt x="4477" y="12610"/>
                      <a:pt x="4541" y="12606"/>
                      <a:pt x="4603" y="12597"/>
                    </a:cubicBezTo>
                    <a:cubicBezTo>
                      <a:pt x="5273" y="12528"/>
                      <a:pt x="5607" y="11956"/>
                      <a:pt x="5900" y="11467"/>
                    </a:cubicBezTo>
                    <a:cubicBezTo>
                      <a:pt x="7170" y="9361"/>
                      <a:pt x="8188" y="7129"/>
                      <a:pt x="9192" y="4828"/>
                    </a:cubicBezTo>
                    <a:lnTo>
                      <a:pt x="9346" y="4451"/>
                    </a:lnTo>
                    <a:cubicBezTo>
                      <a:pt x="9973" y="3056"/>
                      <a:pt x="10517" y="1857"/>
                      <a:pt x="9374" y="894"/>
                    </a:cubicBezTo>
                    <a:cubicBezTo>
                      <a:pt x="8886" y="481"/>
                      <a:pt x="8048" y="0"/>
                      <a:pt x="7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12368565" name="Google Shape;921;p53"/>
          <p:cNvSpPr txBox="1"/>
          <p:nvPr>
            <p:ph type="title"/>
          </p:nvPr>
        </p:nvSpPr>
        <p:spPr bwMode="auto"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235147141" name="Google Shape;922;p53"/>
          <p:cNvSpPr txBox="1"/>
          <p:nvPr>
            <p:ph type="subTitle" idx="1"/>
          </p:nvPr>
        </p:nvSpPr>
        <p:spPr bwMode="auto">
          <a:xfrm>
            <a:off x="3174750" y="3488875"/>
            <a:ext cx="2794500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542236894" name="Google Shape;923;p53"/>
          <p:cNvSpPr txBox="1"/>
          <p:nvPr>
            <p:ph type="title" idx="2" hasCustomPrompt="1"/>
          </p:nvPr>
        </p:nvSpPr>
        <p:spPr bwMode="auto">
          <a:xfrm>
            <a:off x="2905500" y="1680150"/>
            <a:ext cx="3203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955823840" name="Google Shape;924;p53"/>
          <p:cNvSpPr/>
          <p:nvPr/>
        </p:nvSpPr>
        <p:spPr bwMode="auto">
          <a:xfrm>
            <a:off x="-113641" y="-36102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7011847" name="Google Shape;925;p53"/>
          <p:cNvSpPr/>
          <p:nvPr/>
        </p:nvSpPr>
        <p:spPr bwMode="auto">
          <a:xfrm rot="-5400000" flipH="1">
            <a:off x="7010180" y="29093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16346739" name="Google Shape;926;p53"/>
          <p:cNvSpPr/>
          <p:nvPr/>
        </p:nvSpPr>
        <p:spPr bwMode="auto">
          <a:xfrm>
            <a:off x="8404922" y="45133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82800199" name="Google Shape;927;p53"/>
          <p:cNvSpPr/>
          <p:nvPr/>
        </p:nvSpPr>
        <p:spPr bwMode="auto">
          <a:xfrm>
            <a:off x="8252524" y="42981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69768874" name="Google Shape;928;p53"/>
          <p:cNvSpPr/>
          <p:nvPr/>
        </p:nvSpPr>
        <p:spPr bwMode="auto">
          <a:xfrm>
            <a:off x="2290425" y="3418496"/>
            <a:ext cx="124091" cy="10939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7774812" name="Google Shape;929;p53"/>
          <p:cNvSpPr/>
          <p:nvPr/>
        </p:nvSpPr>
        <p:spPr bwMode="auto">
          <a:xfrm>
            <a:off x="2372075" y="3184084"/>
            <a:ext cx="81888" cy="7219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371499116" name="Google Shape;930;p53"/>
          <p:cNvGrpSpPr/>
          <p:nvPr/>
        </p:nvGrpSpPr>
        <p:grpSpPr bwMode="auto">
          <a:xfrm rot="5770332" flipH="1">
            <a:off x="1108740" y="425910"/>
            <a:ext cx="306762" cy="476338"/>
            <a:chOff x="4452729" y="352000"/>
            <a:chExt cx="225596" cy="350302"/>
          </a:xfrm>
        </p:grpSpPr>
        <p:sp>
          <p:nvSpPr>
            <p:cNvPr id="931" name="Google Shape;931;p53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32" name="Google Shape;932;p53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33" name="Google Shape;933;p53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736683231" name="Google Shape;934;p53"/>
          <p:cNvSpPr/>
          <p:nvPr/>
        </p:nvSpPr>
        <p:spPr bwMode="auto">
          <a:xfrm>
            <a:off x="2551550" y="3437087"/>
            <a:ext cx="81888" cy="72218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5423007" name="Google Shape;940;p55"/>
          <p:cNvSpPr txBox="1"/>
          <p:nvPr>
            <p:ph type="ctrTitle"/>
          </p:nvPr>
        </p:nvSpPr>
        <p:spPr bwMode="auto"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947907320" name="Google Shape;941;p55"/>
          <p:cNvSpPr txBox="1"/>
          <p:nvPr>
            <p:ph type="subTitle" idx="1"/>
          </p:nvPr>
        </p:nvSpPr>
        <p:spPr bwMode="auto"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996303477" name="Google Shape;942;p55"/>
          <p:cNvSpPr/>
          <p:nvPr/>
        </p:nvSpPr>
        <p:spPr bwMode="auto"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fill="norm" stroke="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21349161" name="Google Shape;943;p55"/>
          <p:cNvSpPr/>
          <p:nvPr/>
        </p:nvSpPr>
        <p:spPr bwMode="auto">
          <a:xfrm flipH="1">
            <a:off x="7879659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40868603" name="Google Shape;944;p55"/>
          <p:cNvSpPr/>
          <p:nvPr/>
        </p:nvSpPr>
        <p:spPr bwMode="auto"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78693875" name="Google Shape;945;p55"/>
          <p:cNvSpPr/>
          <p:nvPr/>
        </p:nvSpPr>
        <p:spPr bwMode="auto"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fill="norm" stroke="1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10497696" name="Google Shape;946;p55"/>
          <p:cNvSpPr/>
          <p:nvPr/>
        </p:nvSpPr>
        <p:spPr bwMode="auto"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26818838" name="Google Shape;947;p55"/>
          <p:cNvSpPr/>
          <p:nvPr/>
        </p:nvSpPr>
        <p:spPr bwMode="auto"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81479112" name="Google Shape;948;p55"/>
          <p:cNvSpPr/>
          <p:nvPr/>
        </p:nvSpPr>
        <p:spPr bwMode="auto">
          <a:xfrm>
            <a:off x="7436397" y="3710244"/>
            <a:ext cx="215140" cy="18969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5587375" name="Google Shape;949;p55"/>
          <p:cNvSpPr/>
          <p:nvPr/>
        </p:nvSpPr>
        <p:spPr bwMode="auto"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56744775" name="Google Shape;950;p55"/>
          <p:cNvSpPr/>
          <p:nvPr/>
        </p:nvSpPr>
        <p:spPr bwMode="auto"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95557195" name="Google Shape;951;p55"/>
          <p:cNvSpPr/>
          <p:nvPr/>
        </p:nvSpPr>
        <p:spPr bwMode="auto"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64637615" name="Google Shape;952;p55"/>
          <p:cNvSpPr/>
          <p:nvPr/>
        </p:nvSpPr>
        <p:spPr bwMode="auto"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7913959" name="Google Shape;954;p56"/>
          <p:cNvSpPr txBox="1"/>
          <p:nvPr>
            <p:ph type="ctrTitle"/>
          </p:nvPr>
        </p:nvSpPr>
        <p:spPr bwMode="auto"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30262071" name="Google Shape;955;p56"/>
          <p:cNvSpPr txBox="1"/>
          <p:nvPr>
            <p:ph type="subTitle" idx="1"/>
          </p:nvPr>
        </p:nvSpPr>
        <p:spPr bwMode="auto"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7856051" name="Google Shape;956;p56"/>
          <p:cNvSpPr txBox="1"/>
          <p:nvPr>
            <p:ph type="title" idx="2" hasCustomPrompt="1"/>
          </p:nvPr>
        </p:nvSpPr>
        <p:spPr bwMode="auto"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433368875" name="Google Shape;957;p56"/>
          <p:cNvSpPr/>
          <p:nvPr/>
        </p:nvSpPr>
        <p:spPr bwMode="auto">
          <a:xfrm rot="344345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fill="norm" stroke="1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0510791" name="Google Shape;958;p56"/>
          <p:cNvSpPr/>
          <p:nvPr/>
        </p:nvSpPr>
        <p:spPr bwMode="auto"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13408159" name="Google Shape;959;p56"/>
          <p:cNvSpPr/>
          <p:nvPr/>
        </p:nvSpPr>
        <p:spPr bwMode="auto"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720402592" name="Google Shape;960;p56"/>
          <p:cNvGrpSpPr/>
          <p:nvPr/>
        </p:nvGrpSpPr>
        <p:grpSpPr bwMode="auto"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961" name="Google Shape;961;p56"/>
            <p:cNvSpPr/>
            <p:nvPr/>
          </p:nvSpPr>
          <p:spPr bwMode="auto"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fill="norm" stroke="1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2" name="Google Shape;962;p56"/>
            <p:cNvSpPr/>
            <p:nvPr/>
          </p:nvSpPr>
          <p:spPr bwMode="auto"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fill="norm" stroke="1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3" name="Google Shape;963;p56"/>
            <p:cNvSpPr/>
            <p:nvPr/>
          </p:nvSpPr>
          <p:spPr bwMode="auto"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fill="norm" stroke="1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4" name="Google Shape;964;p56"/>
            <p:cNvSpPr/>
            <p:nvPr/>
          </p:nvSpPr>
          <p:spPr bwMode="auto"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fill="norm" stroke="1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5" name="Google Shape;965;p56"/>
            <p:cNvSpPr/>
            <p:nvPr/>
          </p:nvSpPr>
          <p:spPr bwMode="auto">
            <a:xfrm>
              <a:off x="4114774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fill="norm" stroke="1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6" name="Google Shape;966;p56"/>
            <p:cNvSpPr/>
            <p:nvPr/>
          </p:nvSpPr>
          <p:spPr bwMode="auto"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fill="norm" stroke="1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7" name="Google Shape;967;p56"/>
            <p:cNvSpPr/>
            <p:nvPr/>
          </p:nvSpPr>
          <p:spPr bwMode="auto"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fill="norm" stroke="1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 bwMode="auto"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fill="norm" stroke="1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 bwMode="auto"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fill="norm" stroke="1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 bwMode="auto"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fill="norm" stroke="1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1" name="Google Shape;971;p56"/>
            <p:cNvSpPr/>
            <p:nvPr/>
          </p:nvSpPr>
          <p:spPr bwMode="auto">
            <a:xfrm>
              <a:off x="4372450" y="4419975"/>
              <a:ext cx="37550" cy="78699"/>
            </a:xfrm>
            <a:custGeom>
              <a:avLst/>
              <a:gdLst/>
              <a:ahLst/>
              <a:cxnLst/>
              <a:rect l="l" t="t" r="r" b="b"/>
              <a:pathLst>
                <a:path w="1502" h="3148" fill="norm" stroke="1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2" name="Google Shape;972;p56"/>
            <p:cNvSpPr/>
            <p:nvPr/>
          </p:nvSpPr>
          <p:spPr bwMode="auto"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fill="norm" stroke="1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 bwMode="auto"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fill="norm" stroke="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 bwMode="auto"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fill="norm" stroke="1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 bwMode="auto"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fill="norm" stroke="1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 bwMode="auto"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fill="norm" stroke="1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 bwMode="auto"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fill="norm" stroke="1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 bwMode="auto"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fill="norm" stroke="1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 bwMode="auto">
            <a:xfrm>
              <a:off x="4740225" y="4244025"/>
              <a:ext cx="38375" cy="78699"/>
            </a:xfrm>
            <a:custGeom>
              <a:avLst/>
              <a:gdLst/>
              <a:ahLst/>
              <a:cxnLst/>
              <a:rect l="l" t="t" r="r" b="b"/>
              <a:pathLst>
                <a:path w="1535" h="3148" fill="norm" stroke="1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 bwMode="auto"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fill="norm" stroke="1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1" name="Google Shape;981;p56"/>
            <p:cNvSpPr/>
            <p:nvPr/>
          </p:nvSpPr>
          <p:spPr bwMode="auto"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fill="norm" stroke="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2" name="Google Shape;982;p56"/>
            <p:cNvSpPr/>
            <p:nvPr/>
          </p:nvSpPr>
          <p:spPr bwMode="auto"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fill="norm" stroke="1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3" name="Google Shape;983;p56"/>
            <p:cNvSpPr/>
            <p:nvPr/>
          </p:nvSpPr>
          <p:spPr bwMode="auto">
            <a:xfrm>
              <a:off x="4917850" y="4164800"/>
              <a:ext cx="37550" cy="78699"/>
            </a:xfrm>
            <a:custGeom>
              <a:avLst/>
              <a:gdLst/>
              <a:ahLst/>
              <a:cxnLst/>
              <a:rect l="l" t="t" r="r" b="b"/>
              <a:pathLst>
                <a:path w="1502" h="3148" fill="norm" stroke="1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4" name="Google Shape;984;p56"/>
            <p:cNvSpPr/>
            <p:nvPr/>
          </p:nvSpPr>
          <p:spPr bwMode="auto"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fill="norm" stroke="1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5" name="Google Shape;985;p56"/>
            <p:cNvSpPr/>
            <p:nvPr/>
          </p:nvSpPr>
          <p:spPr bwMode="auto">
            <a:xfrm>
              <a:off x="5010425" y="4116425"/>
              <a:ext cx="37550" cy="78699"/>
            </a:xfrm>
            <a:custGeom>
              <a:avLst/>
              <a:gdLst/>
              <a:ahLst/>
              <a:cxnLst/>
              <a:rect l="l" t="t" r="r" b="b"/>
              <a:pathLst>
                <a:path w="1502" h="3148" fill="norm" stroke="1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6" name="Google Shape;986;p56"/>
            <p:cNvSpPr/>
            <p:nvPr/>
          </p:nvSpPr>
          <p:spPr bwMode="auto"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fill="norm" stroke="1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7" name="Google Shape;987;p56"/>
            <p:cNvSpPr/>
            <p:nvPr/>
          </p:nvSpPr>
          <p:spPr bwMode="auto"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fill="norm" stroke="1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8" name="Google Shape;988;p56"/>
            <p:cNvSpPr/>
            <p:nvPr/>
          </p:nvSpPr>
          <p:spPr bwMode="auto"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fill="norm" stroke="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9" name="Google Shape;989;p56"/>
            <p:cNvSpPr/>
            <p:nvPr/>
          </p:nvSpPr>
          <p:spPr bwMode="auto">
            <a:xfrm>
              <a:off x="4562600" y="4496150"/>
              <a:ext cx="110099" cy="76800"/>
            </a:xfrm>
            <a:custGeom>
              <a:avLst/>
              <a:gdLst/>
              <a:ahLst/>
              <a:cxnLst/>
              <a:rect l="l" t="t" r="r" b="b"/>
              <a:pathLst>
                <a:path w="4404" h="3072" fill="norm" stroke="1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90" name="Google Shape;990;p56"/>
            <p:cNvSpPr/>
            <p:nvPr/>
          </p:nvSpPr>
          <p:spPr bwMode="auto">
            <a:xfrm>
              <a:off x="4711025" y="4492800"/>
              <a:ext cx="103449" cy="78425"/>
            </a:xfrm>
            <a:custGeom>
              <a:avLst/>
              <a:gdLst/>
              <a:ahLst/>
              <a:cxnLst/>
              <a:rect l="l" t="t" r="r" b="b"/>
              <a:pathLst>
                <a:path w="4138" h="3137" fill="norm" stroke="1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91" name="Google Shape;991;p56"/>
            <p:cNvSpPr/>
            <p:nvPr/>
          </p:nvSpPr>
          <p:spPr bwMode="auto"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fill="norm" stroke="1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496735212" name="Google Shape;992;p56"/>
          <p:cNvSpPr/>
          <p:nvPr/>
        </p:nvSpPr>
        <p:spPr bwMode="auto"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20331558" name="Google Shape;993;p56"/>
          <p:cNvSpPr/>
          <p:nvPr/>
        </p:nvSpPr>
        <p:spPr bwMode="auto"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3103271" name="Google Shape;994;p56"/>
          <p:cNvSpPr/>
          <p:nvPr/>
        </p:nvSpPr>
        <p:spPr bwMode="auto"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4136929" name="Google Shape;996;p57"/>
          <p:cNvSpPr/>
          <p:nvPr/>
        </p:nvSpPr>
        <p:spPr bwMode="auto">
          <a:xfrm rot="7028956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fill="norm" stroke="1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6542498" name="Google Shape;997;p57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9106593" name="Google Shape;998;p57"/>
          <p:cNvSpPr txBox="1"/>
          <p:nvPr>
            <p:ph type="body" idx="1"/>
          </p:nvPr>
        </p:nvSpPr>
        <p:spPr bwMode="auto"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4910892" name="Google Shape;999;p57"/>
          <p:cNvSpPr/>
          <p:nvPr/>
        </p:nvSpPr>
        <p:spPr bwMode="auto"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32540178" name="Google Shape;1000;p57"/>
          <p:cNvSpPr/>
          <p:nvPr/>
        </p:nvSpPr>
        <p:spPr bwMode="auto">
          <a:xfrm>
            <a:off x="8629500" y="2089950"/>
            <a:ext cx="291899" cy="282050"/>
          </a:xfrm>
          <a:custGeom>
            <a:avLst/>
            <a:gdLst/>
            <a:ahLst/>
            <a:cxnLst/>
            <a:rect l="l" t="t" r="r" b="b"/>
            <a:pathLst>
              <a:path w="11676" h="11282" fill="norm" stroke="1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11644368" name="Google Shape;1001;p57"/>
          <p:cNvSpPr/>
          <p:nvPr/>
        </p:nvSpPr>
        <p:spPr bwMode="auto"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fill="norm" stroke="1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0970825" name="Google Shape;1002;p57"/>
          <p:cNvSpPr/>
          <p:nvPr/>
        </p:nvSpPr>
        <p:spPr bwMode="auto">
          <a:xfrm>
            <a:off x="351097" y="4784594"/>
            <a:ext cx="215140" cy="18969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13434805" name="Google Shape;1003;p57"/>
          <p:cNvSpPr/>
          <p:nvPr/>
        </p:nvSpPr>
        <p:spPr bwMode="auto"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202316" name="Google Shape;1005;p58"/>
          <p:cNvSpPr/>
          <p:nvPr/>
        </p:nvSpPr>
        <p:spPr bwMode="auto"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fill="norm" stroke="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95079703" name="Google Shape;1006;p58"/>
          <p:cNvSpPr txBox="1"/>
          <p:nvPr>
            <p:ph type="title"/>
          </p:nvPr>
        </p:nvSpPr>
        <p:spPr bwMode="auto"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08399941" name="Google Shape;1007;p58"/>
          <p:cNvSpPr txBox="1"/>
          <p:nvPr>
            <p:ph type="subTitle" idx="1"/>
          </p:nvPr>
        </p:nvSpPr>
        <p:spPr bwMode="auto">
          <a:xfrm>
            <a:off x="1884550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0485998" name="Google Shape;1008;p58"/>
          <p:cNvSpPr txBox="1"/>
          <p:nvPr>
            <p:ph type="title" idx="2"/>
          </p:nvPr>
        </p:nvSpPr>
        <p:spPr bwMode="auto"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0898357" name="Google Shape;1009;p58"/>
          <p:cNvSpPr txBox="1"/>
          <p:nvPr>
            <p:ph type="subTitle" idx="3"/>
          </p:nvPr>
        </p:nvSpPr>
        <p:spPr bwMode="auto"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4831983" name="Google Shape;1010;p58"/>
          <p:cNvSpPr txBox="1"/>
          <p:nvPr>
            <p:ph type="title" idx="4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1652092" name="Google Shape;1011;p58"/>
          <p:cNvSpPr/>
          <p:nvPr/>
        </p:nvSpPr>
        <p:spPr bwMode="auto">
          <a:xfrm>
            <a:off x="1456250" y="144800"/>
            <a:ext cx="8174913" cy="1418453"/>
          </a:xfrm>
          <a:custGeom>
            <a:avLst/>
            <a:gdLst/>
            <a:ahLst/>
            <a:cxnLst/>
            <a:rect l="l" t="t" r="r" b="b"/>
            <a:pathLst>
              <a:path w="326116" h="66555" fill="norm" stroke="1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790656261" name="Google Shape;1012;p58"/>
          <p:cNvSpPr/>
          <p:nvPr/>
        </p:nvSpPr>
        <p:spPr bwMode="auto"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fill="norm" stroke="1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56408724" name="Google Shape;1013;p58"/>
          <p:cNvSpPr/>
          <p:nvPr/>
        </p:nvSpPr>
        <p:spPr bwMode="auto"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34835421" name="Google Shape;1014;p58"/>
          <p:cNvSpPr/>
          <p:nvPr/>
        </p:nvSpPr>
        <p:spPr bwMode="auto">
          <a:xfrm rot="-5400000">
            <a:off x="4028414" y="1858421"/>
            <a:ext cx="303764" cy="28499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2503987" name="Google Shape;1015;p58"/>
          <p:cNvSpPr/>
          <p:nvPr/>
        </p:nvSpPr>
        <p:spPr bwMode="auto">
          <a:xfrm rot="-5400000">
            <a:off x="102559" y="3248852"/>
            <a:ext cx="318235" cy="27485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4802972" name="Google Shape;1017;p59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6781327" name="Google Shape;1018;p59"/>
          <p:cNvSpPr/>
          <p:nvPr/>
        </p:nvSpPr>
        <p:spPr bwMode="auto"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25054769" name="Google Shape;1019;p59"/>
          <p:cNvSpPr/>
          <p:nvPr/>
        </p:nvSpPr>
        <p:spPr bwMode="auto">
          <a:xfrm>
            <a:off x="8551313" y="2346166"/>
            <a:ext cx="462350" cy="4076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73717266" name="Google Shape;1020;p59"/>
          <p:cNvSpPr/>
          <p:nvPr/>
        </p:nvSpPr>
        <p:spPr bwMode="auto">
          <a:xfrm>
            <a:off x="333372" y="4592744"/>
            <a:ext cx="215140" cy="18969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37365895" name="Google Shape;1021;p59"/>
          <p:cNvSpPr/>
          <p:nvPr/>
        </p:nvSpPr>
        <p:spPr bwMode="auto"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55696064" name="Google Shape;1022;p59"/>
          <p:cNvSpPr/>
          <p:nvPr/>
        </p:nvSpPr>
        <p:spPr bwMode="auto">
          <a:xfrm rot="232572">
            <a:off x="-175527" y="24909"/>
            <a:ext cx="918289" cy="5364033"/>
          </a:xfrm>
          <a:custGeom>
            <a:avLst/>
            <a:gdLst/>
            <a:ahLst/>
            <a:cxnLst/>
            <a:rect l="l" t="t" r="r" b="b"/>
            <a:pathLst>
              <a:path w="36732" h="214564" fill="norm" stroke="1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7825925" name="Google Shape;1024;p60"/>
          <p:cNvSpPr/>
          <p:nvPr/>
        </p:nvSpPr>
        <p:spPr bwMode="auto"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30832183" name="Google Shape;1025;p60"/>
          <p:cNvSpPr txBox="1"/>
          <p:nvPr>
            <p:ph type="title"/>
          </p:nvPr>
        </p:nvSpPr>
        <p:spPr bwMode="auto"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27615974" name="Google Shape;1026;p60"/>
          <p:cNvSpPr txBox="1"/>
          <p:nvPr>
            <p:ph type="body" idx="1"/>
          </p:nvPr>
        </p:nvSpPr>
        <p:spPr bwMode="auto"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0309065" name="Google Shape;1027;p60"/>
          <p:cNvSpPr/>
          <p:nvPr/>
        </p:nvSpPr>
        <p:spPr bwMode="auto"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fill="norm" stroke="1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13895664" name="Google Shape;1028;p60"/>
          <p:cNvSpPr/>
          <p:nvPr/>
        </p:nvSpPr>
        <p:spPr bwMode="auto"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25759051" name="Google Shape;1029;p60"/>
          <p:cNvSpPr/>
          <p:nvPr/>
        </p:nvSpPr>
        <p:spPr bwMode="auto"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113783" name="Google Shape;1030;p60"/>
          <p:cNvSpPr/>
          <p:nvPr/>
        </p:nvSpPr>
        <p:spPr bwMode="auto"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31926375" name="Google Shape;1031;p60"/>
          <p:cNvSpPr/>
          <p:nvPr/>
        </p:nvSpPr>
        <p:spPr bwMode="auto"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4699813" name="Google Shape;1033;p61"/>
          <p:cNvSpPr txBox="1"/>
          <p:nvPr>
            <p:ph type="title"/>
          </p:nvPr>
        </p:nvSpPr>
        <p:spPr bwMode="auto"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288618052" name="Google Shape;1034;p61"/>
          <p:cNvSpPr txBox="1"/>
          <p:nvPr>
            <p:ph type="subTitle" idx="1"/>
          </p:nvPr>
        </p:nvSpPr>
        <p:spPr bwMode="auto"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33828498" name="Google Shape;1035;p61"/>
          <p:cNvSpPr/>
          <p:nvPr/>
        </p:nvSpPr>
        <p:spPr bwMode="auto"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fill="norm" stroke="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16300079" name="Google Shape;1036;p61"/>
          <p:cNvSpPr/>
          <p:nvPr/>
        </p:nvSpPr>
        <p:spPr bwMode="auto">
          <a:xfrm rot="5400000" flipH="1">
            <a:off x="512725" y="3280132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16578025" name="Google Shape;1037;p61"/>
          <p:cNvSpPr/>
          <p:nvPr/>
        </p:nvSpPr>
        <p:spPr bwMode="auto">
          <a:xfrm rot="-3143621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20529997" name="Google Shape;1038;p61"/>
          <p:cNvSpPr/>
          <p:nvPr/>
        </p:nvSpPr>
        <p:spPr bwMode="auto"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6857600" name="Google Shape;150;p7"/>
          <p:cNvSpPr txBox="1"/>
          <p:nvPr>
            <p:ph type="title"/>
          </p:nvPr>
        </p:nvSpPr>
        <p:spPr bwMode="auto">
          <a:xfrm>
            <a:off x="1884550" y="2758250"/>
            <a:ext cx="25326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02845422" name="Google Shape;151;p7"/>
          <p:cNvSpPr txBox="1"/>
          <p:nvPr>
            <p:ph type="title" idx="2"/>
          </p:nvPr>
        </p:nvSpPr>
        <p:spPr bwMode="auto">
          <a:xfrm>
            <a:off x="4679450" y="2758250"/>
            <a:ext cx="2580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59343556" name="Google Shape;152;p7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4334923" name="Google Shape;153;p7"/>
          <p:cNvSpPr/>
          <p:nvPr/>
        </p:nvSpPr>
        <p:spPr bwMode="auto">
          <a:xfrm rot="5400000">
            <a:off x="1332758" y="2916661"/>
            <a:ext cx="741954" cy="3711733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64896511" name="Google Shape;154;p7"/>
          <p:cNvSpPr/>
          <p:nvPr/>
        </p:nvSpPr>
        <p:spPr bwMode="auto">
          <a:xfrm>
            <a:off x="6152000" y="696450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fill="norm" stroke="1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41832452" name="Google Shape;155;p7"/>
          <p:cNvSpPr/>
          <p:nvPr/>
        </p:nvSpPr>
        <p:spPr bwMode="auto"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96013155" name="Google Shape;156;p7"/>
          <p:cNvSpPr/>
          <p:nvPr/>
        </p:nvSpPr>
        <p:spPr bwMode="auto"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6469142" name="Google Shape;1040;p62"/>
          <p:cNvSpPr txBox="1"/>
          <p:nvPr>
            <p:ph type="title"/>
          </p:nvPr>
        </p:nvSpPr>
        <p:spPr bwMode="auto">
          <a:xfrm>
            <a:off x="570300" y="2199775"/>
            <a:ext cx="404519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535215140" name="Google Shape;1041;p62"/>
          <p:cNvSpPr txBox="1"/>
          <p:nvPr>
            <p:ph type="subTitle" idx="1"/>
          </p:nvPr>
        </p:nvSpPr>
        <p:spPr bwMode="auto">
          <a:xfrm>
            <a:off x="1195650" y="3107875"/>
            <a:ext cx="2794500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587083965" name="Google Shape;1042;p62"/>
          <p:cNvSpPr txBox="1"/>
          <p:nvPr>
            <p:ph type="title" idx="2" hasCustomPrompt="1"/>
          </p:nvPr>
        </p:nvSpPr>
        <p:spPr bwMode="auto">
          <a:xfrm>
            <a:off x="570302" y="1832550"/>
            <a:ext cx="4045199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grpSp>
        <p:nvGrpSpPr>
          <p:cNvPr id="1022877407" name="Google Shape;1043;p62"/>
          <p:cNvGrpSpPr/>
          <p:nvPr/>
        </p:nvGrpSpPr>
        <p:grpSpPr bwMode="auto"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044" name="Google Shape;1044;p62"/>
            <p:cNvSpPr/>
            <p:nvPr/>
          </p:nvSpPr>
          <p:spPr bwMode="auto"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stroke="1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5" name="Google Shape;1045;p62"/>
            <p:cNvSpPr/>
            <p:nvPr/>
          </p:nvSpPr>
          <p:spPr bwMode="auto"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stroke="1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6" name="Google Shape;1046;p62"/>
            <p:cNvSpPr/>
            <p:nvPr/>
          </p:nvSpPr>
          <p:spPr bwMode="auto"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stroke="1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7" name="Google Shape;1047;p62"/>
            <p:cNvSpPr/>
            <p:nvPr/>
          </p:nvSpPr>
          <p:spPr bwMode="auto"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stroke="1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8" name="Google Shape;1048;p62"/>
            <p:cNvSpPr/>
            <p:nvPr/>
          </p:nvSpPr>
          <p:spPr bwMode="auto"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stroke="1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9" name="Google Shape;1049;p62"/>
            <p:cNvSpPr/>
            <p:nvPr/>
          </p:nvSpPr>
          <p:spPr bwMode="auto"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stroke="1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40345969" name="Google Shape;1050;p62"/>
          <p:cNvSpPr/>
          <p:nvPr/>
        </p:nvSpPr>
        <p:spPr bwMode="auto"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fill="norm" stroke="1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75887483" name="Google Shape;1051;p62"/>
          <p:cNvSpPr/>
          <p:nvPr/>
        </p:nvSpPr>
        <p:spPr bwMode="auto">
          <a:xfrm>
            <a:off x="8131899" y="473695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07564176" name="Google Shape;1052;p62"/>
          <p:cNvSpPr/>
          <p:nvPr/>
        </p:nvSpPr>
        <p:spPr bwMode="auto"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32357434" name="Google Shape;1053;p62"/>
          <p:cNvSpPr/>
          <p:nvPr/>
        </p:nvSpPr>
        <p:spPr bwMode="auto"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709959" name="Google Shape;1055;p63"/>
          <p:cNvSpPr/>
          <p:nvPr>
            <p:ph type="pic" idx="2"/>
          </p:nvPr>
        </p:nvSpPr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39558621" name="Google Shape;1056;p63"/>
          <p:cNvSpPr txBox="1"/>
          <p:nvPr>
            <p:ph type="ctrTitle"/>
          </p:nvPr>
        </p:nvSpPr>
        <p:spPr bwMode="auto">
          <a:xfrm>
            <a:off x="812425" y="1373975"/>
            <a:ext cx="2334600" cy="27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284161725" name="Google Shape;1058;p64"/>
          <p:cNvGrpSpPr/>
          <p:nvPr/>
        </p:nvGrpSpPr>
        <p:grpSpPr bwMode="auto"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059" name="Google Shape;1059;p64"/>
            <p:cNvSpPr/>
            <p:nvPr/>
          </p:nvSpPr>
          <p:spPr bwMode="auto"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fill="norm" stroke="1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0" name="Google Shape;1060;p64"/>
            <p:cNvSpPr/>
            <p:nvPr/>
          </p:nvSpPr>
          <p:spPr bwMode="auto"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fill="norm" stroke="1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098577060" name="Google Shape;1061;p64"/>
          <p:cNvSpPr txBox="1"/>
          <p:nvPr>
            <p:ph type="title" hasCustomPrompt="1"/>
          </p:nvPr>
        </p:nvSpPr>
        <p:spPr bwMode="auto"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701108160" name="Google Shape;1062;p64"/>
          <p:cNvSpPr txBox="1"/>
          <p:nvPr>
            <p:ph type="body" idx="1"/>
          </p:nvPr>
        </p:nvSpPr>
        <p:spPr bwMode="auto"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151963490" name="Google Shape;1063;p64"/>
          <p:cNvGrpSpPr/>
          <p:nvPr/>
        </p:nvGrpSpPr>
        <p:grpSpPr bwMode="auto"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064" name="Google Shape;1064;p64"/>
            <p:cNvSpPr/>
            <p:nvPr/>
          </p:nvSpPr>
          <p:spPr bwMode="auto"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fill="norm" stroke="1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5" name="Google Shape;1065;p64"/>
            <p:cNvSpPr/>
            <p:nvPr/>
          </p:nvSpPr>
          <p:spPr bwMode="auto"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fill="norm" stroke="1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6" name="Google Shape;1066;p64"/>
            <p:cNvSpPr/>
            <p:nvPr/>
          </p:nvSpPr>
          <p:spPr bwMode="auto"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fill="norm" stroke="1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7" name="Google Shape;1067;p64"/>
            <p:cNvSpPr/>
            <p:nvPr/>
          </p:nvSpPr>
          <p:spPr bwMode="auto"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fill="norm" stroke="1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92839096" name="Google Shape;1068;p64"/>
          <p:cNvSpPr/>
          <p:nvPr/>
        </p:nvSpPr>
        <p:spPr bwMode="auto"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45224480" name="Google Shape;1069;p64"/>
          <p:cNvGrpSpPr/>
          <p:nvPr/>
        </p:nvGrpSpPr>
        <p:grpSpPr bwMode="auto"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070" name="Google Shape;1070;p64"/>
            <p:cNvGrpSpPr/>
            <p:nvPr/>
          </p:nvGrpSpPr>
          <p:grpSpPr bwMode="auto">
            <a:xfrm>
              <a:off x="6465175" y="710275"/>
              <a:ext cx="927550" cy="2213550"/>
              <a:chOff x="3190375" y="3050699"/>
              <a:chExt cx="927550" cy="2213550"/>
            </a:xfrm>
          </p:grpSpPr>
          <p:sp>
            <p:nvSpPr>
              <p:cNvPr id="1071" name="Google Shape;1071;p64"/>
              <p:cNvSpPr/>
              <p:nvPr/>
            </p:nvSpPr>
            <p:spPr bwMode="auto"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fill="norm" stroke="1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2" name="Google Shape;1072;p64"/>
              <p:cNvSpPr/>
              <p:nvPr/>
            </p:nvSpPr>
            <p:spPr bwMode="auto">
              <a:xfrm>
                <a:off x="3190375" y="3050699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fill="norm" stroke="1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3" name="Google Shape;1073;p64"/>
              <p:cNvSpPr/>
              <p:nvPr/>
            </p:nvSpPr>
            <p:spPr bwMode="auto"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fill="norm" stroke="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4" name="Google Shape;1074;p64"/>
              <p:cNvSpPr/>
              <p:nvPr/>
            </p:nvSpPr>
            <p:spPr bwMode="auto"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fill="norm" stroke="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5" name="Google Shape;1075;p64"/>
              <p:cNvSpPr/>
              <p:nvPr/>
            </p:nvSpPr>
            <p:spPr bwMode="auto"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fill="norm" stroke="1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6" name="Google Shape;1076;p64"/>
              <p:cNvSpPr/>
              <p:nvPr/>
            </p:nvSpPr>
            <p:spPr bwMode="auto"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fill="norm" stroke="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7" name="Google Shape;1077;p64"/>
              <p:cNvSpPr/>
              <p:nvPr/>
            </p:nvSpPr>
            <p:spPr bwMode="auto">
              <a:xfrm>
                <a:off x="3597850" y="3431300"/>
                <a:ext cx="206699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fill="norm" stroke="1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078" name="Google Shape;1078;p64"/>
            <p:cNvSpPr/>
            <p:nvPr/>
          </p:nvSpPr>
          <p:spPr bwMode="auto"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fill="norm" stroke="1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169974419" name="Google Shape;1079;p64"/>
          <p:cNvSpPr/>
          <p:nvPr/>
        </p:nvSpPr>
        <p:spPr bwMode="auto"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fill="norm" stroke="1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58930351" name="Google Shape;1080;p64"/>
          <p:cNvSpPr/>
          <p:nvPr/>
        </p:nvSpPr>
        <p:spPr bwMode="auto"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88873720" name="Google Shape;1081;p64"/>
          <p:cNvSpPr/>
          <p:nvPr/>
        </p:nvSpPr>
        <p:spPr bwMode="auto">
          <a:xfrm rot="-2700000">
            <a:off x="8069270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80092638" name="Google Shape;1082;p64"/>
          <p:cNvSpPr/>
          <p:nvPr/>
        </p:nvSpPr>
        <p:spPr bwMode="auto"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83589756" name="Google Shape;1083;p64"/>
          <p:cNvSpPr/>
          <p:nvPr/>
        </p:nvSpPr>
        <p:spPr bwMode="auto"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33377731" name="Google Shape;1084;p64"/>
          <p:cNvSpPr/>
          <p:nvPr/>
        </p:nvSpPr>
        <p:spPr bwMode="auto">
          <a:xfrm rot="2527599">
            <a:off x="7584927" y="496776"/>
            <a:ext cx="227864" cy="593777"/>
          </a:xfrm>
          <a:custGeom>
            <a:avLst/>
            <a:gdLst/>
            <a:ahLst/>
            <a:cxnLst/>
            <a:rect l="l" t="t" r="r" b="b"/>
            <a:pathLst>
              <a:path w="10049" h="26186" fill="norm" stroke="1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15425183" name="Google Shape;1085;p64"/>
          <p:cNvSpPr/>
          <p:nvPr/>
        </p:nvSpPr>
        <p:spPr bwMode="auto"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fill="norm" stroke="1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89479262" name="Google Shape;1086;p64"/>
          <p:cNvGrpSpPr/>
          <p:nvPr/>
        </p:nvGrpSpPr>
        <p:grpSpPr bwMode="auto"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1087" name="Google Shape;1087;p64"/>
            <p:cNvSpPr/>
            <p:nvPr/>
          </p:nvSpPr>
          <p:spPr bwMode="auto"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fill="norm" stroke="1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8" name="Google Shape;1088;p64"/>
            <p:cNvSpPr/>
            <p:nvPr/>
          </p:nvSpPr>
          <p:spPr bwMode="auto"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fill="norm" stroke="1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9" name="Google Shape;1089;p64"/>
            <p:cNvSpPr/>
            <p:nvPr/>
          </p:nvSpPr>
          <p:spPr bwMode="auto"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fill="norm" stroke="1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0" name="Google Shape;1090;p64"/>
            <p:cNvSpPr/>
            <p:nvPr/>
          </p:nvSpPr>
          <p:spPr bwMode="auto"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fill="norm" stroke="1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391576526" name="Google Shape;1091;p64"/>
          <p:cNvGrpSpPr/>
          <p:nvPr/>
        </p:nvGrpSpPr>
        <p:grpSpPr bwMode="auto">
          <a:xfrm>
            <a:off x="1017724" y="1155388"/>
            <a:ext cx="1363600" cy="754474"/>
            <a:chOff x="3068550" y="1094025"/>
            <a:chExt cx="1363600" cy="754474"/>
          </a:xfrm>
        </p:grpSpPr>
        <p:sp>
          <p:nvSpPr>
            <p:cNvPr id="1092" name="Google Shape;1092;p64"/>
            <p:cNvSpPr/>
            <p:nvPr/>
          </p:nvSpPr>
          <p:spPr bwMode="auto">
            <a:xfrm>
              <a:off x="3070250" y="1094025"/>
              <a:ext cx="1361900" cy="754474"/>
            </a:xfrm>
            <a:custGeom>
              <a:avLst/>
              <a:gdLst/>
              <a:ahLst/>
              <a:cxnLst/>
              <a:rect l="l" t="t" r="r" b="b"/>
              <a:pathLst>
                <a:path w="54476" h="30179" fill="norm" stroke="1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3" name="Google Shape;1093;p64"/>
            <p:cNvSpPr/>
            <p:nvPr/>
          </p:nvSpPr>
          <p:spPr bwMode="auto"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fill="norm" stroke="1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4" name="Google Shape;1094;p64"/>
            <p:cNvSpPr/>
            <p:nvPr/>
          </p:nvSpPr>
          <p:spPr bwMode="auto"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fill="norm" stroke="1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5" name="Google Shape;1095;p64"/>
            <p:cNvSpPr/>
            <p:nvPr/>
          </p:nvSpPr>
          <p:spPr bwMode="auto"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fill="norm" stroke="1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6" name="Google Shape;1096;p64"/>
            <p:cNvSpPr/>
            <p:nvPr/>
          </p:nvSpPr>
          <p:spPr bwMode="auto"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fill="norm" stroke="1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7" name="Google Shape;1097;p64"/>
            <p:cNvSpPr/>
            <p:nvPr/>
          </p:nvSpPr>
          <p:spPr bwMode="auto">
            <a:xfrm>
              <a:off x="3665899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fill="norm" stroke="1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8" name="Google Shape;1098;p64"/>
            <p:cNvSpPr/>
            <p:nvPr/>
          </p:nvSpPr>
          <p:spPr bwMode="auto"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fill="norm" stroke="1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9" name="Google Shape;1099;p64"/>
            <p:cNvSpPr/>
            <p:nvPr/>
          </p:nvSpPr>
          <p:spPr bwMode="auto"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fill="norm" stroke="1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0" name="Google Shape;1100;p64"/>
            <p:cNvSpPr/>
            <p:nvPr/>
          </p:nvSpPr>
          <p:spPr bwMode="auto"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fill="norm" stroke="1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1" name="Google Shape;1101;p64"/>
            <p:cNvSpPr/>
            <p:nvPr/>
          </p:nvSpPr>
          <p:spPr bwMode="auto"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fill="norm" stroke="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bg>
      <p:bgPr shadeToTitle="0">
        <a:solidFill>
          <a:schemeClr val="dk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" preserve="0" showMasterPhAnim="0" showMasterSp="1" userDrawn="1">
  <p:cSld name="CUSTOM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2628141" name="Google Shape;1104;p66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776693" name="Google Shape;1105;p66"/>
          <p:cNvSpPr txBox="1"/>
          <p:nvPr>
            <p:ph type="title" idx="2" hasCustomPrompt="1"/>
          </p:nvPr>
        </p:nvSpPr>
        <p:spPr bwMode="auto"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52102366" name="Google Shape;1106;p66"/>
          <p:cNvSpPr txBox="1"/>
          <p:nvPr>
            <p:ph type="title" idx="3" hasCustomPrompt="1"/>
          </p:nvPr>
        </p:nvSpPr>
        <p:spPr bwMode="auto"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622055425" name="Google Shape;1107;p66"/>
          <p:cNvSpPr txBox="1"/>
          <p:nvPr>
            <p:ph type="title" idx="4" hasCustomPrompt="1"/>
          </p:nvPr>
        </p:nvSpPr>
        <p:spPr bwMode="auto"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693929903" name="Google Shape;1108;p66"/>
          <p:cNvSpPr txBox="1"/>
          <p:nvPr>
            <p:ph type="title" idx="5" hasCustomPrompt="1"/>
          </p:nvPr>
        </p:nvSpPr>
        <p:spPr bwMode="auto"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3880590" name="Google Shape;1109;p66"/>
          <p:cNvSpPr txBox="1"/>
          <p:nvPr>
            <p:ph type="subTitle" idx="1"/>
          </p:nvPr>
        </p:nvSpPr>
        <p:spPr bwMode="auto"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  <p:sp>
        <p:nvSpPr>
          <p:cNvPr id="1697174686" name="Google Shape;1110;p66"/>
          <p:cNvSpPr txBox="1"/>
          <p:nvPr>
            <p:ph type="subTitle" idx="6"/>
          </p:nvPr>
        </p:nvSpPr>
        <p:spPr bwMode="auto"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  <p:sp>
        <p:nvSpPr>
          <p:cNvPr id="2024861085" name="Google Shape;1111;p66"/>
          <p:cNvSpPr txBox="1"/>
          <p:nvPr>
            <p:ph type="subTitle" idx="7"/>
          </p:nvPr>
        </p:nvSpPr>
        <p:spPr bwMode="auto"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  <p:sp>
        <p:nvSpPr>
          <p:cNvPr id="914251022" name="Google Shape;1112;p66"/>
          <p:cNvSpPr txBox="1"/>
          <p:nvPr>
            <p:ph type="subTitle" idx="8"/>
          </p:nvPr>
        </p:nvSpPr>
        <p:spPr bwMode="auto"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  <p:sp>
        <p:nvSpPr>
          <p:cNvPr id="254774744" name="Google Shape;1113;p66"/>
          <p:cNvSpPr txBox="1"/>
          <p:nvPr>
            <p:ph type="title" idx="9"/>
          </p:nvPr>
        </p:nvSpPr>
        <p:spPr bwMode="auto">
          <a:xfrm>
            <a:off x="2135638" y="1788325"/>
            <a:ext cx="197759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512997209" name="Google Shape;1114;p66"/>
          <p:cNvSpPr txBox="1"/>
          <p:nvPr>
            <p:ph type="title" idx="13"/>
          </p:nvPr>
        </p:nvSpPr>
        <p:spPr bwMode="auto">
          <a:xfrm>
            <a:off x="4934230" y="1788317"/>
            <a:ext cx="197759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309961593" name="Google Shape;1115;p66"/>
          <p:cNvSpPr txBox="1"/>
          <p:nvPr>
            <p:ph type="title" idx="14"/>
          </p:nvPr>
        </p:nvSpPr>
        <p:spPr bwMode="auto">
          <a:xfrm>
            <a:off x="4934155" y="3462750"/>
            <a:ext cx="197759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41030913" name="Google Shape;1116;p66"/>
          <p:cNvSpPr txBox="1"/>
          <p:nvPr>
            <p:ph type="title" idx="15"/>
          </p:nvPr>
        </p:nvSpPr>
        <p:spPr bwMode="auto">
          <a:xfrm>
            <a:off x="2135638" y="3462750"/>
            <a:ext cx="197759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41260239" name="Google Shape;1117;p66"/>
          <p:cNvSpPr/>
          <p:nvPr/>
        </p:nvSpPr>
        <p:spPr bwMode="auto"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51323625" name="Google Shape;1118;p66"/>
          <p:cNvGrpSpPr/>
          <p:nvPr/>
        </p:nvGrpSpPr>
        <p:grpSpPr bwMode="auto"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1119" name="Google Shape;1119;p66"/>
            <p:cNvSpPr/>
            <p:nvPr/>
          </p:nvSpPr>
          <p:spPr bwMode="auto"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stroke="1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0" name="Google Shape;1120;p66"/>
            <p:cNvSpPr/>
            <p:nvPr/>
          </p:nvSpPr>
          <p:spPr bwMode="auto">
            <a:xfrm>
              <a:off x="5624049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stroke="1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1" name="Google Shape;1121;p66"/>
            <p:cNvSpPr/>
            <p:nvPr/>
          </p:nvSpPr>
          <p:spPr bwMode="auto"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stroke="1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2" name="Google Shape;1122;p66"/>
            <p:cNvSpPr/>
            <p:nvPr/>
          </p:nvSpPr>
          <p:spPr bwMode="auto"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stroke="1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3" name="Google Shape;1123;p66"/>
            <p:cNvSpPr/>
            <p:nvPr/>
          </p:nvSpPr>
          <p:spPr bwMode="auto"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stroke="1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4" name="Google Shape;1124;p66"/>
            <p:cNvSpPr/>
            <p:nvPr/>
          </p:nvSpPr>
          <p:spPr bwMode="auto"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stroke="1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5" name="Google Shape;1125;p66"/>
            <p:cNvSpPr/>
            <p:nvPr/>
          </p:nvSpPr>
          <p:spPr bwMode="auto">
            <a:xfrm>
              <a:off x="5584825" y="1526474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stroke="1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6" name="Google Shape;1126;p66"/>
            <p:cNvSpPr/>
            <p:nvPr/>
          </p:nvSpPr>
          <p:spPr bwMode="auto"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stroke="1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7" name="Google Shape;1127;p66"/>
            <p:cNvSpPr/>
            <p:nvPr/>
          </p:nvSpPr>
          <p:spPr bwMode="auto"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stroke="1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8" name="Google Shape;1128;p66"/>
            <p:cNvSpPr/>
            <p:nvPr/>
          </p:nvSpPr>
          <p:spPr bwMode="auto"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stroke="1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9" name="Google Shape;1129;p66"/>
            <p:cNvSpPr/>
            <p:nvPr/>
          </p:nvSpPr>
          <p:spPr bwMode="auto"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stroke="1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0" name="Google Shape;1130;p66"/>
            <p:cNvSpPr/>
            <p:nvPr/>
          </p:nvSpPr>
          <p:spPr bwMode="auto"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stroke="1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1" name="Google Shape;1131;p66"/>
            <p:cNvSpPr/>
            <p:nvPr/>
          </p:nvSpPr>
          <p:spPr bwMode="auto">
            <a:xfrm>
              <a:off x="5505850" y="1258650"/>
              <a:ext cx="120324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stroke="1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745157146" name="Google Shape;1132;p66"/>
          <p:cNvSpPr/>
          <p:nvPr/>
        </p:nvSpPr>
        <p:spPr bwMode="auto"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5396092" name="Google Shape;1133;p66"/>
          <p:cNvSpPr/>
          <p:nvPr/>
        </p:nvSpPr>
        <p:spPr bwMode="auto"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2987642" name="Google Shape;1134;p66"/>
          <p:cNvSpPr/>
          <p:nvPr/>
        </p:nvSpPr>
        <p:spPr bwMode="auto"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80765815" name="Google Shape;1135;p66"/>
          <p:cNvGrpSpPr/>
          <p:nvPr/>
        </p:nvGrpSpPr>
        <p:grpSpPr bwMode="auto"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1136" name="Google Shape;1136;p66"/>
            <p:cNvSpPr/>
            <p:nvPr/>
          </p:nvSpPr>
          <p:spPr bwMode="auto"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fill="norm" stroke="1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7" name="Google Shape;1137;p66"/>
            <p:cNvSpPr/>
            <p:nvPr/>
          </p:nvSpPr>
          <p:spPr bwMode="auto"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fill="norm" stroke="1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8" name="Google Shape;1138;p66"/>
            <p:cNvSpPr/>
            <p:nvPr/>
          </p:nvSpPr>
          <p:spPr bwMode="auto"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fill="norm" stroke="1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9" name="Google Shape;1139;p66"/>
            <p:cNvSpPr/>
            <p:nvPr/>
          </p:nvSpPr>
          <p:spPr bwMode="auto"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fill="norm" stroke="1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40" name="Google Shape;1140;p66"/>
            <p:cNvSpPr/>
            <p:nvPr/>
          </p:nvSpPr>
          <p:spPr bwMode="auto"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fill="norm" stroke="1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41" name="Google Shape;1141;p66"/>
            <p:cNvSpPr/>
            <p:nvPr/>
          </p:nvSpPr>
          <p:spPr bwMode="auto">
            <a:xfrm>
              <a:off x="5226149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fill="norm" stroke="1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42" name="Google Shape;1142;p66"/>
            <p:cNvSpPr/>
            <p:nvPr/>
          </p:nvSpPr>
          <p:spPr bwMode="auto"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fill="norm" stroke="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43" name="Google Shape;1143;p66"/>
            <p:cNvSpPr/>
            <p:nvPr/>
          </p:nvSpPr>
          <p:spPr bwMode="auto"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fill="norm" stroke="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44" name="Google Shape;1144;p66"/>
            <p:cNvSpPr/>
            <p:nvPr/>
          </p:nvSpPr>
          <p:spPr bwMode="auto"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fill="norm" stroke="1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96684969" name="Google Shape;1145;p66"/>
          <p:cNvSpPr/>
          <p:nvPr/>
        </p:nvSpPr>
        <p:spPr bwMode="auto"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79151919" name="Google Shape;1146;p66"/>
          <p:cNvSpPr/>
          <p:nvPr/>
        </p:nvSpPr>
        <p:spPr bwMode="auto"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23510870" name="Google Shape;1147;p66"/>
          <p:cNvSpPr/>
          <p:nvPr/>
        </p:nvSpPr>
        <p:spPr bwMode="auto"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58010740" name="Google Shape;1148;p66"/>
          <p:cNvSpPr/>
          <p:nvPr/>
        </p:nvSpPr>
        <p:spPr bwMode="auto"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 1" preserve="0" showMasterPhAnim="0" showMasterSp="1" userDrawn="1">
  <p:cSld name="CUSTOM_14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8907111" name="Google Shape;1150;p67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6786234" name="Google Shape;1151;p67"/>
          <p:cNvSpPr txBox="1"/>
          <p:nvPr>
            <p:ph type="title" idx="2" hasCustomPrompt="1"/>
          </p:nvPr>
        </p:nvSpPr>
        <p:spPr bwMode="auto">
          <a:xfrm flipH="1">
            <a:off x="1260500" y="1283000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389392712" name="Google Shape;1152;p67"/>
          <p:cNvSpPr txBox="1"/>
          <p:nvPr>
            <p:ph type="subTitle" idx="1"/>
          </p:nvPr>
        </p:nvSpPr>
        <p:spPr bwMode="auto">
          <a:xfrm flipH="1">
            <a:off x="2103125" y="1630900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824585206" name="Google Shape;1153;p67"/>
          <p:cNvSpPr txBox="1"/>
          <p:nvPr>
            <p:ph type="title" idx="3"/>
          </p:nvPr>
        </p:nvSpPr>
        <p:spPr bwMode="auto">
          <a:xfrm>
            <a:off x="2103200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139649085" name="Google Shape;1154;p67"/>
          <p:cNvSpPr txBox="1"/>
          <p:nvPr>
            <p:ph type="title" idx="4" hasCustomPrompt="1"/>
          </p:nvPr>
        </p:nvSpPr>
        <p:spPr bwMode="auto">
          <a:xfrm flipH="1">
            <a:off x="4864275" y="1283000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88719111" name="Google Shape;1155;p67"/>
          <p:cNvSpPr txBox="1"/>
          <p:nvPr>
            <p:ph type="subTitle" idx="5"/>
          </p:nvPr>
        </p:nvSpPr>
        <p:spPr bwMode="auto">
          <a:xfrm flipH="1">
            <a:off x="5706900" y="1630900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305081497" name="Google Shape;1156;p67"/>
          <p:cNvSpPr txBox="1"/>
          <p:nvPr>
            <p:ph type="title" idx="6"/>
          </p:nvPr>
        </p:nvSpPr>
        <p:spPr bwMode="auto">
          <a:xfrm>
            <a:off x="5706975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283039366" name="Google Shape;1157;p67"/>
          <p:cNvSpPr txBox="1"/>
          <p:nvPr>
            <p:ph type="title" idx="7" hasCustomPrompt="1"/>
          </p:nvPr>
        </p:nvSpPr>
        <p:spPr bwMode="auto">
          <a:xfrm flipH="1">
            <a:off x="1260500" y="2444838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313338643" name="Google Shape;1158;p67"/>
          <p:cNvSpPr txBox="1"/>
          <p:nvPr>
            <p:ph type="subTitle" idx="8"/>
          </p:nvPr>
        </p:nvSpPr>
        <p:spPr bwMode="auto">
          <a:xfrm flipH="1">
            <a:off x="2103125" y="2792738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669277984" name="Google Shape;1159;p67"/>
          <p:cNvSpPr txBox="1"/>
          <p:nvPr>
            <p:ph type="title" idx="9"/>
          </p:nvPr>
        </p:nvSpPr>
        <p:spPr bwMode="auto">
          <a:xfrm>
            <a:off x="2103200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290119362" name="Google Shape;1160;p67"/>
          <p:cNvSpPr txBox="1"/>
          <p:nvPr>
            <p:ph type="title" idx="13" hasCustomPrompt="1"/>
          </p:nvPr>
        </p:nvSpPr>
        <p:spPr bwMode="auto">
          <a:xfrm flipH="1">
            <a:off x="4864275" y="2444838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978193613" name="Google Shape;1161;p67"/>
          <p:cNvSpPr txBox="1"/>
          <p:nvPr>
            <p:ph type="subTitle" idx="14"/>
          </p:nvPr>
        </p:nvSpPr>
        <p:spPr bwMode="auto">
          <a:xfrm flipH="1">
            <a:off x="5706900" y="2792738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318420308" name="Google Shape;1162;p67"/>
          <p:cNvSpPr txBox="1"/>
          <p:nvPr>
            <p:ph type="title" idx="15"/>
          </p:nvPr>
        </p:nvSpPr>
        <p:spPr bwMode="auto">
          <a:xfrm>
            <a:off x="5706975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84044895" name="Google Shape;1163;p67"/>
          <p:cNvSpPr txBox="1"/>
          <p:nvPr>
            <p:ph type="title" idx="16" hasCustomPrompt="1"/>
          </p:nvPr>
        </p:nvSpPr>
        <p:spPr bwMode="auto">
          <a:xfrm flipH="1">
            <a:off x="1260500" y="3606675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037468267" name="Google Shape;1164;p67"/>
          <p:cNvSpPr txBox="1"/>
          <p:nvPr>
            <p:ph type="subTitle" idx="17"/>
          </p:nvPr>
        </p:nvSpPr>
        <p:spPr bwMode="auto">
          <a:xfrm flipH="1">
            <a:off x="2103125" y="3954575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889173394" name="Google Shape;1165;p67"/>
          <p:cNvSpPr txBox="1"/>
          <p:nvPr>
            <p:ph type="title" idx="18"/>
          </p:nvPr>
        </p:nvSpPr>
        <p:spPr bwMode="auto">
          <a:xfrm>
            <a:off x="2103200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285883984" name="Google Shape;1166;p67"/>
          <p:cNvSpPr txBox="1"/>
          <p:nvPr>
            <p:ph type="title" idx="19" hasCustomPrompt="1"/>
          </p:nvPr>
        </p:nvSpPr>
        <p:spPr bwMode="auto">
          <a:xfrm flipH="1">
            <a:off x="4864275" y="3606675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30142983" name="Google Shape;1167;p67"/>
          <p:cNvSpPr txBox="1"/>
          <p:nvPr>
            <p:ph type="subTitle" idx="20"/>
          </p:nvPr>
        </p:nvSpPr>
        <p:spPr bwMode="auto">
          <a:xfrm flipH="1">
            <a:off x="5706900" y="3954575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570829162" name="Google Shape;1168;p67"/>
          <p:cNvSpPr txBox="1"/>
          <p:nvPr>
            <p:ph type="title" idx="21"/>
          </p:nvPr>
        </p:nvSpPr>
        <p:spPr bwMode="auto">
          <a:xfrm>
            <a:off x="5706975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861577752" name="Google Shape;1169;p67"/>
          <p:cNvSpPr/>
          <p:nvPr/>
        </p:nvSpPr>
        <p:spPr bwMode="auto"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04579069" name="Google Shape;1170;p67"/>
          <p:cNvSpPr/>
          <p:nvPr/>
        </p:nvSpPr>
        <p:spPr bwMode="auto">
          <a:xfrm>
            <a:off x="-734100" y="38741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fill="norm" stroke="1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72286250" name="Google Shape;1171;p67"/>
          <p:cNvSpPr/>
          <p:nvPr/>
        </p:nvSpPr>
        <p:spPr bwMode="auto">
          <a:xfrm rot="-2700000">
            <a:off x="8069270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659373420" name="Google Shape;1172;p67"/>
          <p:cNvGrpSpPr/>
          <p:nvPr/>
        </p:nvGrpSpPr>
        <p:grpSpPr bwMode="auto">
          <a:xfrm>
            <a:off x="542150" y="3492275"/>
            <a:ext cx="342125" cy="362875"/>
            <a:chOff x="2638525" y="4006350"/>
            <a:chExt cx="342125" cy="362875"/>
          </a:xfrm>
        </p:grpSpPr>
        <p:sp>
          <p:nvSpPr>
            <p:cNvPr id="1173" name="Google Shape;1173;p67"/>
            <p:cNvSpPr/>
            <p:nvPr/>
          </p:nvSpPr>
          <p:spPr bwMode="auto"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fill="norm" stroke="1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74" name="Google Shape;1174;p67"/>
            <p:cNvSpPr/>
            <p:nvPr/>
          </p:nvSpPr>
          <p:spPr bwMode="auto"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fill="norm" stroke="1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75" name="Google Shape;1175;p67"/>
            <p:cNvSpPr/>
            <p:nvPr/>
          </p:nvSpPr>
          <p:spPr bwMode="auto"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fill="norm" stroke="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76" name="Google Shape;1176;p67"/>
            <p:cNvSpPr/>
            <p:nvPr/>
          </p:nvSpPr>
          <p:spPr bwMode="auto"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fill="norm" stroke="1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77" name="Google Shape;1177;p67"/>
            <p:cNvSpPr/>
            <p:nvPr/>
          </p:nvSpPr>
          <p:spPr bwMode="auto"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fill="norm" stroke="1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showMasterSp="1" userDrawn="1">
  <p:cSld name="CUSTOM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940994" name="Google Shape;1179;p68"/>
          <p:cNvSpPr/>
          <p:nvPr/>
        </p:nvSpPr>
        <p:spPr bwMode="auto"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6104617" name="Google Shape;1180;p68"/>
          <p:cNvSpPr txBox="1"/>
          <p:nvPr>
            <p:ph type="subTitle" idx="1"/>
          </p:nvPr>
        </p:nvSpPr>
        <p:spPr bwMode="auto"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180880619" name="Google Shape;1181;p68"/>
          <p:cNvSpPr txBox="1"/>
          <p:nvPr>
            <p:ph type="ctrTitle"/>
          </p:nvPr>
        </p:nvSpPr>
        <p:spPr bwMode="auto"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950439718" name="Google Shape;1182;p68"/>
          <p:cNvGrpSpPr/>
          <p:nvPr/>
        </p:nvGrpSpPr>
        <p:grpSpPr bwMode="auto">
          <a:xfrm rot="1854439">
            <a:off x="7578757" y="266998"/>
            <a:ext cx="645259" cy="1378671"/>
            <a:chOff x="4600125" y="3360074"/>
            <a:chExt cx="861550" cy="1840800"/>
          </a:xfrm>
        </p:grpSpPr>
        <p:sp>
          <p:nvSpPr>
            <p:cNvPr id="1183" name="Google Shape;1183;p68"/>
            <p:cNvSpPr/>
            <p:nvPr/>
          </p:nvSpPr>
          <p:spPr bwMode="auto">
            <a:xfrm>
              <a:off x="4600125" y="3360074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fill="norm" stroke="1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84" name="Google Shape;1184;p68"/>
            <p:cNvSpPr/>
            <p:nvPr/>
          </p:nvSpPr>
          <p:spPr bwMode="auto">
            <a:xfrm>
              <a:off x="4737175" y="3833524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fill="norm" stroke="1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85" name="Google Shape;1185;p68"/>
            <p:cNvSpPr/>
            <p:nvPr/>
          </p:nvSpPr>
          <p:spPr bwMode="auto"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fill="norm" stroke="1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13841939" name="Google Shape;1186;p68"/>
          <p:cNvSpPr/>
          <p:nvPr/>
        </p:nvSpPr>
        <p:spPr bwMode="auto">
          <a:xfrm>
            <a:off x="-353774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fill="norm" stroke="1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824027043" name="Google Shape;1187;p68"/>
          <p:cNvGrpSpPr/>
          <p:nvPr/>
        </p:nvGrpSpPr>
        <p:grpSpPr bwMode="auto">
          <a:xfrm>
            <a:off x="795225" y="514805"/>
            <a:ext cx="1390816" cy="603184"/>
            <a:chOff x="-18125" y="4095850"/>
            <a:chExt cx="1197225" cy="519225"/>
          </a:xfrm>
        </p:grpSpPr>
        <p:sp>
          <p:nvSpPr>
            <p:cNvPr id="1188" name="Google Shape;1188;p68"/>
            <p:cNvSpPr/>
            <p:nvPr/>
          </p:nvSpPr>
          <p:spPr bwMode="auto"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fill="norm" stroke="1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89" name="Google Shape;1189;p68"/>
            <p:cNvSpPr/>
            <p:nvPr/>
          </p:nvSpPr>
          <p:spPr bwMode="auto"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fill="norm" stroke="1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0" name="Google Shape;1190;p68"/>
            <p:cNvSpPr/>
            <p:nvPr/>
          </p:nvSpPr>
          <p:spPr bwMode="auto">
            <a:xfrm>
              <a:off x="838225" y="4212500"/>
              <a:ext cx="215699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fill="norm" stroke="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1" name="Google Shape;1191;p68"/>
            <p:cNvSpPr/>
            <p:nvPr/>
          </p:nvSpPr>
          <p:spPr bwMode="auto"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fill="norm" stroke="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2" name="Google Shape;1192;p68"/>
            <p:cNvSpPr/>
            <p:nvPr/>
          </p:nvSpPr>
          <p:spPr bwMode="auto">
            <a:xfrm>
              <a:off x="506950" y="4125250"/>
              <a:ext cx="163024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fill="norm" stroke="1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3" name="Google Shape;1193;p68"/>
            <p:cNvSpPr/>
            <p:nvPr/>
          </p:nvSpPr>
          <p:spPr bwMode="auto"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fill="norm" stroke="1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4" name="Google Shape;1194;p68"/>
            <p:cNvSpPr/>
            <p:nvPr/>
          </p:nvSpPr>
          <p:spPr bwMode="auto"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fill="norm" stroke="1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5" name="Google Shape;1195;p68"/>
            <p:cNvSpPr/>
            <p:nvPr/>
          </p:nvSpPr>
          <p:spPr bwMode="auto"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fill="norm" stroke="1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6" name="Google Shape;1196;p68"/>
            <p:cNvSpPr/>
            <p:nvPr/>
          </p:nvSpPr>
          <p:spPr bwMode="auto"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fill="norm" stroke="1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7" name="Google Shape;1197;p68"/>
            <p:cNvSpPr/>
            <p:nvPr/>
          </p:nvSpPr>
          <p:spPr bwMode="auto"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fill="norm" stroke="1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8" name="Google Shape;1198;p68"/>
            <p:cNvSpPr/>
            <p:nvPr/>
          </p:nvSpPr>
          <p:spPr bwMode="auto"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fill="norm" stroke="1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652853871" name="Google Shape;1199;p68"/>
          <p:cNvGrpSpPr/>
          <p:nvPr/>
        </p:nvGrpSpPr>
        <p:grpSpPr bwMode="auto">
          <a:xfrm>
            <a:off x="2087985" y="965750"/>
            <a:ext cx="925474" cy="461036"/>
            <a:chOff x="6950025" y="3485050"/>
            <a:chExt cx="672975" cy="335250"/>
          </a:xfrm>
        </p:grpSpPr>
        <p:sp>
          <p:nvSpPr>
            <p:cNvPr id="1200" name="Google Shape;1200;p68"/>
            <p:cNvSpPr/>
            <p:nvPr/>
          </p:nvSpPr>
          <p:spPr bwMode="auto"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fill="norm" stroke="1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01" name="Google Shape;1201;p68"/>
            <p:cNvSpPr/>
            <p:nvPr/>
          </p:nvSpPr>
          <p:spPr bwMode="auto"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fill="norm" stroke="1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02" name="Google Shape;1202;p68"/>
            <p:cNvSpPr/>
            <p:nvPr/>
          </p:nvSpPr>
          <p:spPr bwMode="auto"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fill="norm" stroke="1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03" name="Google Shape;1203;p68"/>
            <p:cNvSpPr/>
            <p:nvPr/>
          </p:nvSpPr>
          <p:spPr bwMode="auto"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fill="norm" stroke="1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139607443" name="Google Shape;1204;p68"/>
          <p:cNvSpPr/>
          <p:nvPr/>
        </p:nvSpPr>
        <p:spPr bwMode="auto"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14411500" name="Google Shape;1205;p68"/>
          <p:cNvSpPr/>
          <p:nvPr/>
        </p:nvSpPr>
        <p:spPr bwMode="auto"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15706591" name="Google Shape;1206;p68"/>
          <p:cNvSpPr/>
          <p:nvPr/>
        </p:nvSpPr>
        <p:spPr bwMode="auto"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05889044" name="Google Shape;1207;p68"/>
          <p:cNvSpPr/>
          <p:nvPr/>
        </p:nvSpPr>
        <p:spPr bwMode="auto"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 1" preserve="0" showMasterPhAnim="0" showMasterSp="1" userDrawn="1">
  <p:cSld name="CUSTOM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6042901" name="Google Shape;1209;p69"/>
          <p:cNvSpPr txBox="1"/>
          <p:nvPr>
            <p:ph type="subTitle" idx="1"/>
          </p:nvPr>
        </p:nvSpPr>
        <p:spPr bwMode="auto">
          <a:xfrm flipH="1">
            <a:off x="1992475" y="1394588"/>
            <a:ext cx="5158800" cy="17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035069213" name="Google Shape;1210;p69"/>
          <p:cNvSpPr txBox="1"/>
          <p:nvPr>
            <p:ph type="ctrTitle"/>
          </p:nvPr>
        </p:nvSpPr>
        <p:spPr bwMode="auto">
          <a:xfrm flipH="1">
            <a:off x="1992725" y="3289913"/>
            <a:ext cx="51588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13695550" name="Google Shape;1211;p69"/>
          <p:cNvSpPr/>
          <p:nvPr/>
        </p:nvSpPr>
        <p:spPr bwMode="auto">
          <a:xfrm rot="-5400000">
            <a:off x="1329093" y="2147869"/>
            <a:ext cx="1742737" cy="4858124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44911229" name="Google Shape;1212;p69"/>
          <p:cNvSpPr/>
          <p:nvPr/>
        </p:nvSpPr>
        <p:spPr bwMode="auto">
          <a:xfrm>
            <a:off x="4093524" y="442539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261696" name="Google Shape;1213;p69"/>
          <p:cNvSpPr/>
          <p:nvPr/>
        </p:nvSpPr>
        <p:spPr bwMode="auto">
          <a:xfrm>
            <a:off x="7786125" y="443575"/>
            <a:ext cx="741057" cy="578832"/>
          </a:xfrm>
          <a:custGeom>
            <a:avLst/>
            <a:gdLst/>
            <a:ahLst/>
            <a:cxnLst/>
            <a:rect l="l" t="t" r="r" b="b"/>
            <a:pathLst>
              <a:path w="40656" h="31756" fill="norm" stroke="1" extrusionOk="0">
                <a:moveTo>
                  <a:pt x="2495" y="19514"/>
                </a:moveTo>
                <a:cubicBezTo>
                  <a:pt x="1858" y="20021"/>
                  <a:pt x="1388" y="20759"/>
                  <a:pt x="1267" y="21551"/>
                </a:cubicBezTo>
                <a:cubicBezTo>
                  <a:pt x="1149" y="22300"/>
                  <a:pt x="1" y="22113"/>
                  <a:pt x="116" y="21363"/>
                </a:cubicBezTo>
                <a:cubicBezTo>
                  <a:pt x="464" y="19135"/>
                  <a:pt x="2774" y="17268"/>
                  <a:pt x="5047" y="17731"/>
                </a:cubicBezTo>
                <a:cubicBezTo>
                  <a:pt x="5695" y="16507"/>
                  <a:pt x="6669" y="15805"/>
                  <a:pt x="8132" y="15870"/>
                </a:cubicBezTo>
                <a:cubicBezTo>
                  <a:pt x="9153" y="15918"/>
                  <a:pt x="10186" y="16172"/>
                  <a:pt x="11207" y="16094"/>
                </a:cubicBezTo>
                <a:cubicBezTo>
                  <a:pt x="11976" y="16035"/>
                  <a:pt x="12680" y="15826"/>
                  <a:pt x="13315" y="15394"/>
                </a:cubicBezTo>
                <a:cubicBezTo>
                  <a:pt x="11766" y="14193"/>
                  <a:pt x="10218" y="12994"/>
                  <a:pt x="8667" y="11796"/>
                </a:cubicBezTo>
                <a:cubicBezTo>
                  <a:pt x="8141" y="11391"/>
                  <a:pt x="7615" y="10987"/>
                  <a:pt x="7084" y="10589"/>
                </a:cubicBezTo>
                <a:cubicBezTo>
                  <a:pt x="6852" y="10413"/>
                  <a:pt x="6575" y="10188"/>
                  <a:pt x="6328" y="10037"/>
                </a:cubicBezTo>
                <a:cubicBezTo>
                  <a:pt x="6064" y="9878"/>
                  <a:pt x="5930" y="9570"/>
                  <a:pt x="6064" y="9281"/>
                </a:cubicBezTo>
                <a:cubicBezTo>
                  <a:pt x="6244" y="8839"/>
                  <a:pt x="6561" y="7952"/>
                  <a:pt x="6971" y="7692"/>
                </a:cubicBezTo>
                <a:cubicBezTo>
                  <a:pt x="7258" y="7447"/>
                  <a:pt x="7680" y="7212"/>
                  <a:pt x="8004" y="7028"/>
                </a:cubicBezTo>
                <a:cubicBezTo>
                  <a:pt x="8598" y="6693"/>
                  <a:pt x="9207" y="6376"/>
                  <a:pt x="9815" y="6068"/>
                </a:cubicBezTo>
                <a:cubicBezTo>
                  <a:pt x="11446" y="5240"/>
                  <a:pt x="13101" y="4452"/>
                  <a:pt x="14759" y="3677"/>
                </a:cubicBezTo>
                <a:cubicBezTo>
                  <a:pt x="16593" y="2818"/>
                  <a:pt x="18435" y="1975"/>
                  <a:pt x="20285" y="1147"/>
                </a:cubicBezTo>
                <a:cubicBezTo>
                  <a:pt x="20537" y="1034"/>
                  <a:pt x="22796" y="1"/>
                  <a:pt x="22981" y="5"/>
                </a:cubicBezTo>
                <a:cubicBezTo>
                  <a:pt x="24213" y="26"/>
                  <a:pt x="24372" y="263"/>
                  <a:pt x="25378" y="843"/>
                </a:cubicBezTo>
                <a:cubicBezTo>
                  <a:pt x="27769" y="2227"/>
                  <a:pt x="30165" y="3604"/>
                  <a:pt x="32583" y="4939"/>
                </a:cubicBezTo>
                <a:cubicBezTo>
                  <a:pt x="34945" y="6240"/>
                  <a:pt x="37361" y="7546"/>
                  <a:pt x="39815" y="8665"/>
                </a:cubicBezTo>
                <a:cubicBezTo>
                  <a:pt x="39924" y="8694"/>
                  <a:pt x="40023" y="8751"/>
                  <a:pt x="40100" y="8832"/>
                </a:cubicBezTo>
                <a:cubicBezTo>
                  <a:pt x="40274" y="8885"/>
                  <a:pt x="40400" y="9027"/>
                  <a:pt x="40446" y="9214"/>
                </a:cubicBezTo>
                <a:cubicBezTo>
                  <a:pt x="40622" y="9935"/>
                  <a:pt x="40656" y="11278"/>
                  <a:pt x="40373" y="11970"/>
                </a:cubicBezTo>
                <a:cubicBezTo>
                  <a:pt x="39916" y="13093"/>
                  <a:pt x="39046" y="14237"/>
                  <a:pt x="38277" y="15166"/>
                </a:cubicBezTo>
                <a:cubicBezTo>
                  <a:pt x="37261" y="16392"/>
                  <a:pt x="36140" y="17553"/>
                  <a:pt x="35010" y="18672"/>
                </a:cubicBezTo>
                <a:cubicBezTo>
                  <a:pt x="34639" y="19039"/>
                  <a:pt x="34268" y="19401"/>
                  <a:pt x="33893" y="19762"/>
                </a:cubicBezTo>
                <a:lnTo>
                  <a:pt x="34276" y="26768"/>
                </a:lnTo>
                <a:cubicBezTo>
                  <a:pt x="34283" y="26833"/>
                  <a:pt x="34258" y="26895"/>
                  <a:pt x="34212" y="26939"/>
                </a:cubicBezTo>
                <a:lnTo>
                  <a:pt x="34096" y="27057"/>
                </a:lnTo>
                <a:cubicBezTo>
                  <a:pt x="33015" y="28163"/>
                  <a:pt x="31414" y="29215"/>
                  <a:pt x="30039" y="29886"/>
                </a:cubicBezTo>
                <a:cubicBezTo>
                  <a:pt x="26851" y="31435"/>
                  <a:pt x="23437" y="31755"/>
                  <a:pt x="20065" y="30567"/>
                </a:cubicBezTo>
                <a:cubicBezTo>
                  <a:pt x="19766" y="30462"/>
                  <a:pt x="19468" y="30349"/>
                  <a:pt x="19170" y="30234"/>
                </a:cubicBezTo>
                <a:cubicBezTo>
                  <a:pt x="16670" y="29268"/>
                  <a:pt x="13887" y="27801"/>
                  <a:pt x="12108" y="25743"/>
                </a:cubicBezTo>
                <a:cubicBezTo>
                  <a:pt x="11198" y="24689"/>
                  <a:pt x="10209" y="22983"/>
                  <a:pt x="10718" y="21541"/>
                </a:cubicBezTo>
                <a:cubicBezTo>
                  <a:pt x="10723" y="21535"/>
                  <a:pt x="10725" y="21526"/>
                  <a:pt x="10729" y="21520"/>
                </a:cubicBezTo>
                <a:cubicBezTo>
                  <a:pt x="10733" y="21505"/>
                  <a:pt x="10737" y="21493"/>
                  <a:pt x="10744" y="21478"/>
                </a:cubicBezTo>
                <a:cubicBezTo>
                  <a:pt x="11133" y="20470"/>
                  <a:pt x="11576" y="19466"/>
                  <a:pt x="12007" y="18475"/>
                </a:cubicBezTo>
                <a:cubicBezTo>
                  <a:pt x="12215" y="17995"/>
                  <a:pt x="12426" y="17513"/>
                  <a:pt x="12638" y="17033"/>
                </a:cubicBezTo>
                <a:cubicBezTo>
                  <a:pt x="12076" y="17209"/>
                  <a:pt x="11488" y="17287"/>
                  <a:pt x="10901" y="17263"/>
                </a:cubicBezTo>
                <a:cubicBezTo>
                  <a:pt x="10033" y="17238"/>
                  <a:pt x="9178" y="17081"/>
                  <a:pt x="8313" y="17041"/>
                </a:cubicBezTo>
                <a:cubicBezTo>
                  <a:pt x="7290" y="16995"/>
                  <a:pt x="6632" y="17337"/>
                  <a:pt x="6146" y="18160"/>
                </a:cubicBezTo>
                <a:cubicBezTo>
                  <a:pt x="7434" y="19078"/>
                  <a:pt x="7686" y="23062"/>
                  <a:pt x="6445" y="23922"/>
                </a:cubicBezTo>
                <a:cubicBezTo>
                  <a:pt x="6076" y="24177"/>
                  <a:pt x="5691" y="23947"/>
                  <a:pt x="5567" y="23626"/>
                </a:cubicBezTo>
                <a:cubicBezTo>
                  <a:pt x="5511" y="23712"/>
                  <a:pt x="5448" y="23798"/>
                  <a:pt x="5383" y="23884"/>
                </a:cubicBezTo>
                <a:cubicBezTo>
                  <a:pt x="5267" y="24033"/>
                  <a:pt x="5100" y="24119"/>
                  <a:pt x="4911" y="24104"/>
                </a:cubicBezTo>
                <a:cubicBezTo>
                  <a:pt x="4452" y="24070"/>
                  <a:pt x="4182" y="23532"/>
                  <a:pt x="4475" y="23150"/>
                </a:cubicBezTo>
                <a:cubicBezTo>
                  <a:pt x="4955" y="22528"/>
                  <a:pt x="5123" y="21872"/>
                  <a:pt x="5131" y="21130"/>
                </a:cubicBezTo>
                <a:cubicBezTo>
                  <a:pt x="5003" y="21157"/>
                  <a:pt x="4873" y="21168"/>
                  <a:pt x="4744" y="21155"/>
                </a:cubicBezTo>
                <a:cubicBezTo>
                  <a:pt x="4442" y="21715"/>
                  <a:pt x="4205" y="22304"/>
                  <a:pt x="4090" y="22930"/>
                </a:cubicBezTo>
                <a:cubicBezTo>
                  <a:pt x="3951" y="23676"/>
                  <a:pt x="2805" y="23475"/>
                  <a:pt x="2941" y="22731"/>
                </a:cubicBezTo>
                <a:cubicBezTo>
                  <a:pt x="3086" y="21950"/>
                  <a:pt x="3381" y="21212"/>
                  <a:pt x="3765" y="20520"/>
                </a:cubicBezTo>
                <a:cubicBezTo>
                  <a:pt x="3719" y="20441"/>
                  <a:pt x="3681" y="20359"/>
                  <a:pt x="3650" y="20273"/>
                </a:cubicBezTo>
                <a:cubicBezTo>
                  <a:pt x="3620" y="20191"/>
                  <a:pt x="3593" y="20105"/>
                  <a:pt x="3572" y="20017"/>
                </a:cubicBezTo>
                <a:cubicBezTo>
                  <a:pt x="3159" y="20533"/>
                  <a:pt x="2799" y="21289"/>
                  <a:pt x="2815" y="21851"/>
                </a:cubicBezTo>
                <a:cubicBezTo>
                  <a:pt x="2841" y="22595"/>
                  <a:pt x="1680" y="22700"/>
                  <a:pt x="1654" y="21939"/>
                </a:cubicBezTo>
                <a:cubicBezTo>
                  <a:pt x="1629" y="21157"/>
                  <a:pt x="1973" y="20244"/>
                  <a:pt x="2495" y="19514"/>
                </a:cubicBezTo>
                <a:close/>
                <a:moveTo>
                  <a:pt x="38717" y="9444"/>
                </a:moveTo>
                <a:cubicBezTo>
                  <a:pt x="38290" y="9281"/>
                  <a:pt x="37866" y="9084"/>
                  <a:pt x="37456" y="8891"/>
                </a:cubicBezTo>
                <a:cubicBezTo>
                  <a:pt x="36781" y="8573"/>
                  <a:pt x="36114" y="8231"/>
                  <a:pt x="35452" y="7885"/>
                </a:cubicBezTo>
                <a:cubicBezTo>
                  <a:pt x="33815" y="7030"/>
                  <a:pt x="32195" y="6133"/>
                  <a:pt x="30586" y="5226"/>
                </a:cubicBezTo>
                <a:cubicBezTo>
                  <a:pt x="28631" y="4125"/>
                  <a:pt x="26686" y="3004"/>
                  <a:pt x="24741" y="1881"/>
                </a:cubicBezTo>
                <a:cubicBezTo>
                  <a:pt x="24196" y="1567"/>
                  <a:pt x="23312" y="934"/>
                  <a:pt x="22723" y="1478"/>
                </a:cubicBezTo>
                <a:cubicBezTo>
                  <a:pt x="22465" y="1715"/>
                  <a:pt x="22033" y="1944"/>
                  <a:pt x="21723" y="2107"/>
                </a:cubicBezTo>
                <a:cubicBezTo>
                  <a:pt x="21161" y="2405"/>
                  <a:pt x="20583" y="2677"/>
                  <a:pt x="20005" y="2943"/>
                </a:cubicBezTo>
                <a:cubicBezTo>
                  <a:pt x="18460" y="3654"/>
                  <a:pt x="16888" y="4320"/>
                  <a:pt x="15323" y="4987"/>
                </a:cubicBezTo>
                <a:cubicBezTo>
                  <a:pt x="13705" y="5674"/>
                  <a:pt x="12081" y="6351"/>
                  <a:pt x="10471" y="7061"/>
                </a:cubicBezTo>
                <a:cubicBezTo>
                  <a:pt x="9895" y="7315"/>
                  <a:pt x="9318" y="7575"/>
                  <a:pt x="8755" y="7854"/>
                </a:cubicBezTo>
                <a:cubicBezTo>
                  <a:pt x="8614" y="7923"/>
                  <a:pt x="8371" y="8038"/>
                  <a:pt x="8174" y="8155"/>
                </a:cubicBezTo>
                <a:cubicBezTo>
                  <a:pt x="9182" y="8822"/>
                  <a:pt x="10178" y="9516"/>
                  <a:pt x="11167" y="10209"/>
                </a:cubicBezTo>
                <a:cubicBezTo>
                  <a:pt x="12567" y="11192"/>
                  <a:pt x="13958" y="12190"/>
                  <a:pt x="15340" y="13204"/>
                </a:cubicBezTo>
                <a:cubicBezTo>
                  <a:pt x="15346" y="13204"/>
                  <a:pt x="15352" y="13204"/>
                  <a:pt x="15360" y="13206"/>
                </a:cubicBezTo>
                <a:cubicBezTo>
                  <a:pt x="16576" y="13409"/>
                  <a:pt x="18550" y="11898"/>
                  <a:pt x="19445" y="11184"/>
                </a:cubicBezTo>
                <a:cubicBezTo>
                  <a:pt x="20151" y="10618"/>
                  <a:pt x="20830" y="10019"/>
                  <a:pt x="21503" y="9417"/>
                </a:cubicBezTo>
                <a:cubicBezTo>
                  <a:pt x="21958" y="9011"/>
                  <a:pt x="22452" y="8535"/>
                  <a:pt x="22943" y="8179"/>
                </a:cubicBezTo>
                <a:cubicBezTo>
                  <a:pt x="23033" y="8114"/>
                  <a:pt x="23154" y="8122"/>
                  <a:pt x="23234" y="8199"/>
                </a:cubicBezTo>
                <a:cubicBezTo>
                  <a:pt x="23343" y="8306"/>
                  <a:pt x="23442" y="8422"/>
                  <a:pt x="23530" y="8545"/>
                </a:cubicBezTo>
                <a:cubicBezTo>
                  <a:pt x="23657" y="8717"/>
                  <a:pt x="24060" y="9220"/>
                  <a:pt x="23796" y="9423"/>
                </a:cubicBezTo>
                <a:cubicBezTo>
                  <a:pt x="23706" y="9490"/>
                  <a:pt x="23616" y="9482"/>
                  <a:pt x="23534" y="9442"/>
                </a:cubicBezTo>
                <a:cubicBezTo>
                  <a:pt x="23375" y="9537"/>
                  <a:pt x="23211" y="9656"/>
                  <a:pt x="23066" y="9761"/>
                </a:cubicBezTo>
                <a:cubicBezTo>
                  <a:pt x="22758" y="9983"/>
                  <a:pt x="22454" y="10213"/>
                  <a:pt x="22153" y="10444"/>
                </a:cubicBezTo>
                <a:cubicBezTo>
                  <a:pt x="21358" y="11050"/>
                  <a:pt x="20568" y="11657"/>
                  <a:pt x="19755" y="12236"/>
                </a:cubicBezTo>
                <a:cubicBezTo>
                  <a:pt x="18865" y="12867"/>
                  <a:pt x="17664" y="13690"/>
                  <a:pt x="16576" y="14112"/>
                </a:cubicBezTo>
                <a:cubicBezTo>
                  <a:pt x="16779" y="14260"/>
                  <a:pt x="16980" y="14409"/>
                  <a:pt x="17182" y="14558"/>
                </a:cubicBezTo>
                <a:cubicBezTo>
                  <a:pt x="19483" y="16253"/>
                  <a:pt x="21778" y="17957"/>
                  <a:pt x="24070" y="19669"/>
                </a:cubicBezTo>
                <a:cubicBezTo>
                  <a:pt x="24867" y="20262"/>
                  <a:pt x="25665" y="20856"/>
                  <a:pt x="26464" y="21451"/>
                </a:cubicBezTo>
                <a:cubicBezTo>
                  <a:pt x="26776" y="21679"/>
                  <a:pt x="27101" y="21933"/>
                  <a:pt x="27423" y="22157"/>
                </a:cubicBezTo>
                <a:cubicBezTo>
                  <a:pt x="28075" y="21275"/>
                  <a:pt x="28870" y="20411"/>
                  <a:pt x="29605" y="19611"/>
                </a:cubicBezTo>
                <a:cubicBezTo>
                  <a:pt x="30678" y="18443"/>
                  <a:pt x="31778" y="17297"/>
                  <a:pt x="32874" y="16151"/>
                </a:cubicBezTo>
                <a:cubicBezTo>
                  <a:pt x="34191" y="14774"/>
                  <a:pt x="35521" y="13395"/>
                  <a:pt x="36781" y="11968"/>
                </a:cubicBezTo>
                <a:cubicBezTo>
                  <a:pt x="37242" y="11446"/>
                  <a:pt x="38353" y="10199"/>
                  <a:pt x="38719" y="9446"/>
                </a:cubicBezTo>
                <a:close/>
                <a:moveTo>
                  <a:pt x="5016" y="19713"/>
                </a:moveTo>
                <a:cubicBezTo>
                  <a:pt x="4922" y="19695"/>
                  <a:pt x="4834" y="19655"/>
                  <a:pt x="4758" y="19596"/>
                </a:cubicBezTo>
                <a:cubicBezTo>
                  <a:pt x="4727" y="19573"/>
                  <a:pt x="4693" y="19552"/>
                  <a:pt x="4658" y="19533"/>
                </a:cubicBezTo>
                <a:cubicBezTo>
                  <a:pt x="4666" y="19684"/>
                  <a:pt x="4729" y="19894"/>
                  <a:pt x="4811" y="19994"/>
                </a:cubicBezTo>
                <a:cubicBezTo>
                  <a:pt x="4815" y="19998"/>
                  <a:pt x="4821" y="20003"/>
                  <a:pt x="4811" y="20003"/>
                </a:cubicBezTo>
                <a:cubicBezTo>
                  <a:pt x="4915" y="19994"/>
                  <a:pt x="4955" y="19971"/>
                  <a:pt x="5041" y="19908"/>
                </a:cubicBezTo>
                <a:lnTo>
                  <a:pt x="5041" y="19908"/>
                </a:lnTo>
                <a:cubicBezTo>
                  <a:pt x="5033" y="19843"/>
                  <a:pt x="5024" y="19778"/>
                  <a:pt x="5016" y="19713"/>
                </a:cubicBezTo>
                <a:close/>
                <a:moveTo>
                  <a:pt x="14153" y="14650"/>
                </a:moveTo>
                <a:cubicBezTo>
                  <a:pt x="14302" y="14485"/>
                  <a:pt x="14440" y="14313"/>
                  <a:pt x="14570" y="14135"/>
                </a:cubicBezTo>
                <a:cubicBezTo>
                  <a:pt x="13206" y="13112"/>
                  <a:pt x="11840" y="12095"/>
                  <a:pt x="10461" y="11096"/>
                </a:cubicBezTo>
                <a:cubicBezTo>
                  <a:pt x="9532" y="10423"/>
                  <a:pt x="8589" y="9736"/>
                  <a:pt x="7627" y="9109"/>
                </a:cubicBezTo>
                <a:cubicBezTo>
                  <a:pt x="7600" y="9216"/>
                  <a:pt x="7585" y="9323"/>
                  <a:pt x="7598" y="9381"/>
                </a:cubicBezTo>
                <a:cubicBezTo>
                  <a:pt x="9752" y="11175"/>
                  <a:pt x="11936" y="12932"/>
                  <a:pt x="14153" y="14650"/>
                </a:cubicBezTo>
                <a:close/>
                <a:moveTo>
                  <a:pt x="28239" y="25290"/>
                </a:moveTo>
                <a:cubicBezTo>
                  <a:pt x="28151" y="25713"/>
                  <a:pt x="27673" y="26147"/>
                  <a:pt x="27268" y="25825"/>
                </a:cubicBezTo>
                <a:cubicBezTo>
                  <a:pt x="26730" y="25512"/>
                  <a:pt x="26193" y="25129"/>
                  <a:pt x="25686" y="24770"/>
                </a:cubicBezTo>
                <a:cubicBezTo>
                  <a:pt x="24856" y="24184"/>
                  <a:pt x="24039" y="23580"/>
                  <a:pt x="23224" y="22972"/>
                </a:cubicBezTo>
                <a:cubicBezTo>
                  <a:pt x="21088" y="21382"/>
                  <a:pt x="18973" y="19762"/>
                  <a:pt x="16863" y="18137"/>
                </a:cubicBezTo>
                <a:cubicBezTo>
                  <a:pt x="16019" y="17486"/>
                  <a:pt x="15174" y="16834"/>
                  <a:pt x="14329" y="16180"/>
                </a:cubicBezTo>
                <a:cubicBezTo>
                  <a:pt x="13925" y="17098"/>
                  <a:pt x="13520" y="18018"/>
                  <a:pt x="13120" y="18936"/>
                </a:cubicBezTo>
                <a:cubicBezTo>
                  <a:pt x="12693" y="19919"/>
                  <a:pt x="12255" y="20912"/>
                  <a:pt x="11871" y="21903"/>
                </a:cubicBezTo>
                <a:lnTo>
                  <a:pt x="11854" y="21943"/>
                </a:lnTo>
                <a:cubicBezTo>
                  <a:pt x="11509" y="22907"/>
                  <a:pt x="12433" y="24269"/>
                  <a:pt x="13020" y="24951"/>
                </a:cubicBezTo>
                <a:cubicBezTo>
                  <a:pt x="14663" y="26851"/>
                  <a:pt x="17299" y="28216"/>
                  <a:pt x="19604" y="29106"/>
                </a:cubicBezTo>
                <a:cubicBezTo>
                  <a:pt x="19885" y="29217"/>
                  <a:pt x="20170" y="29322"/>
                  <a:pt x="20455" y="29421"/>
                </a:cubicBezTo>
                <a:lnTo>
                  <a:pt x="20466" y="29425"/>
                </a:lnTo>
                <a:cubicBezTo>
                  <a:pt x="23318" y="30431"/>
                  <a:pt x="26208" y="30244"/>
                  <a:pt x="28964" y="29050"/>
                </a:cubicBezTo>
                <a:cubicBezTo>
                  <a:pt x="30391" y="28432"/>
                  <a:pt x="31902" y="27476"/>
                  <a:pt x="33046" y="26395"/>
                </a:cubicBezTo>
                <a:lnTo>
                  <a:pt x="32742" y="20856"/>
                </a:lnTo>
                <a:cubicBezTo>
                  <a:pt x="31864" y="21683"/>
                  <a:pt x="30978" y="22505"/>
                  <a:pt x="30106" y="23339"/>
                </a:cubicBezTo>
                <a:cubicBezTo>
                  <a:pt x="29731" y="23699"/>
                  <a:pt x="29356" y="24060"/>
                  <a:pt x="28995" y="24433"/>
                </a:cubicBezTo>
                <a:cubicBezTo>
                  <a:pt x="28754" y="24682"/>
                  <a:pt x="28501" y="24949"/>
                  <a:pt x="28293" y="25225"/>
                </a:cubicBezTo>
                <a:cubicBezTo>
                  <a:pt x="28276" y="25248"/>
                  <a:pt x="28258" y="25271"/>
                  <a:pt x="28237" y="25292"/>
                </a:cubicBezTo>
                <a:close/>
                <a:moveTo>
                  <a:pt x="15069" y="15361"/>
                </a:moveTo>
                <a:cubicBezTo>
                  <a:pt x="15528" y="15717"/>
                  <a:pt x="15987" y="16071"/>
                  <a:pt x="16450" y="16423"/>
                </a:cubicBezTo>
                <a:cubicBezTo>
                  <a:pt x="18414" y="17926"/>
                  <a:pt x="20401" y="19401"/>
                  <a:pt x="22406" y="20849"/>
                </a:cubicBezTo>
                <a:cubicBezTo>
                  <a:pt x="24077" y="22050"/>
                  <a:pt x="25770" y="23234"/>
                  <a:pt x="27499" y="24353"/>
                </a:cubicBezTo>
                <a:cubicBezTo>
                  <a:pt x="27759" y="24031"/>
                  <a:pt x="28073" y="23714"/>
                  <a:pt x="28358" y="23427"/>
                </a:cubicBezTo>
                <a:cubicBezTo>
                  <a:pt x="28870" y="22911"/>
                  <a:pt x="29400" y="22411"/>
                  <a:pt x="29926" y="21910"/>
                </a:cubicBezTo>
                <a:cubicBezTo>
                  <a:pt x="31286" y="20621"/>
                  <a:pt x="32656" y="19347"/>
                  <a:pt x="33991" y="18035"/>
                </a:cubicBezTo>
                <a:cubicBezTo>
                  <a:pt x="35150" y="16897"/>
                  <a:pt x="36305" y="15725"/>
                  <a:pt x="37363" y="14491"/>
                </a:cubicBezTo>
                <a:cubicBezTo>
                  <a:pt x="38080" y="13655"/>
                  <a:pt x="38990" y="12536"/>
                  <a:pt x="39415" y="11517"/>
                </a:cubicBezTo>
                <a:cubicBezTo>
                  <a:pt x="39526" y="11255"/>
                  <a:pt x="39524" y="10838"/>
                  <a:pt x="39489" y="10461"/>
                </a:cubicBezTo>
                <a:cubicBezTo>
                  <a:pt x="38514" y="11735"/>
                  <a:pt x="37475" y="12953"/>
                  <a:pt x="36397" y="14141"/>
                </a:cubicBezTo>
                <a:cubicBezTo>
                  <a:pt x="35085" y="15587"/>
                  <a:pt x="33725" y="16989"/>
                  <a:pt x="32382" y="18408"/>
                </a:cubicBezTo>
                <a:cubicBezTo>
                  <a:pt x="30953" y="19917"/>
                  <a:pt x="29549" y="21442"/>
                  <a:pt x="28216" y="23037"/>
                </a:cubicBezTo>
                <a:cubicBezTo>
                  <a:pt x="28033" y="23324"/>
                  <a:pt x="27268" y="23515"/>
                  <a:pt x="26992" y="23398"/>
                </a:cubicBezTo>
                <a:cubicBezTo>
                  <a:pt x="26977" y="23389"/>
                  <a:pt x="26962" y="23383"/>
                  <a:pt x="26950" y="23375"/>
                </a:cubicBezTo>
                <a:cubicBezTo>
                  <a:pt x="25558" y="22396"/>
                  <a:pt x="24192" y="21367"/>
                  <a:pt x="22830" y="20348"/>
                </a:cubicBezTo>
                <a:cubicBezTo>
                  <a:pt x="21008" y="18986"/>
                  <a:pt x="19191" y="17618"/>
                  <a:pt x="17379" y="16245"/>
                </a:cubicBezTo>
                <a:cubicBezTo>
                  <a:pt x="16752" y="15771"/>
                  <a:pt x="16123" y="15300"/>
                  <a:pt x="15495" y="14828"/>
                </a:cubicBezTo>
                <a:cubicBezTo>
                  <a:pt x="15360" y="15011"/>
                  <a:pt x="15218" y="15191"/>
                  <a:pt x="15069" y="153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28131086" name="Google Shape;1214;p69"/>
          <p:cNvSpPr/>
          <p:nvPr/>
        </p:nvSpPr>
        <p:spPr bwMode="auto">
          <a:xfrm>
            <a:off x="7392300" y="1015587"/>
            <a:ext cx="1751712" cy="1128479"/>
          </a:xfrm>
          <a:custGeom>
            <a:avLst/>
            <a:gdLst/>
            <a:ahLst/>
            <a:cxnLst/>
            <a:rect l="l" t="t" r="r" b="b"/>
            <a:pathLst>
              <a:path w="59862" h="38564" fill="norm" stroke="1" extrusionOk="0">
                <a:moveTo>
                  <a:pt x="3698" y="478"/>
                </a:moveTo>
                <a:cubicBezTo>
                  <a:pt x="3771" y="325"/>
                  <a:pt x="3702" y="140"/>
                  <a:pt x="3547" y="71"/>
                </a:cubicBezTo>
                <a:cubicBezTo>
                  <a:pt x="3394" y="0"/>
                  <a:pt x="3212" y="71"/>
                  <a:pt x="3142" y="226"/>
                </a:cubicBezTo>
                <a:lnTo>
                  <a:pt x="2979" y="589"/>
                </a:lnTo>
                <a:lnTo>
                  <a:pt x="2893" y="786"/>
                </a:lnTo>
                <a:cubicBezTo>
                  <a:pt x="2761" y="1090"/>
                  <a:pt x="3134" y="1356"/>
                  <a:pt x="3379" y="1134"/>
                </a:cubicBezTo>
                <a:cubicBezTo>
                  <a:pt x="3411" y="1105"/>
                  <a:pt x="3434" y="1071"/>
                  <a:pt x="3451" y="1033"/>
                </a:cubicBezTo>
                <a:lnTo>
                  <a:pt x="3539" y="836"/>
                </a:lnTo>
                <a:close/>
                <a:moveTo>
                  <a:pt x="59320" y="38473"/>
                </a:moveTo>
                <a:cubicBezTo>
                  <a:pt x="59668" y="38563"/>
                  <a:pt x="59861" y="38096"/>
                  <a:pt x="59555" y="37914"/>
                </a:cubicBezTo>
                <a:cubicBezTo>
                  <a:pt x="59532" y="37901"/>
                  <a:pt x="59509" y="37891"/>
                  <a:pt x="59484" y="37884"/>
                </a:cubicBezTo>
                <a:cubicBezTo>
                  <a:pt x="59289" y="37830"/>
                  <a:pt x="59094" y="37775"/>
                  <a:pt x="58899" y="37721"/>
                </a:cubicBezTo>
                <a:cubicBezTo>
                  <a:pt x="58738" y="37679"/>
                  <a:pt x="58574" y="37773"/>
                  <a:pt x="58528" y="37931"/>
                </a:cubicBezTo>
                <a:cubicBezTo>
                  <a:pt x="58484" y="38090"/>
                  <a:pt x="58572" y="38258"/>
                  <a:pt x="58729" y="38308"/>
                </a:cubicBezTo>
                <a:cubicBezTo>
                  <a:pt x="58926" y="38364"/>
                  <a:pt x="59123" y="38419"/>
                  <a:pt x="59320" y="38473"/>
                </a:cubicBezTo>
                <a:close/>
                <a:moveTo>
                  <a:pt x="56967" y="37763"/>
                </a:moveTo>
                <a:cubicBezTo>
                  <a:pt x="57281" y="37866"/>
                  <a:pt x="57512" y="37467"/>
                  <a:pt x="57267" y="37245"/>
                </a:cubicBezTo>
                <a:cubicBezTo>
                  <a:pt x="57235" y="37218"/>
                  <a:pt x="57197" y="37197"/>
                  <a:pt x="57158" y="37182"/>
                </a:cubicBezTo>
                <a:cubicBezTo>
                  <a:pt x="56967" y="37120"/>
                  <a:pt x="56774" y="37057"/>
                  <a:pt x="56583" y="36990"/>
                </a:cubicBezTo>
                <a:cubicBezTo>
                  <a:pt x="56261" y="36885"/>
                  <a:pt x="56039" y="37287"/>
                  <a:pt x="56280" y="37505"/>
                </a:cubicBezTo>
                <a:cubicBezTo>
                  <a:pt x="56309" y="37532"/>
                  <a:pt x="56345" y="37553"/>
                  <a:pt x="56384" y="37568"/>
                </a:cubicBezTo>
                <a:cubicBezTo>
                  <a:pt x="56575" y="37635"/>
                  <a:pt x="56772" y="37698"/>
                  <a:pt x="56965" y="37763"/>
                </a:cubicBezTo>
                <a:close/>
                <a:moveTo>
                  <a:pt x="54651" y="36937"/>
                </a:moveTo>
                <a:cubicBezTo>
                  <a:pt x="54808" y="36998"/>
                  <a:pt x="54987" y="36920"/>
                  <a:pt x="55047" y="36763"/>
                </a:cubicBezTo>
                <a:cubicBezTo>
                  <a:pt x="55108" y="36606"/>
                  <a:pt x="55031" y="36428"/>
                  <a:pt x="54873" y="36367"/>
                </a:cubicBezTo>
                <a:cubicBezTo>
                  <a:pt x="54683" y="36294"/>
                  <a:pt x="54494" y="36220"/>
                  <a:pt x="54305" y="36145"/>
                </a:cubicBezTo>
                <a:cubicBezTo>
                  <a:pt x="53997" y="36021"/>
                  <a:pt x="53737" y="36415"/>
                  <a:pt x="53987" y="36654"/>
                </a:cubicBezTo>
                <a:cubicBezTo>
                  <a:pt x="54014" y="36679"/>
                  <a:pt x="54046" y="36698"/>
                  <a:pt x="54081" y="36713"/>
                </a:cubicBezTo>
                <a:cubicBezTo>
                  <a:pt x="54270" y="36788"/>
                  <a:pt x="54460" y="36864"/>
                  <a:pt x="54651" y="36937"/>
                </a:cubicBezTo>
                <a:close/>
                <a:moveTo>
                  <a:pt x="52379" y="35996"/>
                </a:moveTo>
                <a:cubicBezTo>
                  <a:pt x="52702" y="36135"/>
                  <a:pt x="52968" y="35715"/>
                  <a:pt x="52702" y="35483"/>
                </a:cubicBezTo>
                <a:cubicBezTo>
                  <a:pt x="52679" y="35464"/>
                  <a:pt x="52656" y="35449"/>
                  <a:pt x="52629" y="35437"/>
                </a:cubicBezTo>
                <a:cubicBezTo>
                  <a:pt x="52444" y="35355"/>
                  <a:pt x="52260" y="35271"/>
                  <a:pt x="52076" y="35187"/>
                </a:cubicBezTo>
                <a:cubicBezTo>
                  <a:pt x="51923" y="35120"/>
                  <a:pt x="51747" y="35187"/>
                  <a:pt x="51675" y="35338"/>
                </a:cubicBezTo>
                <a:cubicBezTo>
                  <a:pt x="51606" y="35489"/>
                  <a:pt x="51671" y="35669"/>
                  <a:pt x="51820" y="35743"/>
                </a:cubicBezTo>
                <a:cubicBezTo>
                  <a:pt x="52006" y="35826"/>
                  <a:pt x="52193" y="35912"/>
                  <a:pt x="52379" y="35996"/>
                </a:cubicBezTo>
                <a:close/>
                <a:moveTo>
                  <a:pt x="50160" y="34932"/>
                </a:moveTo>
                <a:cubicBezTo>
                  <a:pt x="50309" y="35009"/>
                  <a:pt x="50493" y="34950"/>
                  <a:pt x="50573" y="34802"/>
                </a:cubicBezTo>
                <a:cubicBezTo>
                  <a:pt x="50650" y="34651"/>
                  <a:pt x="50592" y="34466"/>
                  <a:pt x="50443" y="34389"/>
                </a:cubicBezTo>
                <a:cubicBezTo>
                  <a:pt x="50263" y="34297"/>
                  <a:pt x="50083" y="34202"/>
                  <a:pt x="49904" y="34108"/>
                </a:cubicBezTo>
                <a:cubicBezTo>
                  <a:pt x="49588" y="33942"/>
                  <a:pt x="49295" y="34353"/>
                  <a:pt x="49552" y="34600"/>
                </a:cubicBezTo>
                <a:cubicBezTo>
                  <a:pt x="49573" y="34617"/>
                  <a:pt x="49594" y="34634"/>
                  <a:pt x="49617" y="34647"/>
                </a:cubicBezTo>
                <a:cubicBezTo>
                  <a:pt x="49797" y="34743"/>
                  <a:pt x="49978" y="34837"/>
                  <a:pt x="50160" y="34932"/>
                </a:cubicBezTo>
                <a:close/>
                <a:moveTo>
                  <a:pt x="48010" y="33733"/>
                </a:moveTo>
                <a:cubicBezTo>
                  <a:pt x="48291" y="33903"/>
                  <a:pt x="48611" y="33565"/>
                  <a:pt x="48412" y="33289"/>
                </a:cubicBezTo>
                <a:cubicBezTo>
                  <a:pt x="48389" y="33257"/>
                  <a:pt x="48360" y="33230"/>
                  <a:pt x="48324" y="33209"/>
                </a:cubicBezTo>
                <a:cubicBezTo>
                  <a:pt x="48152" y="33104"/>
                  <a:pt x="47980" y="32999"/>
                  <a:pt x="47809" y="32892"/>
                </a:cubicBezTo>
                <a:cubicBezTo>
                  <a:pt x="47526" y="32714"/>
                  <a:pt x="47197" y="33062"/>
                  <a:pt x="47406" y="33341"/>
                </a:cubicBezTo>
                <a:cubicBezTo>
                  <a:pt x="47429" y="33368"/>
                  <a:pt x="47454" y="33391"/>
                  <a:pt x="47484" y="33410"/>
                </a:cubicBezTo>
                <a:cubicBezTo>
                  <a:pt x="47658" y="33519"/>
                  <a:pt x="47832" y="33626"/>
                  <a:pt x="48010" y="33733"/>
                </a:cubicBezTo>
                <a:close/>
                <a:moveTo>
                  <a:pt x="45946" y="32381"/>
                </a:moveTo>
                <a:cubicBezTo>
                  <a:pt x="46082" y="32480"/>
                  <a:pt x="46272" y="32448"/>
                  <a:pt x="46371" y="32310"/>
                </a:cubicBezTo>
                <a:cubicBezTo>
                  <a:pt x="46469" y="32174"/>
                  <a:pt x="46438" y="31983"/>
                  <a:pt x="46302" y="31884"/>
                </a:cubicBezTo>
                <a:cubicBezTo>
                  <a:pt x="46138" y="31767"/>
                  <a:pt x="45975" y="31648"/>
                  <a:pt x="45816" y="31528"/>
                </a:cubicBezTo>
                <a:cubicBezTo>
                  <a:pt x="45522" y="31314"/>
                  <a:pt x="45164" y="31690"/>
                  <a:pt x="45401" y="31975"/>
                </a:cubicBezTo>
                <a:cubicBezTo>
                  <a:pt x="45415" y="31989"/>
                  <a:pt x="45430" y="32004"/>
                  <a:pt x="45447" y="32016"/>
                </a:cubicBezTo>
                <a:cubicBezTo>
                  <a:pt x="45610" y="32140"/>
                  <a:pt x="45778" y="32262"/>
                  <a:pt x="45946" y="32381"/>
                </a:cubicBezTo>
                <a:close/>
                <a:moveTo>
                  <a:pt x="44003" y="30851"/>
                </a:moveTo>
                <a:cubicBezTo>
                  <a:pt x="44254" y="31069"/>
                  <a:pt x="44634" y="30784"/>
                  <a:pt x="44472" y="30474"/>
                </a:cubicBezTo>
                <a:cubicBezTo>
                  <a:pt x="44455" y="30443"/>
                  <a:pt x="44432" y="30415"/>
                  <a:pt x="44405" y="30392"/>
                </a:cubicBezTo>
                <a:cubicBezTo>
                  <a:pt x="44254" y="30260"/>
                  <a:pt x="44105" y="30126"/>
                  <a:pt x="43959" y="29990"/>
                </a:cubicBezTo>
                <a:cubicBezTo>
                  <a:pt x="43714" y="29766"/>
                  <a:pt x="43341" y="30032"/>
                  <a:pt x="43470" y="30336"/>
                </a:cubicBezTo>
                <a:cubicBezTo>
                  <a:pt x="43487" y="30375"/>
                  <a:pt x="43512" y="30409"/>
                  <a:pt x="43542" y="30436"/>
                </a:cubicBezTo>
                <a:cubicBezTo>
                  <a:pt x="43695" y="30577"/>
                  <a:pt x="43848" y="30715"/>
                  <a:pt x="44003" y="30851"/>
                </a:cubicBezTo>
                <a:close/>
                <a:moveTo>
                  <a:pt x="42234" y="29114"/>
                </a:moveTo>
                <a:cubicBezTo>
                  <a:pt x="42458" y="29357"/>
                  <a:pt x="42850" y="29133"/>
                  <a:pt x="42752" y="28814"/>
                </a:cubicBezTo>
                <a:cubicBezTo>
                  <a:pt x="42739" y="28774"/>
                  <a:pt x="42718" y="28739"/>
                  <a:pt x="42691" y="28707"/>
                </a:cubicBezTo>
                <a:cubicBezTo>
                  <a:pt x="42569" y="28571"/>
                  <a:pt x="42450" y="28435"/>
                  <a:pt x="42333" y="28297"/>
                </a:cubicBezTo>
                <a:cubicBezTo>
                  <a:pt x="42532" y="28257"/>
                  <a:pt x="42731" y="28219"/>
                  <a:pt x="42930" y="28179"/>
                </a:cubicBezTo>
                <a:cubicBezTo>
                  <a:pt x="43095" y="28148"/>
                  <a:pt x="43204" y="27986"/>
                  <a:pt x="43171" y="27821"/>
                </a:cubicBezTo>
                <a:cubicBezTo>
                  <a:pt x="43139" y="27655"/>
                  <a:pt x="42978" y="27548"/>
                  <a:pt x="42812" y="27580"/>
                </a:cubicBezTo>
                <a:cubicBezTo>
                  <a:pt x="42613" y="27620"/>
                  <a:pt x="42414" y="27657"/>
                  <a:pt x="42215" y="27695"/>
                </a:cubicBezTo>
                <a:cubicBezTo>
                  <a:pt x="41989" y="27739"/>
                  <a:pt x="41913" y="27982"/>
                  <a:pt x="42008" y="28148"/>
                </a:cubicBezTo>
                <a:cubicBezTo>
                  <a:pt x="41836" y="28183"/>
                  <a:pt x="41695" y="28361"/>
                  <a:pt x="41781" y="28567"/>
                </a:cubicBezTo>
                <a:cubicBezTo>
                  <a:pt x="41792" y="28594"/>
                  <a:pt x="41809" y="28619"/>
                  <a:pt x="41827" y="28642"/>
                </a:cubicBezTo>
                <a:cubicBezTo>
                  <a:pt x="41957" y="28802"/>
                  <a:pt x="42096" y="28959"/>
                  <a:pt x="42234" y="29112"/>
                </a:cubicBezTo>
                <a:close/>
                <a:moveTo>
                  <a:pt x="40715" y="27144"/>
                </a:moveTo>
                <a:cubicBezTo>
                  <a:pt x="40910" y="27437"/>
                  <a:pt x="41364" y="27230"/>
                  <a:pt x="41262" y="26882"/>
                </a:cubicBezTo>
                <a:cubicBezTo>
                  <a:pt x="41253" y="26857"/>
                  <a:pt x="41241" y="26834"/>
                  <a:pt x="41228" y="26813"/>
                </a:cubicBezTo>
                <a:cubicBezTo>
                  <a:pt x="41119" y="26645"/>
                  <a:pt x="41014" y="26475"/>
                  <a:pt x="40914" y="26303"/>
                </a:cubicBezTo>
                <a:cubicBezTo>
                  <a:pt x="40763" y="26039"/>
                  <a:pt x="40344" y="26142"/>
                  <a:pt x="40344" y="26465"/>
                </a:cubicBezTo>
                <a:cubicBezTo>
                  <a:pt x="40346" y="26517"/>
                  <a:pt x="40360" y="26568"/>
                  <a:pt x="40386" y="26612"/>
                </a:cubicBezTo>
                <a:cubicBezTo>
                  <a:pt x="40492" y="26792"/>
                  <a:pt x="40601" y="26968"/>
                  <a:pt x="40715" y="27144"/>
                </a:cubicBezTo>
                <a:close/>
                <a:moveTo>
                  <a:pt x="39554" y="24931"/>
                </a:moveTo>
                <a:cubicBezTo>
                  <a:pt x="39677" y="25241"/>
                  <a:pt x="40142" y="25153"/>
                  <a:pt x="40142" y="24813"/>
                </a:cubicBezTo>
                <a:cubicBezTo>
                  <a:pt x="40142" y="24776"/>
                  <a:pt x="40134" y="24738"/>
                  <a:pt x="40122" y="24704"/>
                </a:cubicBezTo>
                <a:cubicBezTo>
                  <a:pt x="40071" y="24579"/>
                  <a:pt x="40023" y="24453"/>
                  <a:pt x="39977" y="24325"/>
                </a:cubicBezTo>
                <a:lnTo>
                  <a:pt x="39912" y="24147"/>
                </a:lnTo>
                <a:cubicBezTo>
                  <a:pt x="39822" y="23866"/>
                  <a:pt x="39409" y="23872"/>
                  <a:pt x="39329" y="24162"/>
                </a:cubicBezTo>
                <a:cubicBezTo>
                  <a:pt x="39313" y="24220"/>
                  <a:pt x="39313" y="24285"/>
                  <a:pt x="39334" y="24344"/>
                </a:cubicBezTo>
                <a:cubicBezTo>
                  <a:pt x="39369" y="24445"/>
                  <a:pt x="39405" y="24547"/>
                  <a:pt x="39443" y="24648"/>
                </a:cubicBezTo>
                <a:cubicBezTo>
                  <a:pt x="39478" y="24742"/>
                  <a:pt x="39516" y="24836"/>
                  <a:pt x="39554" y="24931"/>
                </a:cubicBezTo>
                <a:close/>
                <a:moveTo>
                  <a:pt x="38875" y="22517"/>
                </a:moveTo>
                <a:cubicBezTo>
                  <a:pt x="38925" y="22843"/>
                  <a:pt x="39396" y="22871"/>
                  <a:pt x="39474" y="22533"/>
                </a:cubicBezTo>
                <a:cubicBezTo>
                  <a:pt x="39482" y="22498"/>
                  <a:pt x="39482" y="22460"/>
                  <a:pt x="39478" y="22422"/>
                </a:cubicBezTo>
                <a:lnTo>
                  <a:pt x="39449" y="22236"/>
                </a:lnTo>
                <a:lnTo>
                  <a:pt x="39432" y="22120"/>
                </a:lnTo>
                <a:lnTo>
                  <a:pt x="39417" y="22007"/>
                </a:lnTo>
                <a:lnTo>
                  <a:pt x="39398" y="21833"/>
                </a:lnTo>
                <a:cubicBezTo>
                  <a:pt x="39369" y="21519"/>
                  <a:pt x="38925" y="21450"/>
                  <a:pt x="38808" y="21762"/>
                </a:cubicBezTo>
                <a:cubicBezTo>
                  <a:pt x="38791" y="21804"/>
                  <a:pt x="38787" y="21850"/>
                  <a:pt x="38791" y="21894"/>
                </a:cubicBezTo>
                <a:lnTo>
                  <a:pt x="38812" y="22081"/>
                </a:lnTo>
                <a:lnTo>
                  <a:pt x="38826" y="22202"/>
                </a:lnTo>
                <a:lnTo>
                  <a:pt x="38843" y="22322"/>
                </a:lnTo>
                <a:close/>
                <a:moveTo>
                  <a:pt x="38753" y="20014"/>
                </a:moveTo>
                <a:cubicBezTo>
                  <a:pt x="38730" y="20354"/>
                  <a:pt x="39202" y="20471"/>
                  <a:pt x="39340" y="20150"/>
                </a:cubicBezTo>
                <a:cubicBezTo>
                  <a:pt x="39352" y="20119"/>
                  <a:pt x="39359" y="20088"/>
                  <a:pt x="39361" y="20056"/>
                </a:cubicBezTo>
                <a:lnTo>
                  <a:pt x="39373" y="19876"/>
                </a:lnTo>
                <a:lnTo>
                  <a:pt x="39384" y="19754"/>
                </a:lnTo>
                <a:lnTo>
                  <a:pt x="39396" y="19631"/>
                </a:lnTo>
                <a:lnTo>
                  <a:pt x="39415" y="19463"/>
                </a:lnTo>
                <a:cubicBezTo>
                  <a:pt x="39455" y="19142"/>
                  <a:pt x="39023" y="18985"/>
                  <a:pt x="38849" y="19268"/>
                </a:cubicBezTo>
                <a:cubicBezTo>
                  <a:pt x="38826" y="19306"/>
                  <a:pt x="38814" y="19346"/>
                  <a:pt x="38808" y="19390"/>
                </a:cubicBezTo>
                <a:lnTo>
                  <a:pt x="38789" y="19570"/>
                </a:lnTo>
                <a:lnTo>
                  <a:pt x="38776" y="19700"/>
                </a:lnTo>
                <a:lnTo>
                  <a:pt x="38766" y="19830"/>
                </a:lnTo>
                <a:close/>
                <a:moveTo>
                  <a:pt x="39271" y="17537"/>
                </a:moveTo>
                <a:cubicBezTo>
                  <a:pt x="39151" y="17841"/>
                  <a:pt x="39520" y="18099"/>
                  <a:pt x="39763" y="17877"/>
                </a:cubicBezTo>
                <a:cubicBezTo>
                  <a:pt x="39795" y="17845"/>
                  <a:pt x="39820" y="17810"/>
                  <a:pt x="39837" y="17770"/>
                </a:cubicBezTo>
                <a:cubicBezTo>
                  <a:pt x="39910" y="17592"/>
                  <a:pt x="39989" y="17411"/>
                  <a:pt x="40080" y="17242"/>
                </a:cubicBezTo>
                <a:cubicBezTo>
                  <a:pt x="40233" y="16944"/>
                  <a:pt x="39870" y="16651"/>
                  <a:pt x="39612" y="16864"/>
                </a:cubicBezTo>
                <a:cubicBezTo>
                  <a:pt x="39583" y="16890"/>
                  <a:pt x="39558" y="16921"/>
                  <a:pt x="39539" y="16954"/>
                </a:cubicBezTo>
                <a:cubicBezTo>
                  <a:pt x="39440" y="17141"/>
                  <a:pt x="39350" y="17342"/>
                  <a:pt x="39271" y="17537"/>
                </a:cubicBezTo>
                <a:close/>
                <a:moveTo>
                  <a:pt x="40645" y="15399"/>
                </a:moveTo>
                <a:cubicBezTo>
                  <a:pt x="40421" y="15634"/>
                  <a:pt x="40681" y="16022"/>
                  <a:pt x="40991" y="15890"/>
                </a:cubicBezTo>
                <a:cubicBezTo>
                  <a:pt x="41029" y="15873"/>
                  <a:pt x="41063" y="15850"/>
                  <a:pt x="41090" y="15821"/>
                </a:cubicBezTo>
                <a:cubicBezTo>
                  <a:pt x="41220" y="15678"/>
                  <a:pt x="41362" y="15540"/>
                  <a:pt x="41507" y="15412"/>
                </a:cubicBezTo>
                <a:cubicBezTo>
                  <a:pt x="41635" y="15301"/>
                  <a:pt x="41645" y="15108"/>
                  <a:pt x="41534" y="14980"/>
                </a:cubicBezTo>
                <a:cubicBezTo>
                  <a:pt x="41423" y="14855"/>
                  <a:pt x="41228" y="14842"/>
                  <a:pt x="41102" y="14955"/>
                </a:cubicBezTo>
                <a:cubicBezTo>
                  <a:pt x="40943" y="15096"/>
                  <a:pt x="40792" y="15244"/>
                  <a:pt x="40645" y="15399"/>
                </a:cubicBezTo>
                <a:close/>
                <a:moveTo>
                  <a:pt x="42657" y="13865"/>
                </a:moveTo>
                <a:cubicBezTo>
                  <a:pt x="42377" y="14014"/>
                  <a:pt x="42490" y="14450"/>
                  <a:pt x="42815" y="14438"/>
                </a:cubicBezTo>
                <a:cubicBezTo>
                  <a:pt x="42863" y="14435"/>
                  <a:pt x="42907" y="14423"/>
                  <a:pt x="42949" y="14402"/>
                </a:cubicBezTo>
                <a:cubicBezTo>
                  <a:pt x="43121" y="14308"/>
                  <a:pt x="43297" y="14220"/>
                  <a:pt x="43475" y="14140"/>
                </a:cubicBezTo>
                <a:cubicBezTo>
                  <a:pt x="43776" y="14004"/>
                  <a:pt x="43674" y="13545"/>
                  <a:pt x="43336" y="13557"/>
                </a:cubicBezTo>
                <a:cubicBezTo>
                  <a:pt x="43299" y="13557"/>
                  <a:pt x="43259" y="13568"/>
                  <a:pt x="43223" y="13582"/>
                </a:cubicBezTo>
                <a:cubicBezTo>
                  <a:pt x="43032" y="13670"/>
                  <a:pt x="42842" y="13765"/>
                  <a:pt x="42657" y="13865"/>
                </a:cubicBezTo>
                <a:close/>
                <a:moveTo>
                  <a:pt x="45013" y="12970"/>
                </a:moveTo>
                <a:cubicBezTo>
                  <a:pt x="44847" y="13010"/>
                  <a:pt x="44745" y="13174"/>
                  <a:pt x="44785" y="13337"/>
                </a:cubicBezTo>
                <a:cubicBezTo>
                  <a:pt x="44822" y="13503"/>
                  <a:pt x="44986" y="13605"/>
                  <a:pt x="45151" y="13568"/>
                </a:cubicBezTo>
                <a:cubicBezTo>
                  <a:pt x="45344" y="13522"/>
                  <a:pt x="45537" y="13482"/>
                  <a:pt x="45732" y="13448"/>
                </a:cubicBezTo>
                <a:cubicBezTo>
                  <a:pt x="46067" y="13385"/>
                  <a:pt x="46067" y="12912"/>
                  <a:pt x="45736" y="12845"/>
                </a:cubicBezTo>
                <a:cubicBezTo>
                  <a:pt x="45700" y="12838"/>
                  <a:pt x="45665" y="12838"/>
                  <a:pt x="45629" y="12845"/>
                </a:cubicBezTo>
                <a:cubicBezTo>
                  <a:pt x="45422" y="12882"/>
                  <a:pt x="45216" y="12924"/>
                  <a:pt x="45013" y="12970"/>
                </a:cubicBezTo>
                <a:close/>
                <a:moveTo>
                  <a:pt x="47509" y="12698"/>
                </a:moveTo>
                <a:cubicBezTo>
                  <a:pt x="47341" y="12696"/>
                  <a:pt x="47201" y="12830"/>
                  <a:pt x="47199" y="13000"/>
                </a:cubicBezTo>
                <a:cubicBezTo>
                  <a:pt x="47197" y="13167"/>
                  <a:pt x="47331" y="13306"/>
                  <a:pt x="47498" y="13310"/>
                </a:cubicBezTo>
                <a:cubicBezTo>
                  <a:pt x="47693" y="13310"/>
                  <a:pt x="47897" y="13323"/>
                  <a:pt x="48089" y="13337"/>
                </a:cubicBezTo>
                <a:cubicBezTo>
                  <a:pt x="48257" y="13352"/>
                  <a:pt x="48408" y="13228"/>
                  <a:pt x="48421" y="13059"/>
                </a:cubicBezTo>
                <a:cubicBezTo>
                  <a:pt x="48435" y="12889"/>
                  <a:pt x="48310" y="12740"/>
                  <a:pt x="48140" y="12729"/>
                </a:cubicBezTo>
                <a:cubicBezTo>
                  <a:pt x="47932" y="12713"/>
                  <a:pt x="47716" y="12698"/>
                  <a:pt x="47509" y="12698"/>
                </a:cubicBezTo>
                <a:close/>
                <a:moveTo>
                  <a:pt x="50003" y="13071"/>
                </a:moveTo>
                <a:cubicBezTo>
                  <a:pt x="49841" y="13023"/>
                  <a:pt x="49670" y="13113"/>
                  <a:pt x="49621" y="13274"/>
                </a:cubicBezTo>
                <a:cubicBezTo>
                  <a:pt x="49571" y="13436"/>
                  <a:pt x="49663" y="13608"/>
                  <a:pt x="49825" y="13656"/>
                </a:cubicBezTo>
                <a:cubicBezTo>
                  <a:pt x="50011" y="13712"/>
                  <a:pt x="50198" y="13775"/>
                  <a:pt x="50380" y="13847"/>
                </a:cubicBezTo>
                <a:cubicBezTo>
                  <a:pt x="50676" y="13964"/>
                  <a:pt x="50946" y="13595"/>
                  <a:pt x="50705" y="13344"/>
                </a:cubicBezTo>
                <a:cubicBezTo>
                  <a:pt x="50676" y="13314"/>
                  <a:pt x="50640" y="13293"/>
                  <a:pt x="50602" y="13276"/>
                </a:cubicBezTo>
                <a:cubicBezTo>
                  <a:pt x="50405" y="13201"/>
                  <a:pt x="50206" y="13132"/>
                  <a:pt x="50003" y="13071"/>
                </a:cubicBezTo>
                <a:close/>
                <a:moveTo>
                  <a:pt x="52279" y="14194"/>
                </a:moveTo>
                <a:cubicBezTo>
                  <a:pt x="51985" y="13979"/>
                  <a:pt x="51627" y="14354"/>
                  <a:pt x="51866" y="14639"/>
                </a:cubicBezTo>
                <a:cubicBezTo>
                  <a:pt x="51879" y="14655"/>
                  <a:pt x="51893" y="14668"/>
                  <a:pt x="51910" y="14681"/>
                </a:cubicBezTo>
                <a:cubicBezTo>
                  <a:pt x="52065" y="14796"/>
                  <a:pt x="52216" y="14920"/>
                  <a:pt x="52358" y="15052"/>
                </a:cubicBezTo>
                <a:cubicBezTo>
                  <a:pt x="52595" y="15270"/>
                  <a:pt x="52968" y="15018"/>
                  <a:pt x="52849" y="14710"/>
                </a:cubicBezTo>
                <a:cubicBezTo>
                  <a:pt x="52832" y="14668"/>
                  <a:pt x="52805" y="14632"/>
                  <a:pt x="52771" y="14603"/>
                </a:cubicBezTo>
                <a:cubicBezTo>
                  <a:pt x="52614" y="14458"/>
                  <a:pt x="52451" y="14320"/>
                  <a:pt x="52279" y="14194"/>
                </a:cubicBezTo>
                <a:close/>
                <a:moveTo>
                  <a:pt x="53972" y="16089"/>
                </a:moveTo>
                <a:cubicBezTo>
                  <a:pt x="53805" y="15812"/>
                  <a:pt x="53364" y="15957"/>
                  <a:pt x="53411" y="16296"/>
                </a:cubicBezTo>
                <a:cubicBezTo>
                  <a:pt x="53417" y="16336"/>
                  <a:pt x="53429" y="16374"/>
                  <a:pt x="53450" y="16407"/>
                </a:cubicBezTo>
                <a:cubicBezTo>
                  <a:pt x="53553" y="16573"/>
                  <a:pt x="53649" y="16745"/>
                  <a:pt x="53737" y="16919"/>
                </a:cubicBezTo>
                <a:cubicBezTo>
                  <a:pt x="53895" y="17221"/>
                  <a:pt x="54347" y="17084"/>
                  <a:pt x="54314" y="16749"/>
                </a:cubicBezTo>
                <a:cubicBezTo>
                  <a:pt x="54310" y="16711"/>
                  <a:pt x="54299" y="16676"/>
                  <a:pt x="54282" y="16644"/>
                </a:cubicBezTo>
                <a:cubicBezTo>
                  <a:pt x="54186" y="16456"/>
                  <a:pt x="54083" y="16269"/>
                  <a:pt x="53972" y="16089"/>
                </a:cubicBezTo>
                <a:close/>
                <a:moveTo>
                  <a:pt x="54934" y="18434"/>
                </a:moveTo>
                <a:cubicBezTo>
                  <a:pt x="54865" y="18118"/>
                  <a:pt x="54404" y="18109"/>
                  <a:pt x="54335" y="18449"/>
                </a:cubicBezTo>
                <a:cubicBezTo>
                  <a:pt x="54328" y="18486"/>
                  <a:pt x="54328" y="18526"/>
                  <a:pt x="54339" y="18566"/>
                </a:cubicBezTo>
                <a:cubicBezTo>
                  <a:pt x="54381" y="18757"/>
                  <a:pt x="54416" y="18945"/>
                  <a:pt x="54444" y="19140"/>
                </a:cubicBezTo>
                <a:cubicBezTo>
                  <a:pt x="54465" y="19308"/>
                  <a:pt x="54618" y="19425"/>
                  <a:pt x="54785" y="19402"/>
                </a:cubicBezTo>
                <a:cubicBezTo>
                  <a:pt x="54953" y="19381"/>
                  <a:pt x="55070" y="19226"/>
                  <a:pt x="55049" y="19061"/>
                </a:cubicBezTo>
                <a:cubicBezTo>
                  <a:pt x="55020" y="18849"/>
                  <a:pt x="54982" y="18642"/>
                  <a:pt x="54934" y="18434"/>
                </a:cubicBezTo>
                <a:close/>
                <a:moveTo>
                  <a:pt x="55031" y="20978"/>
                </a:moveTo>
                <a:cubicBezTo>
                  <a:pt x="55087" y="20616"/>
                  <a:pt x="54586" y="20475"/>
                  <a:pt x="54446" y="20815"/>
                </a:cubicBezTo>
                <a:cubicBezTo>
                  <a:pt x="54437" y="20834"/>
                  <a:pt x="54431" y="20853"/>
                  <a:pt x="54429" y="20873"/>
                </a:cubicBezTo>
                <a:cubicBezTo>
                  <a:pt x="54396" y="21064"/>
                  <a:pt x="54354" y="21253"/>
                  <a:pt x="54303" y="21439"/>
                </a:cubicBezTo>
                <a:cubicBezTo>
                  <a:pt x="54253" y="21605"/>
                  <a:pt x="54347" y="21777"/>
                  <a:pt x="54513" y="21823"/>
                </a:cubicBezTo>
                <a:cubicBezTo>
                  <a:pt x="54678" y="21869"/>
                  <a:pt x="54850" y="21770"/>
                  <a:pt x="54892" y="21605"/>
                </a:cubicBezTo>
                <a:cubicBezTo>
                  <a:pt x="54949" y="21397"/>
                  <a:pt x="54995" y="21190"/>
                  <a:pt x="55031" y="20978"/>
                </a:cubicBezTo>
                <a:close/>
                <a:moveTo>
                  <a:pt x="54079" y="23349"/>
                </a:moveTo>
                <a:cubicBezTo>
                  <a:pt x="54280" y="23047"/>
                  <a:pt x="53890" y="22705"/>
                  <a:pt x="53616" y="22957"/>
                </a:cubicBezTo>
                <a:cubicBezTo>
                  <a:pt x="53601" y="22971"/>
                  <a:pt x="53587" y="22986"/>
                  <a:pt x="53576" y="23003"/>
                </a:cubicBezTo>
                <a:cubicBezTo>
                  <a:pt x="53467" y="23164"/>
                  <a:pt x="53350" y="23317"/>
                  <a:pt x="53226" y="23466"/>
                </a:cubicBezTo>
                <a:cubicBezTo>
                  <a:pt x="53010" y="23724"/>
                  <a:pt x="53306" y="24097"/>
                  <a:pt x="53614" y="23927"/>
                </a:cubicBezTo>
                <a:cubicBezTo>
                  <a:pt x="53643" y="23910"/>
                  <a:pt x="53670" y="23887"/>
                  <a:pt x="53693" y="23860"/>
                </a:cubicBezTo>
                <a:cubicBezTo>
                  <a:pt x="53830" y="23696"/>
                  <a:pt x="53958" y="23527"/>
                  <a:pt x="54079" y="23351"/>
                </a:cubicBezTo>
                <a:close/>
                <a:moveTo>
                  <a:pt x="52287" y="25145"/>
                </a:moveTo>
                <a:cubicBezTo>
                  <a:pt x="52426" y="25048"/>
                  <a:pt x="52457" y="24857"/>
                  <a:pt x="52358" y="24719"/>
                </a:cubicBezTo>
                <a:cubicBezTo>
                  <a:pt x="52262" y="24581"/>
                  <a:pt x="52071" y="24549"/>
                  <a:pt x="51933" y="24648"/>
                </a:cubicBezTo>
                <a:cubicBezTo>
                  <a:pt x="51774" y="24761"/>
                  <a:pt x="51608" y="24870"/>
                  <a:pt x="51443" y="24973"/>
                </a:cubicBezTo>
                <a:cubicBezTo>
                  <a:pt x="51164" y="25140"/>
                  <a:pt x="51311" y="25578"/>
                  <a:pt x="51646" y="25534"/>
                </a:cubicBezTo>
                <a:cubicBezTo>
                  <a:pt x="51686" y="25528"/>
                  <a:pt x="51726" y="25516"/>
                  <a:pt x="51759" y="25495"/>
                </a:cubicBezTo>
                <a:cubicBezTo>
                  <a:pt x="51939" y="25386"/>
                  <a:pt x="52117" y="25268"/>
                  <a:pt x="52287" y="25145"/>
                </a:cubicBezTo>
                <a:close/>
                <a:moveTo>
                  <a:pt x="50076" y="26335"/>
                </a:moveTo>
                <a:cubicBezTo>
                  <a:pt x="50386" y="26211"/>
                  <a:pt x="50303" y="25746"/>
                  <a:pt x="49957" y="25746"/>
                </a:cubicBezTo>
                <a:cubicBezTo>
                  <a:pt x="49921" y="25746"/>
                  <a:pt x="49883" y="25752"/>
                  <a:pt x="49850" y="25767"/>
                </a:cubicBezTo>
                <a:cubicBezTo>
                  <a:pt x="49665" y="25840"/>
                  <a:pt x="49479" y="25912"/>
                  <a:pt x="49290" y="25979"/>
                </a:cubicBezTo>
                <a:cubicBezTo>
                  <a:pt x="48965" y="26098"/>
                  <a:pt x="49051" y="26572"/>
                  <a:pt x="49395" y="26572"/>
                </a:cubicBezTo>
                <a:cubicBezTo>
                  <a:pt x="49429" y="26572"/>
                  <a:pt x="49460" y="26565"/>
                  <a:pt x="49492" y="26555"/>
                </a:cubicBezTo>
                <a:cubicBezTo>
                  <a:pt x="49689" y="26486"/>
                  <a:pt x="49883" y="26410"/>
                  <a:pt x="50076" y="26333"/>
                </a:cubicBezTo>
                <a:close/>
                <a:moveTo>
                  <a:pt x="47712" y="27081"/>
                </a:moveTo>
                <a:cubicBezTo>
                  <a:pt x="47775" y="27064"/>
                  <a:pt x="47832" y="27029"/>
                  <a:pt x="47874" y="26976"/>
                </a:cubicBezTo>
                <a:cubicBezTo>
                  <a:pt x="48056" y="26746"/>
                  <a:pt x="47842" y="26417"/>
                  <a:pt x="47559" y="26490"/>
                </a:cubicBezTo>
                <a:cubicBezTo>
                  <a:pt x="47362" y="26540"/>
                  <a:pt x="47165" y="26593"/>
                  <a:pt x="46970" y="26641"/>
                </a:cubicBezTo>
                <a:cubicBezTo>
                  <a:pt x="46901" y="26658"/>
                  <a:pt x="46840" y="26700"/>
                  <a:pt x="46799" y="26756"/>
                </a:cubicBezTo>
                <a:cubicBezTo>
                  <a:pt x="46627" y="26985"/>
                  <a:pt x="46843" y="27305"/>
                  <a:pt x="47119" y="27234"/>
                </a:cubicBezTo>
                <a:cubicBezTo>
                  <a:pt x="47316" y="27184"/>
                  <a:pt x="47515" y="27133"/>
                  <a:pt x="47712" y="27081"/>
                </a:cubicBezTo>
                <a:close/>
                <a:moveTo>
                  <a:pt x="45329" y="27666"/>
                </a:moveTo>
                <a:cubicBezTo>
                  <a:pt x="45640" y="27599"/>
                  <a:pt x="45654" y="27146"/>
                  <a:pt x="45323" y="27068"/>
                </a:cubicBezTo>
                <a:cubicBezTo>
                  <a:pt x="45281" y="27060"/>
                  <a:pt x="45237" y="27062"/>
                  <a:pt x="45195" y="27071"/>
                </a:cubicBezTo>
                <a:cubicBezTo>
                  <a:pt x="44996" y="27117"/>
                  <a:pt x="44799" y="27161"/>
                  <a:pt x="44600" y="27205"/>
                </a:cubicBezTo>
                <a:cubicBezTo>
                  <a:pt x="44275" y="27276"/>
                  <a:pt x="44282" y="27747"/>
                  <a:pt x="44621" y="27804"/>
                </a:cubicBezTo>
                <a:cubicBezTo>
                  <a:pt x="44657" y="27810"/>
                  <a:pt x="44694" y="27808"/>
                  <a:pt x="44730" y="27800"/>
                </a:cubicBezTo>
                <a:cubicBezTo>
                  <a:pt x="44931" y="27756"/>
                  <a:pt x="45130" y="27712"/>
                  <a:pt x="45329" y="27666"/>
                </a:cubicBezTo>
                <a:close/>
                <a:moveTo>
                  <a:pt x="40518" y="28619"/>
                </a:moveTo>
                <a:cubicBezTo>
                  <a:pt x="40826" y="28573"/>
                  <a:pt x="40874" y="28135"/>
                  <a:pt x="40562" y="28028"/>
                </a:cubicBezTo>
                <a:cubicBezTo>
                  <a:pt x="40516" y="28014"/>
                  <a:pt x="40465" y="28009"/>
                  <a:pt x="40419" y="28018"/>
                </a:cubicBezTo>
                <a:cubicBezTo>
                  <a:pt x="40218" y="28051"/>
                  <a:pt x="40019" y="28085"/>
                  <a:pt x="39818" y="28116"/>
                </a:cubicBezTo>
                <a:cubicBezTo>
                  <a:pt x="39503" y="28167"/>
                  <a:pt x="39463" y="28615"/>
                  <a:pt x="39782" y="28714"/>
                </a:cubicBezTo>
                <a:cubicBezTo>
                  <a:pt x="39824" y="28724"/>
                  <a:pt x="39868" y="28726"/>
                  <a:pt x="39912" y="28720"/>
                </a:cubicBezTo>
                <a:lnTo>
                  <a:pt x="40518" y="28619"/>
                </a:lnTo>
                <a:close/>
                <a:moveTo>
                  <a:pt x="38095" y="28994"/>
                </a:moveTo>
                <a:cubicBezTo>
                  <a:pt x="38395" y="28957"/>
                  <a:pt x="38460" y="28538"/>
                  <a:pt x="38177" y="28412"/>
                </a:cubicBezTo>
                <a:cubicBezTo>
                  <a:pt x="38124" y="28389"/>
                  <a:pt x="38068" y="28380"/>
                  <a:pt x="38011" y="28389"/>
                </a:cubicBezTo>
                <a:cubicBezTo>
                  <a:pt x="37812" y="28416"/>
                  <a:pt x="37611" y="28443"/>
                  <a:pt x="37410" y="28470"/>
                </a:cubicBezTo>
                <a:cubicBezTo>
                  <a:pt x="37085" y="28510"/>
                  <a:pt x="37041" y="28978"/>
                  <a:pt x="37374" y="29070"/>
                </a:cubicBezTo>
                <a:cubicBezTo>
                  <a:pt x="37412" y="29078"/>
                  <a:pt x="37449" y="29080"/>
                  <a:pt x="37487" y="29076"/>
                </a:cubicBezTo>
                <a:cubicBezTo>
                  <a:pt x="37690" y="29049"/>
                  <a:pt x="37892" y="29022"/>
                  <a:pt x="38095" y="28994"/>
                </a:cubicBezTo>
                <a:close/>
                <a:moveTo>
                  <a:pt x="35662" y="29298"/>
                </a:moveTo>
                <a:cubicBezTo>
                  <a:pt x="36018" y="29252"/>
                  <a:pt x="36026" y="28747"/>
                  <a:pt x="35672" y="28691"/>
                </a:cubicBezTo>
                <a:cubicBezTo>
                  <a:pt x="35647" y="28688"/>
                  <a:pt x="35622" y="28688"/>
                  <a:pt x="35597" y="28691"/>
                </a:cubicBezTo>
                <a:cubicBezTo>
                  <a:pt x="35394" y="28714"/>
                  <a:pt x="35192" y="28735"/>
                  <a:pt x="34991" y="28755"/>
                </a:cubicBezTo>
                <a:cubicBezTo>
                  <a:pt x="34677" y="28785"/>
                  <a:pt x="34610" y="29227"/>
                  <a:pt x="34912" y="29344"/>
                </a:cubicBezTo>
                <a:cubicBezTo>
                  <a:pt x="34958" y="29361"/>
                  <a:pt x="35006" y="29367"/>
                  <a:pt x="35052" y="29363"/>
                </a:cubicBezTo>
                <a:cubicBezTo>
                  <a:pt x="35255" y="29342"/>
                  <a:pt x="35461" y="29321"/>
                  <a:pt x="35662" y="29298"/>
                </a:cubicBezTo>
                <a:close/>
                <a:moveTo>
                  <a:pt x="33220" y="29531"/>
                </a:moveTo>
                <a:cubicBezTo>
                  <a:pt x="33581" y="29497"/>
                  <a:pt x="33600" y="28984"/>
                  <a:pt x="33241" y="28923"/>
                </a:cubicBezTo>
                <a:cubicBezTo>
                  <a:pt x="33218" y="28921"/>
                  <a:pt x="33195" y="28919"/>
                  <a:pt x="33172" y="28921"/>
                </a:cubicBezTo>
                <a:cubicBezTo>
                  <a:pt x="32971" y="28938"/>
                  <a:pt x="32768" y="28952"/>
                  <a:pt x="32564" y="28967"/>
                </a:cubicBezTo>
                <a:cubicBezTo>
                  <a:pt x="32258" y="28988"/>
                  <a:pt x="32168" y="29409"/>
                  <a:pt x="32460" y="29550"/>
                </a:cubicBezTo>
                <a:cubicBezTo>
                  <a:pt x="32508" y="29571"/>
                  <a:pt x="32558" y="29581"/>
                  <a:pt x="32610" y="29577"/>
                </a:cubicBezTo>
                <a:cubicBezTo>
                  <a:pt x="32814" y="29562"/>
                  <a:pt x="33017" y="29546"/>
                  <a:pt x="33220" y="29531"/>
                </a:cubicBezTo>
                <a:close/>
                <a:moveTo>
                  <a:pt x="30775" y="29690"/>
                </a:moveTo>
                <a:cubicBezTo>
                  <a:pt x="31104" y="29669"/>
                  <a:pt x="31175" y="29221"/>
                  <a:pt x="30865" y="29099"/>
                </a:cubicBezTo>
                <a:cubicBezTo>
                  <a:pt x="30827" y="29085"/>
                  <a:pt x="30785" y="29078"/>
                  <a:pt x="30743" y="29080"/>
                </a:cubicBezTo>
                <a:cubicBezTo>
                  <a:pt x="30542" y="29089"/>
                  <a:pt x="30339" y="29099"/>
                  <a:pt x="30135" y="29108"/>
                </a:cubicBezTo>
                <a:cubicBezTo>
                  <a:pt x="29829" y="29118"/>
                  <a:pt x="29725" y="29537"/>
                  <a:pt x="30014" y="29686"/>
                </a:cubicBezTo>
                <a:cubicBezTo>
                  <a:pt x="30058" y="29709"/>
                  <a:pt x="30110" y="29720"/>
                  <a:pt x="30161" y="29717"/>
                </a:cubicBezTo>
                <a:cubicBezTo>
                  <a:pt x="30364" y="29709"/>
                  <a:pt x="30569" y="29699"/>
                  <a:pt x="30775" y="29690"/>
                </a:cubicBezTo>
                <a:close/>
                <a:moveTo>
                  <a:pt x="28320" y="29770"/>
                </a:moveTo>
                <a:cubicBezTo>
                  <a:pt x="28492" y="29774"/>
                  <a:pt x="28631" y="29634"/>
                  <a:pt x="28631" y="29462"/>
                </a:cubicBezTo>
                <a:cubicBezTo>
                  <a:pt x="28629" y="29290"/>
                  <a:pt x="28484" y="29154"/>
                  <a:pt x="28312" y="29160"/>
                </a:cubicBezTo>
                <a:cubicBezTo>
                  <a:pt x="28109" y="29162"/>
                  <a:pt x="27908" y="29166"/>
                  <a:pt x="27704" y="29168"/>
                </a:cubicBezTo>
                <a:cubicBezTo>
                  <a:pt x="27535" y="29168"/>
                  <a:pt x="27398" y="29305"/>
                  <a:pt x="27400" y="29474"/>
                </a:cubicBezTo>
                <a:cubicBezTo>
                  <a:pt x="27400" y="29642"/>
                  <a:pt x="27539" y="29778"/>
                  <a:pt x="27706" y="29778"/>
                </a:cubicBezTo>
                <a:cubicBezTo>
                  <a:pt x="27912" y="29778"/>
                  <a:pt x="28115" y="29774"/>
                  <a:pt x="28320" y="29770"/>
                </a:cubicBezTo>
                <a:close/>
                <a:moveTo>
                  <a:pt x="25866" y="29768"/>
                </a:moveTo>
                <a:cubicBezTo>
                  <a:pt x="26038" y="29774"/>
                  <a:pt x="26181" y="29640"/>
                  <a:pt x="26185" y="29468"/>
                </a:cubicBezTo>
                <a:cubicBezTo>
                  <a:pt x="26187" y="29298"/>
                  <a:pt x="26051" y="29158"/>
                  <a:pt x="25879" y="29158"/>
                </a:cubicBezTo>
                <a:cubicBezTo>
                  <a:pt x="25678" y="29154"/>
                  <a:pt x="25475" y="29149"/>
                  <a:pt x="25271" y="29143"/>
                </a:cubicBezTo>
                <a:cubicBezTo>
                  <a:pt x="24946" y="29133"/>
                  <a:pt x="24827" y="29577"/>
                  <a:pt x="25137" y="29728"/>
                </a:cubicBezTo>
                <a:cubicBezTo>
                  <a:pt x="25175" y="29743"/>
                  <a:pt x="25213" y="29751"/>
                  <a:pt x="25252" y="29753"/>
                </a:cubicBezTo>
                <a:cubicBezTo>
                  <a:pt x="25458" y="29759"/>
                  <a:pt x="25661" y="29764"/>
                  <a:pt x="25866" y="29768"/>
                </a:cubicBezTo>
                <a:close/>
                <a:moveTo>
                  <a:pt x="23412" y="29673"/>
                </a:moveTo>
                <a:cubicBezTo>
                  <a:pt x="23743" y="29694"/>
                  <a:pt x="23871" y="29235"/>
                  <a:pt x="23553" y="29089"/>
                </a:cubicBezTo>
                <a:cubicBezTo>
                  <a:pt x="23519" y="29074"/>
                  <a:pt x="23486" y="29066"/>
                  <a:pt x="23450" y="29064"/>
                </a:cubicBezTo>
                <a:lnTo>
                  <a:pt x="23098" y="29043"/>
                </a:lnTo>
                <a:lnTo>
                  <a:pt x="22842" y="29026"/>
                </a:lnTo>
                <a:cubicBezTo>
                  <a:pt x="22505" y="29005"/>
                  <a:pt x="22385" y="29466"/>
                  <a:pt x="22698" y="29608"/>
                </a:cubicBezTo>
                <a:cubicBezTo>
                  <a:pt x="22729" y="29623"/>
                  <a:pt x="22765" y="29634"/>
                  <a:pt x="22802" y="29636"/>
                </a:cubicBezTo>
                <a:lnTo>
                  <a:pt x="23060" y="29652"/>
                </a:lnTo>
                <a:lnTo>
                  <a:pt x="23414" y="29673"/>
                </a:lnTo>
                <a:close/>
                <a:moveTo>
                  <a:pt x="20962" y="29479"/>
                </a:moveTo>
                <a:cubicBezTo>
                  <a:pt x="21132" y="29497"/>
                  <a:pt x="21285" y="29376"/>
                  <a:pt x="21302" y="29206"/>
                </a:cubicBezTo>
                <a:cubicBezTo>
                  <a:pt x="21321" y="29038"/>
                  <a:pt x="21197" y="28885"/>
                  <a:pt x="21027" y="28871"/>
                </a:cubicBezTo>
                <a:cubicBezTo>
                  <a:pt x="20826" y="28850"/>
                  <a:pt x="20625" y="28829"/>
                  <a:pt x="20424" y="28806"/>
                </a:cubicBezTo>
                <a:cubicBezTo>
                  <a:pt x="20118" y="28768"/>
                  <a:pt x="19950" y="29170"/>
                  <a:pt x="20214" y="29359"/>
                </a:cubicBezTo>
                <a:cubicBezTo>
                  <a:pt x="20254" y="29388"/>
                  <a:pt x="20302" y="29407"/>
                  <a:pt x="20353" y="29411"/>
                </a:cubicBezTo>
                <a:cubicBezTo>
                  <a:pt x="20556" y="29437"/>
                  <a:pt x="20759" y="29458"/>
                  <a:pt x="20962" y="29479"/>
                </a:cubicBezTo>
                <a:close/>
                <a:moveTo>
                  <a:pt x="18523" y="29168"/>
                </a:moveTo>
                <a:cubicBezTo>
                  <a:pt x="18695" y="29206"/>
                  <a:pt x="18860" y="29091"/>
                  <a:pt x="18888" y="28919"/>
                </a:cubicBezTo>
                <a:cubicBezTo>
                  <a:pt x="18917" y="28745"/>
                  <a:pt x="18793" y="28586"/>
                  <a:pt x="18619" y="28567"/>
                </a:cubicBezTo>
                <a:lnTo>
                  <a:pt x="18372" y="28529"/>
                </a:lnTo>
                <a:lnTo>
                  <a:pt x="18020" y="28473"/>
                </a:lnTo>
                <a:cubicBezTo>
                  <a:pt x="17693" y="28420"/>
                  <a:pt x="17528" y="28844"/>
                  <a:pt x="17800" y="29028"/>
                </a:cubicBezTo>
                <a:cubicBezTo>
                  <a:pt x="17836" y="29051"/>
                  <a:pt x="17875" y="29066"/>
                  <a:pt x="17917" y="29074"/>
                </a:cubicBezTo>
                <a:lnTo>
                  <a:pt x="18276" y="29133"/>
                </a:lnTo>
                <a:lnTo>
                  <a:pt x="18523" y="29170"/>
                </a:lnTo>
                <a:close/>
                <a:moveTo>
                  <a:pt x="16102" y="28730"/>
                </a:moveTo>
                <a:cubicBezTo>
                  <a:pt x="16427" y="28802"/>
                  <a:pt x="16618" y="28370"/>
                  <a:pt x="16335" y="28177"/>
                </a:cubicBezTo>
                <a:cubicBezTo>
                  <a:pt x="16304" y="28156"/>
                  <a:pt x="16268" y="28141"/>
                  <a:pt x="16230" y="28135"/>
                </a:cubicBezTo>
                <a:lnTo>
                  <a:pt x="15993" y="28083"/>
                </a:lnTo>
                <a:lnTo>
                  <a:pt x="15639" y="28003"/>
                </a:lnTo>
                <a:cubicBezTo>
                  <a:pt x="15344" y="27938"/>
                  <a:pt x="15145" y="28286"/>
                  <a:pt x="15344" y="28508"/>
                </a:cubicBezTo>
                <a:cubicBezTo>
                  <a:pt x="15386" y="28552"/>
                  <a:pt x="15440" y="28584"/>
                  <a:pt x="15501" y="28598"/>
                </a:cubicBezTo>
                <a:lnTo>
                  <a:pt x="15864" y="28680"/>
                </a:lnTo>
                <a:lnTo>
                  <a:pt x="16102" y="28732"/>
                </a:lnTo>
                <a:close/>
                <a:moveTo>
                  <a:pt x="13709" y="28144"/>
                </a:moveTo>
                <a:cubicBezTo>
                  <a:pt x="14007" y="28229"/>
                  <a:pt x="14231" y="27863"/>
                  <a:pt x="14015" y="27638"/>
                </a:cubicBezTo>
                <a:cubicBezTo>
                  <a:pt x="13977" y="27599"/>
                  <a:pt x="13931" y="27571"/>
                  <a:pt x="13879" y="27557"/>
                </a:cubicBezTo>
                <a:lnTo>
                  <a:pt x="13726" y="27513"/>
                </a:lnTo>
                <a:lnTo>
                  <a:pt x="13483" y="27441"/>
                </a:lnTo>
                <a:lnTo>
                  <a:pt x="13298" y="27387"/>
                </a:lnTo>
                <a:cubicBezTo>
                  <a:pt x="12980" y="27293"/>
                  <a:pt x="12762" y="27693"/>
                  <a:pt x="13011" y="27911"/>
                </a:cubicBezTo>
                <a:cubicBezTo>
                  <a:pt x="13045" y="27936"/>
                  <a:pt x="13080" y="27957"/>
                  <a:pt x="13120" y="27970"/>
                </a:cubicBezTo>
                <a:lnTo>
                  <a:pt x="13309" y="28026"/>
                </a:lnTo>
                <a:lnTo>
                  <a:pt x="13558" y="28100"/>
                </a:lnTo>
                <a:lnTo>
                  <a:pt x="13711" y="28141"/>
                </a:lnTo>
                <a:close/>
                <a:moveTo>
                  <a:pt x="11362" y="27383"/>
                </a:moveTo>
                <a:cubicBezTo>
                  <a:pt x="11683" y="27500"/>
                  <a:pt x="11930" y="27091"/>
                  <a:pt x="11666" y="26861"/>
                </a:cubicBezTo>
                <a:cubicBezTo>
                  <a:pt x="11641" y="26840"/>
                  <a:pt x="11611" y="26823"/>
                  <a:pt x="11580" y="26811"/>
                </a:cubicBezTo>
                <a:lnTo>
                  <a:pt x="11356" y="26727"/>
                </a:lnTo>
                <a:lnTo>
                  <a:pt x="11127" y="26639"/>
                </a:lnTo>
                <a:lnTo>
                  <a:pt x="11016" y="26593"/>
                </a:lnTo>
                <a:cubicBezTo>
                  <a:pt x="10693" y="26465"/>
                  <a:pt x="10429" y="26894"/>
                  <a:pt x="10721" y="27123"/>
                </a:cubicBezTo>
                <a:cubicBezTo>
                  <a:pt x="10742" y="27138"/>
                  <a:pt x="10763" y="27150"/>
                  <a:pt x="10788" y="27161"/>
                </a:cubicBezTo>
                <a:lnTo>
                  <a:pt x="10905" y="27207"/>
                </a:lnTo>
                <a:lnTo>
                  <a:pt x="11138" y="27297"/>
                </a:lnTo>
                <a:close/>
                <a:moveTo>
                  <a:pt x="9088" y="26415"/>
                </a:moveTo>
                <a:cubicBezTo>
                  <a:pt x="9404" y="26568"/>
                  <a:pt x="9692" y="26155"/>
                  <a:pt x="9423" y="25909"/>
                </a:cubicBezTo>
                <a:cubicBezTo>
                  <a:pt x="9404" y="25893"/>
                  <a:pt x="9381" y="25878"/>
                  <a:pt x="9358" y="25868"/>
                </a:cubicBezTo>
                <a:lnTo>
                  <a:pt x="9161" y="25769"/>
                </a:lnTo>
                <a:lnTo>
                  <a:pt x="8954" y="25664"/>
                </a:lnTo>
                <a:lnTo>
                  <a:pt x="8820" y="25595"/>
                </a:lnTo>
                <a:cubicBezTo>
                  <a:pt x="8531" y="25446"/>
                  <a:pt x="8237" y="25788"/>
                  <a:pt x="8436" y="26052"/>
                </a:cubicBezTo>
                <a:cubicBezTo>
                  <a:pt x="8461" y="26088"/>
                  <a:pt x="8497" y="26117"/>
                  <a:pt x="8535" y="26136"/>
                </a:cubicBezTo>
                <a:lnTo>
                  <a:pt x="8675" y="26209"/>
                </a:lnTo>
                <a:lnTo>
                  <a:pt x="8889" y="26316"/>
                </a:lnTo>
                <a:lnTo>
                  <a:pt x="9088" y="26415"/>
                </a:lnTo>
                <a:close/>
                <a:moveTo>
                  <a:pt x="6925" y="25207"/>
                </a:moveTo>
                <a:cubicBezTo>
                  <a:pt x="7173" y="25373"/>
                  <a:pt x="7493" y="25107"/>
                  <a:pt x="7370" y="24826"/>
                </a:cubicBezTo>
                <a:cubicBezTo>
                  <a:pt x="7346" y="24774"/>
                  <a:pt x="7307" y="24728"/>
                  <a:pt x="7256" y="24696"/>
                </a:cubicBezTo>
                <a:lnTo>
                  <a:pt x="7170" y="24639"/>
                </a:lnTo>
                <a:lnTo>
                  <a:pt x="6984" y="24518"/>
                </a:lnTo>
                <a:lnTo>
                  <a:pt x="6758" y="24363"/>
                </a:lnTo>
                <a:cubicBezTo>
                  <a:pt x="6485" y="24172"/>
                  <a:pt x="6135" y="24501"/>
                  <a:pt x="6334" y="24790"/>
                </a:cubicBezTo>
                <a:cubicBezTo>
                  <a:pt x="6353" y="24820"/>
                  <a:pt x="6378" y="24843"/>
                  <a:pt x="6406" y="24864"/>
                </a:cubicBezTo>
                <a:lnTo>
                  <a:pt x="6647" y="25027"/>
                </a:lnTo>
                <a:lnTo>
                  <a:pt x="6839" y="25153"/>
                </a:lnTo>
                <a:lnTo>
                  <a:pt x="6925" y="25207"/>
                </a:lnTo>
                <a:close/>
                <a:moveTo>
                  <a:pt x="4930" y="23726"/>
                </a:moveTo>
                <a:cubicBezTo>
                  <a:pt x="5182" y="23946"/>
                  <a:pt x="5559" y="23657"/>
                  <a:pt x="5402" y="23351"/>
                </a:cubicBezTo>
                <a:cubicBezTo>
                  <a:pt x="5385" y="23319"/>
                  <a:pt x="5362" y="23290"/>
                  <a:pt x="5335" y="23265"/>
                </a:cubicBezTo>
                <a:lnTo>
                  <a:pt x="5242" y="23187"/>
                </a:lnTo>
                <a:lnTo>
                  <a:pt x="5081" y="23045"/>
                </a:lnTo>
                <a:lnTo>
                  <a:pt x="4888" y="22867"/>
                </a:lnTo>
                <a:cubicBezTo>
                  <a:pt x="4651" y="22640"/>
                  <a:pt x="4264" y="22900"/>
                  <a:pt x="4400" y="23214"/>
                </a:cubicBezTo>
                <a:cubicBezTo>
                  <a:pt x="4415" y="23250"/>
                  <a:pt x="4438" y="23281"/>
                  <a:pt x="4467" y="23309"/>
                </a:cubicBezTo>
                <a:lnTo>
                  <a:pt x="4507" y="23346"/>
                </a:lnTo>
                <a:lnTo>
                  <a:pt x="4670" y="23497"/>
                </a:lnTo>
                <a:lnTo>
                  <a:pt x="4840" y="23646"/>
                </a:lnTo>
                <a:lnTo>
                  <a:pt x="4930" y="23726"/>
                </a:lnTo>
                <a:close/>
                <a:moveTo>
                  <a:pt x="3184" y="21949"/>
                </a:moveTo>
                <a:cubicBezTo>
                  <a:pt x="3293" y="22068"/>
                  <a:pt x="3478" y="22081"/>
                  <a:pt x="3601" y="21978"/>
                </a:cubicBezTo>
                <a:cubicBezTo>
                  <a:pt x="3727" y="21875"/>
                  <a:pt x="3750" y="21693"/>
                  <a:pt x="3656" y="21561"/>
                </a:cubicBezTo>
                <a:lnTo>
                  <a:pt x="3608" y="21504"/>
                </a:lnTo>
                <a:lnTo>
                  <a:pt x="3476" y="21339"/>
                </a:lnTo>
                <a:lnTo>
                  <a:pt x="3344" y="21173"/>
                </a:lnTo>
                <a:lnTo>
                  <a:pt x="3285" y="21094"/>
                </a:lnTo>
                <a:cubicBezTo>
                  <a:pt x="3184" y="20955"/>
                  <a:pt x="2992" y="20926"/>
                  <a:pt x="2855" y="21029"/>
                </a:cubicBezTo>
                <a:cubicBezTo>
                  <a:pt x="2717" y="21129"/>
                  <a:pt x="2690" y="21322"/>
                  <a:pt x="2792" y="21458"/>
                </a:cubicBezTo>
                <a:lnTo>
                  <a:pt x="2860" y="21546"/>
                </a:lnTo>
                <a:lnTo>
                  <a:pt x="2996" y="21720"/>
                </a:lnTo>
                <a:lnTo>
                  <a:pt x="3134" y="21892"/>
                </a:lnTo>
                <a:lnTo>
                  <a:pt x="3180" y="21949"/>
                </a:lnTo>
                <a:close/>
                <a:moveTo>
                  <a:pt x="1774" y="19891"/>
                </a:moveTo>
                <a:cubicBezTo>
                  <a:pt x="1944" y="20186"/>
                  <a:pt x="2388" y="20031"/>
                  <a:pt x="2344" y="19700"/>
                </a:cubicBezTo>
                <a:cubicBezTo>
                  <a:pt x="2338" y="19662"/>
                  <a:pt x="2327" y="19627"/>
                  <a:pt x="2308" y="19595"/>
                </a:cubicBezTo>
                <a:lnTo>
                  <a:pt x="2201" y="19396"/>
                </a:lnTo>
                <a:lnTo>
                  <a:pt x="2101" y="19207"/>
                </a:lnTo>
                <a:lnTo>
                  <a:pt x="2032" y="19067"/>
                </a:lnTo>
                <a:cubicBezTo>
                  <a:pt x="1893" y="18782"/>
                  <a:pt x="1451" y="18870"/>
                  <a:pt x="1451" y="19212"/>
                </a:cubicBezTo>
                <a:cubicBezTo>
                  <a:pt x="1453" y="19256"/>
                  <a:pt x="1464" y="19297"/>
                  <a:pt x="1483" y="19337"/>
                </a:cubicBezTo>
                <a:lnTo>
                  <a:pt x="1558" y="19486"/>
                </a:lnTo>
                <a:lnTo>
                  <a:pt x="1661" y="19685"/>
                </a:lnTo>
                <a:lnTo>
                  <a:pt x="1774" y="19891"/>
                </a:lnTo>
                <a:close/>
                <a:moveTo>
                  <a:pt x="770" y="17604"/>
                </a:moveTo>
                <a:cubicBezTo>
                  <a:pt x="825" y="17761"/>
                  <a:pt x="996" y="17845"/>
                  <a:pt x="1154" y="17793"/>
                </a:cubicBezTo>
                <a:cubicBezTo>
                  <a:pt x="1313" y="17740"/>
                  <a:pt x="1399" y="17571"/>
                  <a:pt x="1349" y="17411"/>
                </a:cubicBezTo>
                <a:lnTo>
                  <a:pt x="1279" y="17198"/>
                </a:lnTo>
                <a:lnTo>
                  <a:pt x="1214" y="16986"/>
                </a:lnTo>
                <a:lnTo>
                  <a:pt x="1175" y="16841"/>
                </a:lnTo>
                <a:cubicBezTo>
                  <a:pt x="1080" y="16521"/>
                  <a:pt x="621" y="16556"/>
                  <a:pt x="577" y="16887"/>
                </a:cubicBezTo>
                <a:cubicBezTo>
                  <a:pt x="571" y="16927"/>
                  <a:pt x="575" y="16967"/>
                  <a:pt x="586" y="17007"/>
                </a:cubicBezTo>
                <a:lnTo>
                  <a:pt x="630" y="17158"/>
                </a:lnTo>
                <a:lnTo>
                  <a:pt x="697" y="17382"/>
                </a:lnTo>
                <a:close/>
                <a:moveTo>
                  <a:pt x="190" y="15177"/>
                </a:moveTo>
                <a:cubicBezTo>
                  <a:pt x="244" y="15523"/>
                  <a:pt x="737" y="15527"/>
                  <a:pt x="795" y="15177"/>
                </a:cubicBezTo>
                <a:cubicBezTo>
                  <a:pt x="799" y="15148"/>
                  <a:pt x="799" y="15119"/>
                  <a:pt x="795" y="15089"/>
                </a:cubicBezTo>
                <a:lnTo>
                  <a:pt x="776" y="14966"/>
                </a:lnTo>
                <a:lnTo>
                  <a:pt x="743" y="14729"/>
                </a:lnTo>
                <a:lnTo>
                  <a:pt x="716" y="14494"/>
                </a:lnTo>
                <a:cubicBezTo>
                  <a:pt x="697" y="14326"/>
                  <a:pt x="546" y="14205"/>
                  <a:pt x="378" y="14224"/>
                </a:cubicBezTo>
                <a:cubicBezTo>
                  <a:pt x="208" y="14243"/>
                  <a:pt x="89" y="14396"/>
                  <a:pt x="108" y="14563"/>
                </a:cubicBezTo>
                <a:lnTo>
                  <a:pt x="137" y="14808"/>
                </a:lnTo>
                <a:lnTo>
                  <a:pt x="171" y="15054"/>
                </a:lnTo>
                <a:close/>
                <a:moveTo>
                  <a:pt x="1" y="12698"/>
                </a:moveTo>
                <a:cubicBezTo>
                  <a:pt x="1" y="13033"/>
                  <a:pt x="466" y="13128"/>
                  <a:pt x="594" y="12805"/>
                </a:cubicBezTo>
                <a:cubicBezTo>
                  <a:pt x="607" y="12771"/>
                  <a:pt x="613" y="12736"/>
                  <a:pt x="613" y="12700"/>
                </a:cubicBezTo>
                <a:lnTo>
                  <a:pt x="613" y="12503"/>
                </a:lnTo>
                <a:lnTo>
                  <a:pt x="615" y="12243"/>
                </a:lnTo>
                <a:lnTo>
                  <a:pt x="619" y="12099"/>
                </a:lnTo>
                <a:cubicBezTo>
                  <a:pt x="630" y="11759"/>
                  <a:pt x="152" y="11654"/>
                  <a:pt x="26" y="11988"/>
                </a:cubicBezTo>
                <a:cubicBezTo>
                  <a:pt x="16" y="12017"/>
                  <a:pt x="9" y="12048"/>
                  <a:pt x="9" y="12078"/>
                </a:cubicBezTo>
                <a:lnTo>
                  <a:pt x="5" y="12229"/>
                </a:lnTo>
                <a:lnTo>
                  <a:pt x="1" y="12499"/>
                </a:lnTo>
                <a:lnTo>
                  <a:pt x="1" y="12698"/>
                </a:lnTo>
                <a:close/>
                <a:moveTo>
                  <a:pt x="143" y="10223"/>
                </a:moveTo>
                <a:cubicBezTo>
                  <a:pt x="102" y="10552"/>
                  <a:pt x="550" y="10705"/>
                  <a:pt x="716" y="10405"/>
                </a:cubicBezTo>
                <a:cubicBezTo>
                  <a:pt x="734" y="10372"/>
                  <a:pt x="745" y="10336"/>
                  <a:pt x="749" y="10301"/>
                </a:cubicBezTo>
                <a:lnTo>
                  <a:pt x="776" y="10076"/>
                </a:lnTo>
                <a:lnTo>
                  <a:pt x="814" y="9793"/>
                </a:lnTo>
                <a:lnTo>
                  <a:pt x="827" y="9701"/>
                </a:lnTo>
                <a:cubicBezTo>
                  <a:pt x="856" y="9534"/>
                  <a:pt x="741" y="9372"/>
                  <a:pt x="571" y="9347"/>
                </a:cubicBezTo>
                <a:cubicBezTo>
                  <a:pt x="401" y="9322"/>
                  <a:pt x="244" y="9439"/>
                  <a:pt x="223" y="9611"/>
                </a:cubicBezTo>
                <a:lnTo>
                  <a:pt x="208" y="9710"/>
                </a:lnTo>
                <a:lnTo>
                  <a:pt x="171" y="9999"/>
                </a:lnTo>
                <a:lnTo>
                  <a:pt x="143" y="10223"/>
                </a:lnTo>
                <a:close/>
                <a:moveTo>
                  <a:pt x="552" y="7786"/>
                </a:moveTo>
                <a:cubicBezTo>
                  <a:pt x="479" y="8123"/>
                  <a:pt x="936" y="8308"/>
                  <a:pt x="1116" y="8006"/>
                </a:cubicBezTo>
                <a:cubicBezTo>
                  <a:pt x="1131" y="7978"/>
                  <a:pt x="1143" y="7949"/>
                  <a:pt x="1149" y="7918"/>
                </a:cubicBezTo>
                <a:lnTo>
                  <a:pt x="1187" y="7746"/>
                </a:lnTo>
                <a:lnTo>
                  <a:pt x="1256" y="7442"/>
                </a:lnTo>
                <a:lnTo>
                  <a:pt x="1284" y="7329"/>
                </a:lnTo>
                <a:cubicBezTo>
                  <a:pt x="1323" y="7165"/>
                  <a:pt x="1223" y="7000"/>
                  <a:pt x="1059" y="6960"/>
                </a:cubicBezTo>
                <a:cubicBezTo>
                  <a:pt x="896" y="6918"/>
                  <a:pt x="730" y="7019"/>
                  <a:pt x="690" y="7182"/>
                </a:cubicBezTo>
                <a:lnTo>
                  <a:pt x="661" y="7302"/>
                </a:lnTo>
                <a:lnTo>
                  <a:pt x="590" y="7612"/>
                </a:lnTo>
                <a:lnTo>
                  <a:pt x="554" y="7784"/>
                </a:lnTo>
                <a:close/>
                <a:moveTo>
                  <a:pt x="1175" y="5401"/>
                </a:moveTo>
                <a:cubicBezTo>
                  <a:pt x="1124" y="5562"/>
                  <a:pt x="1216" y="5732"/>
                  <a:pt x="1378" y="5780"/>
                </a:cubicBezTo>
                <a:cubicBezTo>
                  <a:pt x="1539" y="5828"/>
                  <a:pt x="1709" y="5738"/>
                  <a:pt x="1759" y="5577"/>
                </a:cubicBezTo>
                <a:lnTo>
                  <a:pt x="1858" y="5252"/>
                </a:lnTo>
                <a:lnTo>
                  <a:pt x="1937" y="4998"/>
                </a:lnTo>
                <a:cubicBezTo>
                  <a:pt x="2040" y="4686"/>
                  <a:pt x="1638" y="4451"/>
                  <a:pt x="1413" y="4709"/>
                </a:cubicBezTo>
                <a:cubicBezTo>
                  <a:pt x="1388" y="4738"/>
                  <a:pt x="1369" y="4774"/>
                  <a:pt x="1359" y="4812"/>
                </a:cubicBezTo>
                <a:lnTo>
                  <a:pt x="1275" y="5070"/>
                </a:lnTo>
                <a:lnTo>
                  <a:pt x="1175" y="5401"/>
                </a:lnTo>
                <a:close/>
                <a:moveTo>
                  <a:pt x="1965" y="3068"/>
                </a:moveTo>
                <a:cubicBezTo>
                  <a:pt x="1906" y="3225"/>
                  <a:pt x="1986" y="3401"/>
                  <a:pt x="2143" y="3460"/>
                </a:cubicBezTo>
                <a:cubicBezTo>
                  <a:pt x="2302" y="3519"/>
                  <a:pt x="2476" y="3439"/>
                  <a:pt x="2537" y="3282"/>
                </a:cubicBezTo>
                <a:lnTo>
                  <a:pt x="2669" y="2932"/>
                </a:lnTo>
                <a:lnTo>
                  <a:pt x="2753" y="2716"/>
                </a:lnTo>
                <a:cubicBezTo>
                  <a:pt x="2872" y="2416"/>
                  <a:pt x="2497" y="2154"/>
                  <a:pt x="2256" y="2387"/>
                </a:cubicBezTo>
                <a:cubicBezTo>
                  <a:pt x="2225" y="2416"/>
                  <a:pt x="2201" y="2452"/>
                  <a:pt x="2185" y="2492"/>
                </a:cubicBezTo>
                <a:lnTo>
                  <a:pt x="2099" y="27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861574037" name="Google Shape;1215;p69"/>
          <p:cNvGrpSpPr/>
          <p:nvPr/>
        </p:nvGrpSpPr>
        <p:grpSpPr bwMode="auto">
          <a:xfrm rot="-709608">
            <a:off x="962045" y="853640"/>
            <a:ext cx="647008" cy="525757"/>
            <a:chOff x="7042300" y="2282250"/>
            <a:chExt cx="338975" cy="275450"/>
          </a:xfrm>
        </p:grpSpPr>
        <p:sp>
          <p:nvSpPr>
            <p:cNvPr id="1216" name="Google Shape;1216;p69"/>
            <p:cNvSpPr/>
            <p:nvPr/>
          </p:nvSpPr>
          <p:spPr bwMode="auto">
            <a:xfrm>
              <a:off x="7137100" y="2282250"/>
              <a:ext cx="244175" cy="206875"/>
            </a:xfrm>
            <a:custGeom>
              <a:avLst/>
              <a:gdLst/>
              <a:ahLst/>
              <a:cxnLst/>
              <a:rect l="l" t="t" r="r" b="b"/>
              <a:pathLst>
                <a:path w="9767" h="8275" fill="norm" stroke="1" extrusionOk="0">
                  <a:moveTo>
                    <a:pt x="9766" y="0"/>
                  </a:moveTo>
                  <a:lnTo>
                    <a:pt x="727" y="5512"/>
                  </a:lnTo>
                  <a:lnTo>
                    <a:pt x="1" y="8275"/>
                  </a:lnTo>
                  <a:lnTo>
                    <a:pt x="2343" y="7147"/>
                  </a:lnTo>
                  <a:cubicBezTo>
                    <a:pt x="2343" y="7147"/>
                    <a:pt x="9398" y="409"/>
                    <a:pt x="9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17" name="Google Shape;1217;p69"/>
            <p:cNvSpPr/>
            <p:nvPr/>
          </p:nvSpPr>
          <p:spPr bwMode="auto">
            <a:xfrm>
              <a:off x="7042300" y="2282250"/>
              <a:ext cx="338975" cy="137800"/>
            </a:xfrm>
            <a:custGeom>
              <a:avLst/>
              <a:gdLst/>
              <a:ahLst/>
              <a:cxnLst/>
              <a:rect l="l" t="t" r="r" b="b"/>
              <a:pathLst>
                <a:path w="13559" h="5512" fill="norm" stroke="1" extrusionOk="0">
                  <a:moveTo>
                    <a:pt x="13558" y="0"/>
                  </a:moveTo>
                  <a:lnTo>
                    <a:pt x="0" y="3887"/>
                  </a:lnTo>
                  <a:lnTo>
                    <a:pt x="4519" y="5512"/>
                  </a:lnTo>
                  <a:lnTo>
                    <a:pt x="135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18" name="Google Shape;1218;p69"/>
            <p:cNvSpPr/>
            <p:nvPr/>
          </p:nvSpPr>
          <p:spPr bwMode="auto">
            <a:xfrm>
              <a:off x="7195674" y="2282250"/>
              <a:ext cx="185600" cy="275450"/>
            </a:xfrm>
            <a:custGeom>
              <a:avLst/>
              <a:gdLst/>
              <a:ahLst/>
              <a:cxnLst/>
              <a:rect l="l" t="t" r="r" b="b"/>
              <a:pathLst>
                <a:path w="7424" h="11018" fill="norm" stroke="1" extrusionOk="0">
                  <a:moveTo>
                    <a:pt x="7423" y="0"/>
                  </a:moveTo>
                  <a:lnTo>
                    <a:pt x="0" y="7147"/>
                  </a:lnTo>
                  <a:lnTo>
                    <a:pt x="2821" y="11018"/>
                  </a:lnTo>
                  <a:lnTo>
                    <a:pt x="74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286588166" name="Google Shape;1219;p69"/>
          <p:cNvSpPr/>
          <p:nvPr/>
        </p:nvSpPr>
        <p:spPr bwMode="auto">
          <a:xfrm rot="900139">
            <a:off x="-141456" y="1159015"/>
            <a:ext cx="1218797" cy="841622"/>
          </a:xfrm>
          <a:custGeom>
            <a:avLst/>
            <a:gdLst/>
            <a:ahLst/>
            <a:cxnLst/>
            <a:rect l="l" t="t" r="r" b="b"/>
            <a:pathLst>
              <a:path w="44593" h="30793" fill="norm" stroke="1" extrusionOk="0">
                <a:moveTo>
                  <a:pt x="44488" y="547"/>
                </a:moveTo>
                <a:cubicBezTo>
                  <a:pt x="44593" y="227"/>
                  <a:pt x="44176" y="0"/>
                  <a:pt x="43960" y="260"/>
                </a:cubicBezTo>
                <a:cubicBezTo>
                  <a:pt x="43937" y="290"/>
                  <a:pt x="43920" y="321"/>
                  <a:pt x="43908" y="357"/>
                </a:cubicBezTo>
                <a:lnTo>
                  <a:pt x="43864" y="491"/>
                </a:lnTo>
                <a:lnTo>
                  <a:pt x="43820" y="621"/>
                </a:lnTo>
                <a:lnTo>
                  <a:pt x="43774" y="753"/>
                </a:lnTo>
                <a:lnTo>
                  <a:pt x="43709" y="925"/>
                </a:lnTo>
                <a:cubicBezTo>
                  <a:pt x="43591" y="1250"/>
                  <a:pt x="44019" y="1495"/>
                  <a:pt x="44239" y="1218"/>
                </a:cubicBezTo>
                <a:cubicBezTo>
                  <a:pt x="44258" y="1193"/>
                  <a:pt x="44272" y="1166"/>
                  <a:pt x="44283" y="1138"/>
                </a:cubicBezTo>
                <a:lnTo>
                  <a:pt x="44348" y="960"/>
                </a:lnTo>
                <a:lnTo>
                  <a:pt x="44396" y="824"/>
                </a:lnTo>
                <a:lnTo>
                  <a:pt x="44442" y="688"/>
                </a:lnTo>
                <a:lnTo>
                  <a:pt x="44488" y="552"/>
                </a:lnTo>
                <a:close/>
                <a:moveTo>
                  <a:pt x="541" y="26840"/>
                </a:moveTo>
                <a:cubicBezTo>
                  <a:pt x="409" y="26731"/>
                  <a:pt x="214" y="26752"/>
                  <a:pt x="107" y="26889"/>
                </a:cubicBezTo>
                <a:cubicBezTo>
                  <a:pt x="0" y="27023"/>
                  <a:pt x="25" y="27218"/>
                  <a:pt x="164" y="27320"/>
                </a:cubicBezTo>
                <a:lnTo>
                  <a:pt x="350" y="27467"/>
                </a:lnTo>
                <a:lnTo>
                  <a:pt x="507" y="27587"/>
                </a:lnTo>
                <a:lnTo>
                  <a:pt x="654" y="27698"/>
                </a:lnTo>
                <a:cubicBezTo>
                  <a:pt x="926" y="27897"/>
                  <a:pt x="1272" y="27578"/>
                  <a:pt x="1094" y="27291"/>
                </a:cubicBezTo>
                <a:cubicBezTo>
                  <a:pt x="1075" y="27257"/>
                  <a:pt x="1050" y="27230"/>
                  <a:pt x="1019" y="27207"/>
                </a:cubicBezTo>
                <a:lnTo>
                  <a:pt x="876" y="27100"/>
                </a:lnTo>
                <a:lnTo>
                  <a:pt x="723" y="26983"/>
                </a:lnTo>
                <a:close/>
                <a:moveTo>
                  <a:pt x="2515" y="28213"/>
                </a:moveTo>
                <a:cubicBezTo>
                  <a:pt x="2217" y="28041"/>
                  <a:pt x="1909" y="28402"/>
                  <a:pt x="2121" y="28668"/>
                </a:cubicBezTo>
                <a:cubicBezTo>
                  <a:pt x="2144" y="28695"/>
                  <a:pt x="2169" y="28718"/>
                  <a:pt x="2201" y="28737"/>
                </a:cubicBezTo>
                <a:lnTo>
                  <a:pt x="2387" y="28848"/>
                </a:lnTo>
                <a:lnTo>
                  <a:pt x="2544" y="28938"/>
                </a:lnTo>
                <a:lnTo>
                  <a:pt x="2741" y="29047"/>
                </a:lnTo>
                <a:cubicBezTo>
                  <a:pt x="3024" y="29200"/>
                  <a:pt x="3326" y="28869"/>
                  <a:pt x="3127" y="28592"/>
                </a:cubicBezTo>
                <a:cubicBezTo>
                  <a:pt x="3102" y="28559"/>
                  <a:pt x="3068" y="28532"/>
                  <a:pt x="3031" y="28511"/>
                </a:cubicBezTo>
                <a:lnTo>
                  <a:pt x="2848" y="28406"/>
                </a:lnTo>
                <a:lnTo>
                  <a:pt x="2697" y="28322"/>
                </a:lnTo>
                <a:lnTo>
                  <a:pt x="2515" y="28213"/>
                </a:lnTo>
                <a:close/>
                <a:moveTo>
                  <a:pt x="4653" y="29282"/>
                </a:moveTo>
                <a:cubicBezTo>
                  <a:pt x="4493" y="29217"/>
                  <a:pt x="4313" y="29295"/>
                  <a:pt x="4252" y="29454"/>
                </a:cubicBezTo>
                <a:cubicBezTo>
                  <a:pt x="4189" y="29613"/>
                  <a:pt x="4269" y="29791"/>
                  <a:pt x="4430" y="29852"/>
                </a:cubicBezTo>
                <a:lnTo>
                  <a:pt x="4565" y="29904"/>
                </a:lnTo>
                <a:lnTo>
                  <a:pt x="4720" y="29963"/>
                </a:lnTo>
                <a:lnTo>
                  <a:pt x="4875" y="30020"/>
                </a:lnTo>
                <a:lnTo>
                  <a:pt x="5011" y="30068"/>
                </a:lnTo>
                <a:cubicBezTo>
                  <a:pt x="5172" y="30133"/>
                  <a:pt x="5355" y="30049"/>
                  <a:pt x="5411" y="29886"/>
                </a:cubicBezTo>
                <a:cubicBezTo>
                  <a:pt x="5470" y="29722"/>
                  <a:pt x="5380" y="29542"/>
                  <a:pt x="5212" y="29492"/>
                </a:cubicBezTo>
                <a:lnTo>
                  <a:pt x="5082" y="29445"/>
                </a:lnTo>
                <a:lnTo>
                  <a:pt x="4936" y="29391"/>
                </a:lnTo>
                <a:lnTo>
                  <a:pt x="4787" y="29334"/>
                </a:lnTo>
                <a:lnTo>
                  <a:pt x="4651" y="29282"/>
                </a:lnTo>
                <a:close/>
                <a:moveTo>
                  <a:pt x="6937" y="29965"/>
                </a:moveTo>
                <a:cubicBezTo>
                  <a:pt x="6621" y="29904"/>
                  <a:pt x="6434" y="30311"/>
                  <a:pt x="6700" y="30514"/>
                </a:cubicBezTo>
                <a:cubicBezTo>
                  <a:pt x="6736" y="30539"/>
                  <a:pt x="6778" y="30556"/>
                  <a:pt x="6820" y="30565"/>
                </a:cubicBezTo>
                <a:lnTo>
                  <a:pt x="7012" y="30602"/>
                </a:lnTo>
                <a:lnTo>
                  <a:pt x="7163" y="30627"/>
                </a:lnTo>
                <a:lnTo>
                  <a:pt x="7312" y="30653"/>
                </a:lnTo>
                <a:lnTo>
                  <a:pt x="7436" y="30671"/>
                </a:lnTo>
                <a:cubicBezTo>
                  <a:pt x="7800" y="30715"/>
                  <a:pt x="7926" y="30210"/>
                  <a:pt x="7582" y="30080"/>
                </a:cubicBezTo>
                <a:cubicBezTo>
                  <a:pt x="7562" y="30074"/>
                  <a:pt x="7543" y="30068"/>
                  <a:pt x="7522" y="30066"/>
                </a:cubicBezTo>
                <a:lnTo>
                  <a:pt x="7406" y="30049"/>
                </a:lnTo>
                <a:lnTo>
                  <a:pt x="7262" y="30026"/>
                </a:lnTo>
                <a:lnTo>
                  <a:pt x="7119" y="29999"/>
                </a:lnTo>
                <a:lnTo>
                  <a:pt x="6935" y="29965"/>
                </a:lnTo>
                <a:close/>
                <a:moveTo>
                  <a:pt x="9301" y="30181"/>
                </a:moveTo>
                <a:cubicBezTo>
                  <a:pt x="8961" y="30192"/>
                  <a:pt x="8886" y="30665"/>
                  <a:pt x="9213" y="30778"/>
                </a:cubicBezTo>
                <a:cubicBezTo>
                  <a:pt x="9246" y="30787"/>
                  <a:pt x="9280" y="30793"/>
                  <a:pt x="9314" y="30791"/>
                </a:cubicBezTo>
                <a:lnTo>
                  <a:pt x="9391" y="30791"/>
                </a:lnTo>
                <a:lnTo>
                  <a:pt x="9538" y="30787"/>
                </a:lnTo>
                <a:lnTo>
                  <a:pt x="9684" y="30782"/>
                </a:lnTo>
                <a:lnTo>
                  <a:pt x="9829" y="30774"/>
                </a:lnTo>
                <a:lnTo>
                  <a:pt x="9938" y="30768"/>
                </a:lnTo>
                <a:cubicBezTo>
                  <a:pt x="10250" y="30747"/>
                  <a:pt x="10338" y="30311"/>
                  <a:pt x="10030" y="30179"/>
                </a:cubicBezTo>
                <a:cubicBezTo>
                  <a:pt x="9986" y="30162"/>
                  <a:pt x="9940" y="30154"/>
                  <a:pt x="9896" y="30158"/>
                </a:cubicBezTo>
                <a:lnTo>
                  <a:pt x="9793" y="30164"/>
                </a:lnTo>
                <a:lnTo>
                  <a:pt x="9655" y="30171"/>
                </a:lnTo>
                <a:lnTo>
                  <a:pt x="9517" y="30177"/>
                </a:lnTo>
                <a:lnTo>
                  <a:pt x="9381" y="30181"/>
                </a:lnTo>
                <a:lnTo>
                  <a:pt x="9301" y="30181"/>
                </a:lnTo>
                <a:close/>
                <a:moveTo>
                  <a:pt x="11661" y="29900"/>
                </a:moveTo>
                <a:cubicBezTo>
                  <a:pt x="11346" y="29971"/>
                  <a:pt x="11342" y="30433"/>
                  <a:pt x="11675" y="30497"/>
                </a:cubicBezTo>
                <a:cubicBezTo>
                  <a:pt x="11717" y="30506"/>
                  <a:pt x="11757" y="30504"/>
                  <a:pt x="11797" y="30495"/>
                </a:cubicBezTo>
                <a:lnTo>
                  <a:pt x="11960" y="30458"/>
                </a:lnTo>
                <a:lnTo>
                  <a:pt x="12101" y="30422"/>
                </a:lnTo>
                <a:lnTo>
                  <a:pt x="12239" y="30386"/>
                </a:lnTo>
                <a:lnTo>
                  <a:pt x="12407" y="30340"/>
                </a:lnTo>
                <a:cubicBezTo>
                  <a:pt x="12568" y="30294"/>
                  <a:pt x="12662" y="30124"/>
                  <a:pt x="12614" y="29963"/>
                </a:cubicBezTo>
                <a:cubicBezTo>
                  <a:pt x="12568" y="29800"/>
                  <a:pt x="12398" y="29707"/>
                  <a:pt x="12237" y="29753"/>
                </a:cubicBezTo>
                <a:lnTo>
                  <a:pt x="12082" y="29795"/>
                </a:lnTo>
                <a:lnTo>
                  <a:pt x="11950" y="29831"/>
                </a:lnTo>
                <a:lnTo>
                  <a:pt x="11820" y="29862"/>
                </a:lnTo>
                <a:lnTo>
                  <a:pt x="11663" y="29900"/>
                </a:lnTo>
                <a:close/>
                <a:moveTo>
                  <a:pt x="13920" y="29148"/>
                </a:moveTo>
                <a:cubicBezTo>
                  <a:pt x="13622" y="29282"/>
                  <a:pt x="13712" y="29733"/>
                  <a:pt x="14050" y="29733"/>
                </a:cubicBezTo>
                <a:cubicBezTo>
                  <a:pt x="14092" y="29733"/>
                  <a:pt x="14132" y="29722"/>
                  <a:pt x="14169" y="29705"/>
                </a:cubicBezTo>
                <a:lnTo>
                  <a:pt x="14253" y="29670"/>
                </a:lnTo>
                <a:lnTo>
                  <a:pt x="14385" y="29609"/>
                </a:lnTo>
                <a:lnTo>
                  <a:pt x="14515" y="29548"/>
                </a:lnTo>
                <a:lnTo>
                  <a:pt x="14645" y="29487"/>
                </a:lnTo>
                <a:lnTo>
                  <a:pt x="14737" y="29441"/>
                </a:lnTo>
                <a:cubicBezTo>
                  <a:pt x="14888" y="29366"/>
                  <a:pt x="14949" y="29181"/>
                  <a:pt x="14873" y="29030"/>
                </a:cubicBezTo>
                <a:cubicBezTo>
                  <a:pt x="14798" y="28880"/>
                  <a:pt x="14614" y="28819"/>
                  <a:pt x="14463" y="28894"/>
                </a:cubicBezTo>
                <a:lnTo>
                  <a:pt x="14253" y="28997"/>
                </a:lnTo>
                <a:lnTo>
                  <a:pt x="14130" y="29056"/>
                </a:lnTo>
                <a:lnTo>
                  <a:pt x="13922" y="29148"/>
                </a:lnTo>
                <a:close/>
                <a:moveTo>
                  <a:pt x="16016" y="27995"/>
                </a:moveTo>
                <a:cubicBezTo>
                  <a:pt x="15875" y="28089"/>
                  <a:pt x="15835" y="28278"/>
                  <a:pt x="15930" y="28419"/>
                </a:cubicBezTo>
                <a:cubicBezTo>
                  <a:pt x="16024" y="28559"/>
                  <a:pt x="16213" y="28597"/>
                  <a:pt x="16353" y="28504"/>
                </a:cubicBezTo>
                <a:lnTo>
                  <a:pt x="16510" y="28400"/>
                </a:lnTo>
                <a:lnTo>
                  <a:pt x="16630" y="28316"/>
                </a:lnTo>
                <a:lnTo>
                  <a:pt x="16749" y="28234"/>
                </a:lnTo>
                <a:lnTo>
                  <a:pt x="16864" y="28150"/>
                </a:lnTo>
                <a:cubicBezTo>
                  <a:pt x="17147" y="27945"/>
                  <a:pt x="16921" y="27503"/>
                  <a:pt x="16586" y="27614"/>
                </a:cubicBezTo>
                <a:cubicBezTo>
                  <a:pt x="16558" y="27624"/>
                  <a:pt x="16531" y="27637"/>
                  <a:pt x="16508" y="27656"/>
                </a:cubicBezTo>
                <a:lnTo>
                  <a:pt x="16282" y="27815"/>
                </a:lnTo>
                <a:cubicBezTo>
                  <a:pt x="16192" y="27876"/>
                  <a:pt x="16104" y="27937"/>
                  <a:pt x="16014" y="27997"/>
                </a:cubicBezTo>
                <a:close/>
                <a:moveTo>
                  <a:pt x="17908" y="26526"/>
                </a:moveTo>
                <a:cubicBezTo>
                  <a:pt x="17659" y="26755"/>
                  <a:pt x="17906" y="27161"/>
                  <a:pt x="18229" y="27035"/>
                </a:cubicBezTo>
                <a:cubicBezTo>
                  <a:pt x="18262" y="27021"/>
                  <a:pt x="18292" y="27002"/>
                  <a:pt x="18317" y="26979"/>
                </a:cubicBezTo>
                <a:cubicBezTo>
                  <a:pt x="18472" y="26840"/>
                  <a:pt x="18621" y="26700"/>
                  <a:pt x="18772" y="26558"/>
                </a:cubicBezTo>
                <a:cubicBezTo>
                  <a:pt x="18893" y="26440"/>
                  <a:pt x="18897" y="26245"/>
                  <a:pt x="18780" y="26124"/>
                </a:cubicBezTo>
                <a:cubicBezTo>
                  <a:pt x="18663" y="26002"/>
                  <a:pt x="18470" y="26000"/>
                  <a:pt x="18348" y="26115"/>
                </a:cubicBezTo>
                <a:cubicBezTo>
                  <a:pt x="18204" y="26256"/>
                  <a:pt x="18057" y="26392"/>
                  <a:pt x="17908" y="26526"/>
                </a:cubicBezTo>
                <a:close/>
                <a:moveTo>
                  <a:pt x="19587" y="24808"/>
                </a:moveTo>
                <a:cubicBezTo>
                  <a:pt x="19520" y="24885"/>
                  <a:pt x="19497" y="24992"/>
                  <a:pt x="19526" y="25088"/>
                </a:cubicBezTo>
                <a:cubicBezTo>
                  <a:pt x="19591" y="25323"/>
                  <a:pt x="19893" y="25390"/>
                  <a:pt x="20052" y="25204"/>
                </a:cubicBezTo>
                <a:cubicBezTo>
                  <a:pt x="20186" y="25049"/>
                  <a:pt x="20318" y="24889"/>
                  <a:pt x="20448" y="24730"/>
                </a:cubicBezTo>
                <a:cubicBezTo>
                  <a:pt x="20658" y="24468"/>
                  <a:pt x="20356" y="24108"/>
                  <a:pt x="20060" y="24273"/>
                </a:cubicBezTo>
                <a:cubicBezTo>
                  <a:pt x="20027" y="24290"/>
                  <a:pt x="19998" y="24315"/>
                  <a:pt x="19972" y="24347"/>
                </a:cubicBezTo>
                <a:cubicBezTo>
                  <a:pt x="19847" y="24504"/>
                  <a:pt x="19719" y="24655"/>
                  <a:pt x="19587" y="24808"/>
                </a:cubicBezTo>
                <a:close/>
                <a:moveTo>
                  <a:pt x="21050" y="22896"/>
                </a:moveTo>
                <a:cubicBezTo>
                  <a:pt x="20962" y="23035"/>
                  <a:pt x="20999" y="23221"/>
                  <a:pt x="21136" y="23313"/>
                </a:cubicBezTo>
                <a:cubicBezTo>
                  <a:pt x="21274" y="23406"/>
                  <a:pt x="21460" y="23372"/>
                  <a:pt x="21557" y="23238"/>
                </a:cubicBezTo>
                <a:cubicBezTo>
                  <a:pt x="21672" y="23068"/>
                  <a:pt x="21785" y="22894"/>
                  <a:pt x="21896" y="22720"/>
                </a:cubicBezTo>
                <a:cubicBezTo>
                  <a:pt x="22081" y="22431"/>
                  <a:pt x="21718" y="22104"/>
                  <a:pt x="21446" y="22320"/>
                </a:cubicBezTo>
                <a:cubicBezTo>
                  <a:pt x="21421" y="22339"/>
                  <a:pt x="21400" y="22364"/>
                  <a:pt x="21381" y="22393"/>
                </a:cubicBezTo>
                <a:cubicBezTo>
                  <a:pt x="21272" y="22561"/>
                  <a:pt x="21163" y="22729"/>
                  <a:pt x="21050" y="22896"/>
                </a:cubicBezTo>
                <a:close/>
                <a:moveTo>
                  <a:pt x="22290" y="20832"/>
                </a:moveTo>
                <a:cubicBezTo>
                  <a:pt x="22209" y="20981"/>
                  <a:pt x="22267" y="21169"/>
                  <a:pt x="22418" y="21249"/>
                </a:cubicBezTo>
                <a:cubicBezTo>
                  <a:pt x="22569" y="21327"/>
                  <a:pt x="22756" y="21268"/>
                  <a:pt x="22833" y="21115"/>
                </a:cubicBezTo>
                <a:cubicBezTo>
                  <a:pt x="22927" y="20933"/>
                  <a:pt x="23024" y="20748"/>
                  <a:pt x="23114" y="20566"/>
                </a:cubicBezTo>
                <a:cubicBezTo>
                  <a:pt x="23258" y="20264"/>
                  <a:pt x="22890" y="19983"/>
                  <a:pt x="22638" y="20201"/>
                </a:cubicBezTo>
                <a:cubicBezTo>
                  <a:pt x="22609" y="20226"/>
                  <a:pt x="22584" y="20260"/>
                  <a:pt x="22567" y="20295"/>
                </a:cubicBezTo>
                <a:cubicBezTo>
                  <a:pt x="22477" y="20476"/>
                  <a:pt x="22385" y="20654"/>
                  <a:pt x="22290" y="20832"/>
                </a:cubicBezTo>
                <a:close/>
                <a:moveTo>
                  <a:pt x="23302" y="18644"/>
                </a:moveTo>
                <a:cubicBezTo>
                  <a:pt x="23183" y="18944"/>
                  <a:pt x="23558" y="19208"/>
                  <a:pt x="23803" y="18973"/>
                </a:cubicBezTo>
                <a:cubicBezTo>
                  <a:pt x="23833" y="18944"/>
                  <a:pt x="23856" y="18908"/>
                  <a:pt x="23873" y="18868"/>
                </a:cubicBezTo>
                <a:cubicBezTo>
                  <a:pt x="23948" y="18678"/>
                  <a:pt x="24021" y="18485"/>
                  <a:pt x="24093" y="18292"/>
                </a:cubicBezTo>
                <a:cubicBezTo>
                  <a:pt x="24206" y="17986"/>
                  <a:pt x="23820" y="17730"/>
                  <a:pt x="23577" y="17984"/>
                </a:cubicBezTo>
                <a:cubicBezTo>
                  <a:pt x="23552" y="18011"/>
                  <a:pt x="23533" y="18045"/>
                  <a:pt x="23518" y="18082"/>
                </a:cubicBezTo>
                <a:cubicBezTo>
                  <a:pt x="23449" y="18271"/>
                  <a:pt x="23378" y="18458"/>
                  <a:pt x="23302" y="18644"/>
                </a:cubicBezTo>
                <a:close/>
                <a:moveTo>
                  <a:pt x="24072" y="16362"/>
                </a:moveTo>
                <a:cubicBezTo>
                  <a:pt x="24023" y="16527"/>
                  <a:pt x="24120" y="16697"/>
                  <a:pt x="24285" y="16741"/>
                </a:cubicBezTo>
                <a:cubicBezTo>
                  <a:pt x="24451" y="16785"/>
                  <a:pt x="24621" y="16687"/>
                  <a:pt x="24661" y="16519"/>
                </a:cubicBezTo>
                <a:cubicBezTo>
                  <a:pt x="24715" y="16320"/>
                  <a:pt x="24765" y="16121"/>
                  <a:pt x="24816" y="15920"/>
                </a:cubicBezTo>
                <a:cubicBezTo>
                  <a:pt x="24853" y="15756"/>
                  <a:pt x="24753" y="15591"/>
                  <a:pt x="24589" y="15553"/>
                </a:cubicBezTo>
                <a:cubicBezTo>
                  <a:pt x="24424" y="15513"/>
                  <a:pt x="24260" y="15614"/>
                  <a:pt x="24220" y="15779"/>
                </a:cubicBezTo>
                <a:cubicBezTo>
                  <a:pt x="24174" y="15974"/>
                  <a:pt x="24124" y="16169"/>
                  <a:pt x="24072" y="16362"/>
                </a:cubicBezTo>
                <a:close/>
                <a:moveTo>
                  <a:pt x="24564" y="14010"/>
                </a:moveTo>
                <a:cubicBezTo>
                  <a:pt x="24524" y="14333"/>
                  <a:pt x="24941" y="14486"/>
                  <a:pt x="25119" y="14222"/>
                </a:cubicBezTo>
                <a:cubicBezTo>
                  <a:pt x="25147" y="14184"/>
                  <a:pt x="25163" y="14140"/>
                  <a:pt x="25170" y="14094"/>
                </a:cubicBezTo>
                <a:cubicBezTo>
                  <a:pt x="25199" y="13889"/>
                  <a:pt x="25224" y="13686"/>
                  <a:pt x="25247" y="13478"/>
                </a:cubicBezTo>
                <a:cubicBezTo>
                  <a:pt x="25254" y="13428"/>
                  <a:pt x="25245" y="13375"/>
                  <a:pt x="25228" y="13327"/>
                </a:cubicBezTo>
                <a:cubicBezTo>
                  <a:pt x="25279" y="13166"/>
                  <a:pt x="25184" y="12994"/>
                  <a:pt x="25023" y="12948"/>
                </a:cubicBezTo>
                <a:cubicBezTo>
                  <a:pt x="24987" y="12937"/>
                  <a:pt x="24952" y="12933"/>
                  <a:pt x="24918" y="12935"/>
                </a:cubicBezTo>
                <a:cubicBezTo>
                  <a:pt x="24721" y="12946"/>
                  <a:pt x="24516" y="12956"/>
                  <a:pt x="24319" y="12956"/>
                </a:cubicBezTo>
                <a:cubicBezTo>
                  <a:pt x="23988" y="12969"/>
                  <a:pt x="23902" y="13415"/>
                  <a:pt x="24208" y="13547"/>
                </a:cubicBezTo>
                <a:cubicBezTo>
                  <a:pt x="24248" y="13562"/>
                  <a:pt x="24287" y="13568"/>
                  <a:pt x="24329" y="13568"/>
                </a:cubicBezTo>
                <a:cubicBezTo>
                  <a:pt x="24426" y="13568"/>
                  <a:pt x="24526" y="13564"/>
                  <a:pt x="24623" y="13560"/>
                </a:cubicBezTo>
                <a:cubicBezTo>
                  <a:pt x="24606" y="13711"/>
                  <a:pt x="24585" y="13860"/>
                  <a:pt x="24564" y="14010"/>
                </a:cubicBezTo>
                <a:close/>
                <a:moveTo>
                  <a:pt x="24742" y="11617"/>
                </a:moveTo>
                <a:cubicBezTo>
                  <a:pt x="24742" y="11946"/>
                  <a:pt x="25197" y="12045"/>
                  <a:pt x="25329" y="11734"/>
                </a:cubicBezTo>
                <a:cubicBezTo>
                  <a:pt x="25346" y="11697"/>
                  <a:pt x="25352" y="11657"/>
                  <a:pt x="25352" y="11617"/>
                </a:cubicBezTo>
                <a:lnTo>
                  <a:pt x="25352" y="11468"/>
                </a:lnTo>
                <a:cubicBezTo>
                  <a:pt x="25350" y="11311"/>
                  <a:pt x="25348" y="11154"/>
                  <a:pt x="25342" y="10997"/>
                </a:cubicBezTo>
                <a:cubicBezTo>
                  <a:pt x="25331" y="10670"/>
                  <a:pt x="24874" y="10586"/>
                  <a:pt x="24751" y="10898"/>
                </a:cubicBezTo>
                <a:cubicBezTo>
                  <a:pt x="24736" y="10936"/>
                  <a:pt x="24730" y="10976"/>
                  <a:pt x="24732" y="11018"/>
                </a:cubicBezTo>
                <a:cubicBezTo>
                  <a:pt x="24740" y="11215"/>
                  <a:pt x="24742" y="11420"/>
                  <a:pt x="24742" y="11617"/>
                </a:cubicBezTo>
                <a:close/>
                <a:moveTo>
                  <a:pt x="24585" y="9226"/>
                </a:moveTo>
                <a:cubicBezTo>
                  <a:pt x="24640" y="9574"/>
                  <a:pt x="25145" y="9574"/>
                  <a:pt x="25191" y="9213"/>
                </a:cubicBezTo>
                <a:cubicBezTo>
                  <a:pt x="25193" y="9188"/>
                  <a:pt x="25193" y="9163"/>
                  <a:pt x="25189" y="9136"/>
                </a:cubicBezTo>
                <a:cubicBezTo>
                  <a:pt x="25159" y="8928"/>
                  <a:pt x="25124" y="8721"/>
                  <a:pt x="25080" y="8515"/>
                </a:cubicBezTo>
                <a:cubicBezTo>
                  <a:pt x="25008" y="8186"/>
                  <a:pt x="24535" y="8199"/>
                  <a:pt x="24480" y="8530"/>
                </a:cubicBezTo>
                <a:cubicBezTo>
                  <a:pt x="24472" y="8568"/>
                  <a:pt x="24474" y="8606"/>
                  <a:pt x="24482" y="8643"/>
                </a:cubicBezTo>
                <a:cubicBezTo>
                  <a:pt x="24522" y="8836"/>
                  <a:pt x="24556" y="9029"/>
                  <a:pt x="24585" y="9226"/>
                </a:cubicBezTo>
                <a:close/>
                <a:moveTo>
                  <a:pt x="23854" y="7090"/>
                </a:moveTo>
                <a:cubicBezTo>
                  <a:pt x="24055" y="7344"/>
                  <a:pt x="24472" y="7143"/>
                  <a:pt x="24384" y="6814"/>
                </a:cubicBezTo>
                <a:cubicBezTo>
                  <a:pt x="24373" y="6774"/>
                  <a:pt x="24355" y="6738"/>
                  <a:pt x="24327" y="6707"/>
                </a:cubicBezTo>
                <a:cubicBezTo>
                  <a:pt x="24181" y="6518"/>
                  <a:pt x="24002" y="6357"/>
                  <a:pt x="23801" y="6227"/>
                </a:cubicBezTo>
                <a:cubicBezTo>
                  <a:pt x="23512" y="6053"/>
                  <a:pt x="23189" y="6411"/>
                  <a:pt x="23405" y="6682"/>
                </a:cubicBezTo>
                <a:cubicBezTo>
                  <a:pt x="23426" y="6709"/>
                  <a:pt x="23453" y="6732"/>
                  <a:pt x="23483" y="6749"/>
                </a:cubicBezTo>
                <a:cubicBezTo>
                  <a:pt x="23623" y="6841"/>
                  <a:pt x="23749" y="6956"/>
                  <a:pt x="23854" y="7090"/>
                </a:cubicBezTo>
                <a:close/>
                <a:moveTo>
                  <a:pt x="21974" y="6707"/>
                </a:moveTo>
                <a:cubicBezTo>
                  <a:pt x="22303" y="6587"/>
                  <a:pt x="22209" y="6103"/>
                  <a:pt x="21859" y="6114"/>
                </a:cubicBezTo>
                <a:cubicBezTo>
                  <a:pt x="21829" y="6116"/>
                  <a:pt x="21800" y="6122"/>
                  <a:pt x="21771" y="6133"/>
                </a:cubicBezTo>
                <a:cubicBezTo>
                  <a:pt x="21567" y="6204"/>
                  <a:pt x="21368" y="6288"/>
                  <a:pt x="21175" y="6382"/>
                </a:cubicBezTo>
                <a:cubicBezTo>
                  <a:pt x="21022" y="6455"/>
                  <a:pt x="20957" y="6640"/>
                  <a:pt x="21033" y="6793"/>
                </a:cubicBezTo>
                <a:cubicBezTo>
                  <a:pt x="21108" y="6946"/>
                  <a:pt x="21293" y="7009"/>
                  <a:pt x="21446" y="6931"/>
                </a:cubicBezTo>
                <a:cubicBezTo>
                  <a:pt x="21618" y="6845"/>
                  <a:pt x="21794" y="6772"/>
                  <a:pt x="21974" y="6707"/>
                </a:cubicBezTo>
                <a:close/>
                <a:moveTo>
                  <a:pt x="19979" y="7887"/>
                </a:moveTo>
                <a:cubicBezTo>
                  <a:pt x="20033" y="7839"/>
                  <a:pt x="20071" y="7774"/>
                  <a:pt x="20081" y="7700"/>
                </a:cubicBezTo>
                <a:cubicBezTo>
                  <a:pt x="20121" y="7419"/>
                  <a:pt x="19792" y="7239"/>
                  <a:pt x="19578" y="7424"/>
                </a:cubicBezTo>
                <a:cubicBezTo>
                  <a:pt x="19413" y="7566"/>
                  <a:pt x="19258" y="7717"/>
                  <a:pt x="19113" y="7880"/>
                </a:cubicBezTo>
                <a:cubicBezTo>
                  <a:pt x="19002" y="8006"/>
                  <a:pt x="19013" y="8199"/>
                  <a:pt x="19140" y="8310"/>
                </a:cubicBezTo>
                <a:cubicBezTo>
                  <a:pt x="19266" y="8423"/>
                  <a:pt x="19459" y="8411"/>
                  <a:pt x="19570" y="8285"/>
                </a:cubicBezTo>
                <a:cubicBezTo>
                  <a:pt x="19698" y="8142"/>
                  <a:pt x="19834" y="8010"/>
                  <a:pt x="19979" y="7887"/>
                </a:cubicBezTo>
                <a:close/>
                <a:moveTo>
                  <a:pt x="18983" y="9723"/>
                </a:moveTo>
                <a:cubicBezTo>
                  <a:pt x="18977" y="9551"/>
                  <a:pt x="18832" y="9419"/>
                  <a:pt x="18660" y="9427"/>
                </a:cubicBezTo>
                <a:cubicBezTo>
                  <a:pt x="18491" y="9438"/>
                  <a:pt x="18361" y="9584"/>
                  <a:pt x="18373" y="9756"/>
                </a:cubicBezTo>
                <a:cubicBezTo>
                  <a:pt x="18386" y="9987"/>
                  <a:pt x="18430" y="10217"/>
                  <a:pt x="18507" y="10435"/>
                </a:cubicBezTo>
                <a:cubicBezTo>
                  <a:pt x="18627" y="10768"/>
                  <a:pt x="19124" y="10674"/>
                  <a:pt x="19101" y="10309"/>
                </a:cubicBezTo>
                <a:cubicBezTo>
                  <a:pt x="19098" y="10284"/>
                  <a:pt x="19092" y="10261"/>
                  <a:pt x="19084" y="10236"/>
                </a:cubicBezTo>
                <a:cubicBezTo>
                  <a:pt x="19027" y="10070"/>
                  <a:pt x="18994" y="9899"/>
                  <a:pt x="18983" y="9723"/>
                </a:cubicBezTo>
                <a:close/>
                <a:moveTo>
                  <a:pt x="20039" y="11613"/>
                </a:moveTo>
                <a:cubicBezTo>
                  <a:pt x="19796" y="11382"/>
                  <a:pt x="19402" y="11649"/>
                  <a:pt x="19553" y="11973"/>
                </a:cubicBezTo>
                <a:cubicBezTo>
                  <a:pt x="19570" y="12003"/>
                  <a:pt x="19589" y="12028"/>
                  <a:pt x="19614" y="12051"/>
                </a:cubicBezTo>
                <a:cubicBezTo>
                  <a:pt x="19763" y="12200"/>
                  <a:pt x="19922" y="12340"/>
                  <a:pt x="20086" y="12476"/>
                </a:cubicBezTo>
                <a:cubicBezTo>
                  <a:pt x="20213" y="12590"/>
                  <a:pt x="20410" y="12575"/>
                  <a:pt x="20521" y="12443"/>
                </a:cubicBezTo>
                <a:cubicBezTo>
                  <a:pt x="20633" y="12311"/>
                  <a:pt x="20612" y="12114"/>
                  <a:pt x="20475" y="12007"/>
                </a:cubicBezTo>
                <a:cubicBezTo>
                  <a:pt x="20327" y="11881"/>
                  <a:pt x="20180" y="11751"/>
                  <a:pt x="20039" y="11613"/>
                </a:cubicBezTo>
                <a:close/>
                <a:moveTo>
                  <a:pt x="21963" y="12759"/>
                </a:moveTo>
                <a:cubicBezTo>
                  <a:pt x="21630" y="12686"/>
                  <a:pt x="21444" y="13126"/>
                  <a:pt x="21733" y="13315"/>
                </a:cubicBezTo>
                <a:cubicBezTo>
                  <a:pt x="21762" y="13333"/>
                  <a:pt x="21794" y="13346"/>
                  <a:pt x="21827" y="13354"/>
                </a:cubicBezTo>
                <a:cubicBezTo>
                  <a:pt x="22035" y="13403"/>
                  <a:pt x="22244" y="13438"/>
                  <a:pt x="22454" y="13470"/>
                </a:cubicBezTo>
                <a:cubicBezTo>
                  <a:pt x="22785" y="13510"/>
                  <a:pt x="22936" y="13078"/>
                  <a:pt x="22653" y="12904"/>
                </a:cubicBezTo>
                <a:cubicBezTo>
                  <a:pt x="22617" y="12883"/>
                  <a:pt x="22579" y="12870"/>
                  <a:pt x="22538" y="12864"/>
                </a:cubicBezTo>
                <a:cubicBezTo>
                  <a:pt x="22345" y="12837"/>
                  <a:pt x="22152" y="12803"/>
                  <a:pt x="21963" y="12759"/>
                </a:cubicBezTo>
                <a:close/>
                <a:moveTo>
                  <a:pt x="26712" y="12751"/>
                </a:moveTo>
                <a:cubicBezTo>
                  <a:pt x="26379" y="12803"/>
                  <a:pt x="26362" y="13275"/>
                  <a:pt x="26689" y="13352"/>
                </a:cubicBezTo>
                <a:cubicBezTo>
                  <a:pt x="26727" y="13361"/>
                  <a:pt x="26765" y="13361"/>
                  <a:pt x="26802" y="13357"/>
                </a:cubicBezTo>
                <a:cubicBezTo>
                  <a:pt x="27006" y="13327"/>
                  <a:pt x="27211" y="13294"/>
                  <a:pt x="27414" y="13258"/>
                </a:cubicBezTo>
                <a:cubicBezTo>
                  <a:pt x="27739" y="13197"/>
                  <a:pt x="27754" y="12738"/>
                  <a:pt x="27425" y="12659"/>
                </a:cubicBezTo>
                <a:cubicBezTo>
                  <a:pt x="27387" y="12650"/>
                  <a:pt x="27347" y="12650"/>
                  <a:pt x="27307" y="12657"/>
                </a:cubicBezTo>
                <a:cubicBezTo>
                  <a:pt x="27110" y="12692"/>
                  <a:pt x="26911" y="12724"/>
                  <a:pt x="26712" y="12751"/>
                </a:cubicBezTo>
                <a:close/>
                <a:moveTo>
                  <a:pt x="29080" y="12286"/>
                </a:moveTo>
                <a:cubicBezTo>
                  <a:pt x="28917" y="12328"/>
                  <a:pt x="28818" y="12493"/>
                  <a:pt x="28860" y="12657"/>
                </a:cubicBezTo>
                <a:cubicBezTo>
                  <a:pt x="28900" y="12818"/>
                  <a:pt x="29066" y="12919"/>
                  <a:pt x="29229" y="12879"/>
                </a:cubicBezTo>
                <a:cubicBezTo>
                  <a:pt x="29428" y="12828"/>
                  <a:pt x="29627" y="12778"/>
                  <a:pt x="29826" y="12724"/>
                </a:cubicBezTo>
                <a:cubicBezTo>
                  <a:pt x="30170" y="12623"/>
                  <a:pt x="30099" y="12124"/>
                  <a:pt x="29738" y="12124"/>
                </a:cubicBezTo>
                <a:cubicBezTo>
                  <a:pt x="29713" y="12124"/>
                  <a:pt x="29688" y="12128"/>
                  <a:pt x="29665" y="12135"/>
                </a:cubicBezTo>
                <a:cubicBezTo>
                  <a:pt x="29470" y="12187"/>
                  <a:pt x="29275" y="12237"/>
                  <a:pt x="29080" y="12286"/>
                </a:cubicBezTo>
                <a:close/>
                <a:moveTo>
                  <a:pt x="31396" y="11602"/>
                </a:moveTo>
                <a:cubicBezTo>
                  <a:pt x="31076" y="11718"/>
                  <a:pt x="31151" y="12198"/>
                  <a:pt x="31501" y="12198"/>
                </a:cubicBezTo>
                <a:cubicBezTo>
                  <a:pt x="31535" y="12196"/>
                  <a:pt x="31566" y="12191"/>
                  <a:pt x="31595" y="12181"/>
                </a:cubicBezTo>
                <a:cubicBezTo>
                  <a:pt x="31790" y="12114"/>
                  <a:pt x="31985" y="12045"/>
                  <a:pt x="32178" y="11973"/>
                </a:cubicBezTo>
                <a:cubicBezTo>
                  <a:pt x="32482" y="11862"/>
                  <a:pt x="32425" y="11403"/>
                  <a:pt x="32086" y="11380"/>
                </a:cubicBezTo>
                <a:cubicBezTo>
                  <a:pt x="32044" y="11380"/>
                  <a:pt x="32004" y="11387"/>
                  <a:pt x="31966" y="11399"/>
                </a:cubicBezTo>
                <a:cubicBezTo>
                  <a:pt x="31776" y="11470"/>
                  <a:pt x="31587" y="11537"/>
                  <a:pt x="31396" y="11602"/>
                </a:cubicBezTo>
                <a:close/>
                <a:moveTo>
                  <a:pt x="33645" y="10718"/>
                </a:moveTo>
                <a:cubicBezTo>
                  <a:pt x="33343" y="10852"/>
                  <a:pt x="33444" y="11311"/>
                  <a:pt x="33783" y="11301"/>
                </a:cubicBezTo>
                <a:cubicBezTo>
                  <a:pt x="33823" y="11299"/>
                  <a:pt x="33859" y="11290"/>
                  <a:pt x="33894" y="11273"/>
                </a:cubicBezTo>
                <a:cubicBezTo>
                  <a:pt x="34083" y="11190"/>
                  <a:pt x="34269" y="11104"/>
                  <a:pt x="34456" y="11014"/>
                </a:cubicBezTo>
                <a:cubicBezTo>
                  <a:pt x="34756" y="10869"/>
                  <a:pt x="34642" y="10412"/>
                  <a:pt x="34299" y="10435"/>
                </a:cubicBezTo>
                <a:cubicBezTo>
                  <a:pt x="34261" y="10437"/>
                  <a:pt x="34225" y="10448"/>
                  <a:pt x="34192" y="10464"/>
                </a:cubicBezTo>
                <a:cubicBezTo>
                  <a:pt x="34010" y="10550"/>
                  <a:pt x="33827" y="10634"/>
                  <a:pt x="33645" y="10718"/>
                </a:cubicBezTo>
                <a:close/>
                <a:moveTo>
                  <a:pt x="35797" y="9626"/>
                </a:moveTo>
                <a:cubicBezTo>
                  <a:pt x="35510" y="9790"/>
                  <a:pt x="35651" y="10238"/>
                  <a:pt x="35996" y="10194"/>
                </a:cubicBezTo>
                <a:cubicBezTo>
                  <a:pt x="36034" y="10188"/>
                  <a:pt x="36070" y="10175"/>
                  <a:pt x="36101" y="10156"/>
                </a:cubicBezTo>
                <a:cubicBezTo>
                  <a:pt x="36279" y="10054"/>
                  <a:pt x="36459" y="9951"/>
                  <a:pt x="36636" y="9842"/>
                </a:cubicBezTo>
                <a:cubicBezTo>
                  <a:pt x="36776" y="9754"/>
                  <a:pt x="36820" y="9567"/>
                  <a:pt x="36732" y="9425"/>
                </a:cubicBezTo>
                <a:cubicBezTo>
                  <a:pt x="36646" y="9282"/>
                  <a:pt x="36459" y="9236"/>
                  <a:pt x="36317" y="9320"/>
                </a:cubicBezTo>
                <a:cubicBezTo>
                  <a:pt x="36145" y="9425"/>
                  <a:pt x="35971" y="9526"/>
                  <a:pt x="35797" y="9626"/>
                </a:cubicBezTo>
                <a:close/>
                <a:moveTo>
                  <a:pt x="37824" y="8325"/>
                </a:moveTo>
                <a:cubicBezTo>
                  <a:pt x="37558" y="8520"/>
                  <a:pt x="37744" y="8945"/>
                  <a:pt x="38079" y="8868"/>
                </a:cubicBezTo>
                <a:cubicBezTo>
                  <a:pt x="38117" y="8857"/>
                  <a:pt x="38153" y="8840"/>
                  <a:pt x="38184" y="8817"/>
                </a:cubicBezTo>
                <a:cubicBezTo>
                  <a:pt x="38350" y="8696"/>
                  <a:pt x="38515" y="8574"/>
                  <a:pt x="38681" y="8448"/>
                </a:cubicBezTo>
                <a:cubicBezTo>
                  <a:pt x="38893" y="8283"/>
                  <a:pt x="38800" y="7939"/>
                  <a:pt x="38534" y="7903"/>
                </a:cubicBezTo>
                <a:cubicBezTo>
                  <a:pt x="38452" y="7893"/>
                  <a:pt x="38371" y="7914"/>
                  <a:pt x="38308" y="7964"/>
                </a:cubicBezTo>
                <a:cubicBezTo>
                  <a:pt x="38147" y="8088"/>
                  <a:pt x="37985" y="8207"/>
                  <a:pt x="37824" y="8325"/>
                </a:cubicBezTo>
                <a:close/>
                <a:moveTo>
                  <a:pt x="39683" y="6801"/>
                </a:moveTo>
                <a:cubicBezTo>
                  <a:pt x="39561" y="6916"/>
                  <a:pt x="39555" y="7109"/>
                  <a:pt x="39670" y="7233"/>
                </a:cubicBezTo>
                <a:cubicBezTo>
                  <a:pt x="39785" y="7356"/>
                  <a:pt x="39980" y="7363"/>
                  <a:pt x="40102" y="7245"/>
                </a:cubicBezTo>
                <a:cubicBezTo>
                  <a:pt x="40255" y="7105"/>
                  <a:pt x="40406" y="6960"/>
                  <a:pt x="40552" y="6814"/>
                </a:cubicBezTo>
                <a:cubicBezTo>
                  <a:pt x="40666" y="6694"/>
                  <a:pt x="40663" y="6504"/>
                  <a:pt x="40544" y="6386"/>
                </a:cubicBezTo>
                <a:cubicBezTo>
                  <a:pt x="40427" y="6271"/>
                  <a:pt x="40236" y="6269"/>
                  <a:pt x="40117" y="6384"/>
                </a:cubicBezTo>
                <a:cubicBezTo>
                  <a:pt x="39976" y="6527"/>
                  <a:pt x="39831" y="6665"/>
                  <a:pt x="39685" y="6799"/>
                </a:cubicBezTo>
                <a:close/>
                <a:moveTo>
                  <a:pt x="41326" y="5051"/>
                </a:moveTo>
                <a:cubicBezTo>
                  <a:pt x="41219" y="5181"/>
                  <a:pt x="41240" y="5374"/>
                  <a:pt x="41370" y="5481"/>
                </a:cubicBezTo>
                <a:cubicBezTo>
                  <a:pt x="41502" y="5586"/>
                  <a:pt x="41695" y="5567"/>
                  <a:pt x="41799" y="5435"/>
                </a:cubicBezTo>
                <a:cubicBezTo>
                  <a:pt x="41931" y="5273"/>
                  <a:pt x="42059" y="5110"/>
                  <a:pt x="42183" y="4942"/>
                </a:cubicBezTo>
                <a:cubicBezTo>
                  <a:pt x="42388" y="4661"/>
                  <a:pt x="42040" y="4311"/>
                  <a:pt x="41757" y="4515"/>
                </a:cubicBezTo>
                <a:cubicBezTo>
                  <a:pt x="41732" y="4531"/>
                  <a:pt x="41711" y="4555"/>
                  <a:pt x="41692" y="4580"/>
                </a:cubicBezTo>
                <a:cubicBezTo>
                  <a:pt x="41573" y="4739"/>
                  <a:pt x="41449" y="4896"/>
                  <a:pt x="41326" y="5051"/>
                </a:cubicBezTo>
                <a:close/>
                <a:moveTo>
                  <a:pt x="42686" y="3081"/>
                </a:moveTo>
                <a:cubicBezTo>
                  <a:pt x="42518" y="3370"/>
                  <a:pt x="42874" y="3683"/>
                  <a:pt x="43143" y="3469"/>
                </a:cubicBezTo>
                <a:cubicBezTo>
                  <a:pt x="43172" y="3448"/>
                  <a:pt x="43195" y="3419"/>
                  <a:pt x="43214" y="3387"/>
                </a:cubicBezTo>
                <a:lnTo>
                  <a:pt x="43287" y="3257"/>
                </a:lnTo>
                <a:lnTo>
                  <a:pt x="43424" y="3014"/>
                </a:lnTo>
                <a:lnTo>
                  <a:pt x="43516" y="2840"/>
                </a:lnTo>
                <a:cubicBezTo>
                  <a:pt x="43673" y="2534"/>
                  <a:pt x="43281" y="2232"/>
                  <a:pt x="43023" y="2490"/>
                </a:cubicBezTo>
                <a:cubicBezTo>
                  <a:pt x="43004" y="2511"/>
                  <a:pt x="42988" y="2534"/>
                  <a:pt x="42973" y="2559"/>
                </a:cubicBezTo>
                <a:lnTo>
                  <a:pt x="42887" y="2723"/>
                </a:lnTo>
                <a:lnTo>
                  <a:pt x="42757" y="295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87858952" name="Google Shape;1220;p69"/>
          <p:cNvSpPr/>
          <p:nvPr/>
        </p:nvSpPr>
        <p:spPr bwMode="auto">
          <a:xfrm rot="1800202">
            <a:off x="401355" y="447122"/>
            <a:ext cx="258592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30627759" name="Google Shape;1221;p69"/>
          <p:cNvSpPr/>
          <p:nvPr/>
        </p:nvSpPr>
        <p:spPr bwMode="auto">
          <a:xfrm rot="1800295">
            <a:off x="740730" y="373502"/>
            <a:ext cx="99500" cy="8771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98390308" name="Google Shape;1222;p69"/>
          <p:cNvSpPr/>
          <p:nvPr/>
        </p:nvSpPr>
        <p:spPr bwMode="auto">
          <a:xfrm rot="1800295">
            <a:off x="1671331" y="4064165"/>
            <a:ext cx="99500" cy="8771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34470830" name="Google Shape;1223;p69"/>
          <p:cNvSpPr/>
          <p:nvPr/>
        </p:nvSpPr>
        <p:spPr bwMode="auto">
          <a:xfrm rot="2887983" flipH="1">
            <a:off x="8541976" y="4186039"/>
            <a:ext cx="73086" cy="72373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12651734" name="Google Shape;1224;p69"/>
          <p:cNvSpPr/>
          <p:nvPr/>
        </p:nvSpPr>
        <p:spPr bwMode="auto">
          <a:xfrm rot="2887983" flipH="1">
            <a:off x="8698438" y="4440969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50443733" name="Google Shape;1225;p69"/>
          <p:cNvSpPr/>
          <p:nvPr/>
        </p:nvSpPr>
        <p:spPr bwMode="auto">
          <a:xfrm rot="2888058" flipH="1">
            <a:off x="8409856" y="4553539"/>
            <a:ext cx="176974" cy="177037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9334540" name="Google Shape;1226;p69"/>
          <p:cNvSpPr/>
          <p:nvPr/>
        </p:nvSpPr>
        <p:spPr bwMode="auto">
          <a:xfrm>
            <a:off x="5774638" y="4273600"/>
            <a:ext cx="275250" cy="319925"/>
          </a:xfrm>
          <a:custGeom>
            <a:avLst/>
            <a:gdLst/>
            <a:ahLst/>
            <a:cxnLst/>
            <a:rect l="l" t="t" r="r" b="b"/>
            <a:pathLst>
              <a:path w="11010" h="12797" fill="norm" stroke="1" extrusionOk="0">
                <a:moveTo>
                  <a:pt x="8736" y="10135"/>
                </a:moveTo>
                <a:cubicBezTo>
                  <a:pt x="8893" y="9341"/>
                  <a:pt x="9084" y="8553"/>
                  <a:pt x="9283" y="7769"/>
                </a:cubicBezTo>
                <a:cubicBezTo>
                  <a:pt x="8241" y="6692"/>
                  <a:pt x="7128" y="5669"/>
                  <a:pt x="6158" y="4523"/>
                </a:cubicBezTo>
                <a:cubicBezTo>
                  <a:pt x="5925" y="5543"/>
                  <a:pt x="5693" y="6583"/>
                  <a:pt x="5410" y="7582"/>
                </a:cubicBezTo>
                <a:cubicBezTo>
                  <a:pt x="4865" y="9513"/>
                  <a:pt x="1221" y="9437"/>
                  <a:pt x="470" y="7750"/>
                </a:cubicBezTo>
                <a:cubicBezTo>
                  <a:pt x="1" y="6694"/>
                  <a:pt x="785" y="5535"/>
                  <a:pt x="1866" y="5330"/>
                </a:cubicBezTo>
                <a:cubicBezTo>
                  <a:pt x="2838" y="5147"/>
                  <a:pt x="3970" y="5495"/>
                  <a:pt x="4748" y="6128"/>
                </a:cubicBezTo>
                <a:cubicBezTo>
                  <a:pt x="5114" y="4185"/>
                  <a:pt x="5697" y="2293"/>
                  <a:pt x="6146" y="369"/>
                </a:cubicBezTo>
                <a:cubicBezTo>
                  <a:pt x="6190" y="159"/>
                  <a:pt x="6378" y="13"/>
                  <a:pt x="6590" y="23"/>
                </a:cubicBezTo>
                <a:cubicBezTo>
                  <a:pt x="6797" y="0"/>
                  <a:pt x="6992" y="134"/>
                  <a:pt x="7043" y="338"/>
                </a:cubicBezTo>
                <a:cubicBezTo>
                  <a:pt x="7258" y="658"/>
                  <a:pt x="7541" y="977"/>
                  <a:pt x="7799" y="1262"/>
                </a:cubicBezTo>
                <a:cubicBezTo>
                  <a:pt x="8164" y="1666"/>
                  <a:pt x="8543" y="2058"/>
                  <a:pt x="8924" y="2446"/>
                </a:cubicBezTo>
                <a:cubicBezTo>
                  <a:pt x="9557" y="3087"/>
                  <a:pt x="10211" y="3716"/>
                  <a:pt x="10832" y="4368"/>
                </a:cubicBezTo>
                <a:cubicBezTo>
                  <a:pt x="10882" y="4407"/>
                  <a:pt x="10926" y="4460"/>
                  <a:pt x="10957" y="4516"/>
                </a:cubicBezTo>
                <a:cubicBezTo>
                  <a:pt x="10991" y="4577"/>
                  <a:pt x="11008" y="4646"/>
                  <a:pt x="11010" y="4715"/>
                </a:cubicBezTo>
                <a:cubicBezTo>
                  <a:pt x="11010" y="4757"/>
                  <a:pt x="11006" y="4799"/>
                  <a:pt x="10995" y="4839"/>
                </a:cubicBezTo>
                <a:cubicBezTo>
                  <a:pt x="10899" y="5254"/>
                  <a:pt x="10815" y="5675"/>
                  <a:pt x="10725" y="6092"/>
                </a:cubicBezTo>
                <a:cubicBezTo>
                  <a:pt x="10568" y="6828"/>
                  <a:pt x="10408" y="7566"/>
                  <a:pt x="10245" y="8301"/>
                </a:cubicBezTo>
                <a:cubicBezTo>
                  <a:pt x="10077" y="9054"/>
                  <a:pt x="9905" y="9806"/>
                  <a:pt x="9717" y="10552"/>
                </a:cubicBezTo>
                <a:cubicBezTo>
                  <a:pt x="9647" y="10818"/>
                  <a:pt x="9463" y="11600"/>
                  <a:pt x="9312" y="11816"/>
                </a:cubicBezTo>
                <a:cubicBezTo>
                  <a:pt x="9312" y="11820"/>
                  <a:pt x="9310" y="11820"/>
                  <a:pt x="9310" y="11822"/>
                </a:cubicBezTo>
                <a:cubicBezTo>
                  <a:pt x="8639" y="12702"/>
                  <a:pt x="7606" y="12797"/>
                  <a:pt x="6602" y="12495"/>
                </a:cubicBezTo>
                <a:cubicBezTo>
                  <a:pt x="5789" y="12250"/>
                  <a:pt x="5008" y="11606"/>
                  <a:pt x="4865" y="10728"/>
                </a:cubicBezTo>
                <a:cubicBezTo>
                  <a:pt x="4695" y="9674"/>
                  <a:pt x="5777" y="8993"/>
                  <a:pt x="6718" y="9047"/>
                </a:cubicBezTo>
                <a:cubicBezTo>
                  <a:pt x="7543" y="9096"/>
                  <a:pt x="8233" y="9519"/>
                  <a:pt x="8736" y="10135"/>
                </a:cubicBezTo>
                <a:close/>
                <a:moveTo>
                  <a:pt x="6843" y="1501"/>
                </a:moveTo>
                <a:cubicBezTo>
                  <a:pt x="6703" y="2123"/>
                  <a:pt x="6560" y="2745"/>
                  <a:pt x="6420" y="3370"/>
                </a:cubicBezTo>
                <a:cubicBezTo>
                  <a:pt x="7353" y="4600"/>
                  <a:pt x="8447" y="5690"/>
                  <a:pt x="9543" y="6773"/>
                </a:cubicBezTo>
                <a:cubicBezTo>
                  <a:pt x="9704" y="6157"/>
                  <a:pt x="9865" y="5539"/>
                  <a:pt x="10014" y="4921"/>
                </a:cubicBezTo>
                <a:cubicBezTo>
                  <a:pt x="9386" y="4298"/>
                  <a:pt x="8776" y="3649"/>
                  <a:pt x="8178" y="2999"/>
                </a:cubicBezTo>
                <a:cubicBezTo>
                  <a:pt x="7726" y="2509"/>
                  <a:pt x="7277" y="2010"/>
                  <a:pt x="6843" y="1501"/>
                </a:cubicBezTo>
                <a:close/>
                <a:moveTo>
                  <a:pt x="4515" y="7310"/>
                </a:moveTo>
                <a:cubicBezTo>
                  <a:pt x="4071" y="6641"/>
                  <a:pt x="2903" y="6006"/>
                  <a:pt x="2103" y="6235"/>
                </a:cubicBezTo>
                <a:cubicBezTo>
                  <a:pt x="1594" y="6379"/>
                  <a:pt x="904" y="7004"/>
                  <a:pt x="1441" y="7517"/>
                </a:cubicBezTo>
                <a:cubicBezTo>
                  <a:pt x="2122" y="8167"/>
                  <a:pt x="3411" y="8433"/>
                  <a:pt x="4171" y="7782"/>
                </a:cubicBezTo>
                <a:cubicBezTo>
                  <a:pt x="4322" y="7654"/>
                  <a:pt x="4440" y="7492"/>
                  <a:pt x="4515" y="7308"/>
                </a:cubicBezTo>
                <a:close/>
                <a:moveTo>
                  <a:pt x="8432" y="11420"/>
                </a:moveTo>
                <a:cubicBezTo>
                  <a:pt x="8065" y="10745"/>
                  <a:pt x="7426" y="9884"/>
                  <a:pt x="6567" y="9986"/>
                </a:cubicBezTo>
                <a:cubicBezTo>
                  <a:pt x="6160" y="10034"/>
                  <a:pt x="5582" y="10273"/>
                  <a:pt x="5844" y="10781"/>
                </a:cubicBezTo>
                <a:cubicBezTo>
                  <a:pt x="6062" y="11200"/>
                  <a:pt x="6472" y="11527"/>
                  <a:pt x="6938" y="11617"/>
                </a:cubicBezTo>
                <a:cubicBezTo>
                  <a:pt x="7436" y="11711"/>
                  <a:pt x="8042" y="11816"/>
                  <a:pt x="8432" y="114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41965432" name="Google Shape;1227;p69"/>
          <p:cNvSpPr/>
          <p:nvPr/>
        </p:nvSpPr>
        <p:spPr bwMode="auto">
          <a:xfrm>
            <a:off x="440363" y="3753963"/>
            <a:ext cx="700250" cy="565500"/>
          </a:xfrm>
          <a:custGeom>
            <a:avLst/>
            <a:gdLst/>
            <a:ahLst/>
            <a:cxnLst/>
            <a:rect l="l" t="t" r="r" b="b"/>
            <a:pathLst>
              <a:path w="28010" h="22620" fill="norm" stroke="1" extrusionOk="0">
                <a:moveTo>
                  <a:pt x="24617" y="13006"/>
                </a:moveTo>
                <a:cubicBezTo>
                  <a:pt x="25667" y="13386"/>
                  <a:pt x="26664" y="13897"/>
                  <a:pt x="27710" y="14285"/>
                </a:cubicBezTo>
                <a:cubicBezTo>
                  <a:pt x="27886" y="14350"/>
                  <a:pt x="28010" y="14501"/>
                  <a:pt x="28010" y="14696"/>
                </a:cubicBezTo>
                <a:cubicBezTo>
                  <a:pt x="28010" y="14941"/>
                  <a:pt x="27582" y="15266"/>
                  <a:pt x="27406" y="15406"/>
                </a:cubicBezTo>
                <a:cubicBezTo>
                  <a:pt x="26960" y="15762"/>
                  <a:pt x="26473" y="16094"/>
                  <a:pt x="25998" y="16414"/>
                </a:cubicBezTo>
                <a:cubicBezTo>
                  <a:pt x="24604" y="17351"/>
                  <a:pt x="23156" y="18233"/>
                  <a:pt x="21712" y="19090"/>
                </a:cubicBezTo>
                <a:cubicBezTo>
                  <a:pt x="20886" y="19581"/>
                  <a:pt x="15737" y="22620"/>
                  <a:pt x="14993" y="22590"/>
                </a:cubicBezTo>
                <a:cubicBezTo>
                  <a:pt x="14140" y="22580"/>
                  <a:pt x="11818" y="20446"/>
                  <a:pt x="11087" y="19847"/>
                </a:cubicBezTo>
                <a:cubicBezTo>
                  <a:pt x="7409" y="16825"/>
                  <a:pt x="3940" y="13589"/>
                  <a:pt x="455" y="10349"/>
                </a:cubicBezTo>
                <a:cubicBezTo>
                  <a:pt x="0" y="9974"/>
                  <a:pt x="300" y="8826"/>
                  <a:pt x="432" y="8354"/>
                </a:cubicBezTo>
                <a:cubicBezTo>
                  <a:pt x="560" y="7908"/>
                  <a:pt x="805" y="7153"/>
                  <a:pt x="1059" y="6759"/>
                </a:cubicBezTo>
                <a:cubicBezTo>
                  <a:pt x="1721" y="5550"/>
                  <a:pt x="10802" y="1059"/>
                  <a:pt x="12623" y="95"/>
                </a:cubicBezTo>
                <a:cubicBezTo>
                  <a:pt x="12797" y="0"/>
                  <a:pt x="13015" y="38"/>
                  <a:pt x="13147" y="189"/>
                </a:cubicBezTo>
                <a:cubicBezTo>
                  <a:pt x="13189" y="218"/>
                  <a:pt x="13224" y="256"/>
                  <a:pt x="13254" y="298"/>
                </a:cubicBezTo>
                <a:cubicBezTo>
                  <a:pt x="13488" y="633"/>
                  <a:pt x="13813" y="971"/>
                  <a:pt x="14098" y="1262"/>
                </a:cubicBezTo>
                <a:cubicBezTo>
                  <a:pt x="14559" y="1734"/>
                  <a:pt x="15041" y="2188"/>
                  <a:pt x="15530" y="2633"/>
                </a:cubicBezTo>
                <a:cubicBezTo>
                  <a:pt x="16783" y="3779"/>
                  <a:pt x="18091" y="4881"/>
                  <a:pt x="19413" y="5944"/>
                </a:cubicBezTo>
                <a:cubicBezTo>
                  <a:pt x="20677" y="6962"/>
                  <a:pt x="21974" y="7962"/>
                  <a:pt x="23305" y="8888"/>
                </a:cubicBezTo>
                <a:cubicBezTo>
                  <a:pt x="23839" y="9259"/>
                  <a:pt x="24380" y="9622"/>
                  <a:pt x="24937" y="9953"/>
                </a:cubicBezTo>
                <a:cubicBezTo>
                  <a:pt x="25312" y="10177"/>
                  <a:pt x="25734" y="10416"/>
                  <a:pt x="26142" y="10571"/>
                </a:cubicBezTo>
                <a:cubicBezTo>
                  <a:pt x="26165" y="10580"/>
                  <a:pt x="26188" y="10590"/>
                  <a:pt x="26209" y="10601"/>
                </a:cubicBezTo>
                <a:cubicBezTo>
                  <a:pt x="26582" y="10617"/>
                  <a:pt x="26782" y="11164"/>
                  <a:pt x="26411" y="11405"/>
                </a:cubicBezTo>
                <a:cubicBezTo>
                  <a:pt x="25836" y="11772"/>
                  <a:pt x="25218" y="12047"/>
                  <a:pt x="24577" y="12271"/>
                </a:cubicBezTo>
                <a:cubicBezTo>
                  <a:pt x="24575" y="12279"/>
                  <a:pt x="24575" y="12288"/>
                  <a:pt x="24573" y="12296"/>
                </a:cubicBezTo>
                <a:cubicBezTo>
                  <a:pt x="24531" y="12524"/>
                  <a:pt x="24564" y="12776"/>
                  <a:pt x="24619" y="13006"/>
                </a:cubicBezTo>
                <a:close/>
                <a:moveTo>
                  <a:pt x="13578" y="14970"/>
                </a:moveTo>
                <a:cubicBezTo>
                  <a:pt x="14004" y="15358"/>
                  <a:pt x="14429" y="15752"/>
                  <a:pt x="14838" y="16156"/>
                </a:cubicBezTo>
                <a:cubicBezTo>
                  <a:pt x="16127" y="14872"/>
                  <a:pt x="17915" y="13939"/>
                  <a:pt x="19553" y="13203"/>
                </a:cubicBezTo>
                <a:cubicBezTo>
                  <a:pt x="20561" y="12751"/>
                  <a:pt x="21588" y="12344"/>
                  <a:pt x="22613" y="11931"/>
                </a:cubicBezTo>
                <a:cubicBezTo>
                  <a:pt x="23372" y="11628"/>
                  <a:pt x="24141" y="11319"/>
                  <a:pt x="24881" y="10972"/>
                </a:cubicBezTo>
                <a:cubicBezTo>
                  <a:pt x="24191" y="10640"/>
                  <a:pt x="23607" y="10244"/>
                  <a:pt x="22961" y="9800"/>
                </a:cubicBezTo>
                <a:cubicBezTo>
                  <a:pt x="21167" y="10479"/>
                  <a:pt x="19528" y="11630"/>
                  <a:pt x="17862" y="12564"/>
                </a:cubicBezTo>
                <a:cubicBezTo>
                  <a:pt x="16783" y="13168"/>
                  <a:pt x="15710" y="13778"/>
                  <a:pt x="14639" y="14396"/>
                </a:cubicBezTo>
                <a:cubicBezTo>
                  <a:pt x="14314" y="14585"/>
                  <a:pt x="13910" y="14761"/>
                  <a:pt x="13581" y="14970"/>
                </a:cubicBezTo>
                <a:close/>
                <a:moveTo>
                  <a:pt x="22133" y="9213"/>
                </a:moveTo>
                <a:cubicBezTo>
                  <a:pt x="20555" y="8067"/>
                  <a:pt x="18996" y="6879"/>
                  <a:pt x="17493" y="5638"/>
                </a:cubicBezTo>
                <a:cubicBezTo>
                  <a:pt x="16542" y="4852"/>
                  <a:pt x="15605" y="4041"/>
                  <a:pt x="14716" y="3188"/>
                </a:cubicBezTo>
                <a:cubicBezTo>
                  <a:pt x="14019" y="2519"/>
                  <a:pt x="13308" y="1792"/>
                  <a:pt x="12719" y="1019"/>
                </a:cubicBezTo>
                <a:cubicBezTo>
                  <a:pt x="11290" y="1801"/>
                  <a:pt x="9844" y="2553"/>
                  <a:pt x="8404" y="3316"/>
                </a:cubicBezTo>
                <a:cubicBezTo>
                  <a:pt x="6711" y="4213"/>
                  <a:pt x="4988" y="5129"/>
                  <a:pt x="3362" y="6145"/>
                </a:cubicBezTo>
                <a:cubicBezTo>
                  <a:pt x="3406" y="6181"/>
                  <a:pt x="3444" y="6212"/>
                  <a:pt x="3467" y="6229"/>
                </a:cubicBezTo>
                <a:cubicBezTo>
                  <a:pt x="3739" y="6447"/>
                  <a:pt x="4011" y="6665"/>
                  <a:pt x="4282" y="6883"/>
                </a:cubicBezTo>
                <a:cubicBezTo>
                  <a:pt x="5103" y="7541"/>
                  <a:pt x="5921" y="8199"/>
                  <a:pt x="6738" y="8859"/>
                </a:cubicBezTo>
                <a:cubicBezTo>
                  <a:pt x="7518" y="9488"/>
                  <a:pt x="8295" y="10121"/>
                  <a:pt x="9071" y="10754"/>
                </a:cubicBezTo>
                <a:cubicBezTo>
                  <a:pt x="9343" y="10978"/>
                  <a:pt x="9615" y="11200"/>
                  <a:pt x="9886" y="11426"/>
                </a:cubicBezTo>
                <a:cubicBezTo>
                  <a:pt x="10018" y="11535"/>
                  <a:pt x="10171" y="11657"/>
                  <a:pt x="10292" y="11776"/>
                </a:cubicBezTo>
                <a:cubicBezTo>
                  <a:pt x="10686" y="12170"/>
                  <a:pt x="10081" y="12778"/>
                  <a:pt x="9685" y="12386"/>
                </a:cubicBezTo>
                <a:cubicBezTo>
                  <a:pt x="9278" y="11980"/>
                  <a:pt x="8777" y="11579"/>
                  <a:pt x="8331" y="11213"/>
                </a:cubicBezTo>
                <a:cubicBezTo>
                  <a:pt x="7601" y="10607"/>
                  <a:pt x="6860" y="10014"/>
                  <a:pt x="6116" y="9425"/>
                </a:cubicBezTo>
                <a:cubicBezTo>
                  <a:pt x="5372" y="8836"/>
                  <a:pt x="4621" y="8255"/>
                  <a:pt x="3863" y="7685"/>
                </a:cubicBezTo>
                <a:cubicBezTo>
                  <a:pt x="3571" y="7465"/>
                  <a:pt x="3278" y="7250"/>
                  <a:pt x="2980" y="7038"/>
                </a:cubicBezTo>
                <a:cubicBezTo>
                  <a:pt x="2834" y="6933"/>
                  <a:pt x="2683" y="6824"/>
                  <a:pt x="2530" y="6728"/>
                </a:cubicBezTo>
                <a:cubicBezTo>
                  <a:pt x="1983" y="7260"/>
                  <a:pt x="1599" y="7901"/>
                  <a:pt x="1417" y="8647"/>
                </a:cubicBezTo>
                <a:cubicBezTo>
                  <a:pt x="1306" y="9098"/>
                  <a:pt x="1293" y="9479"/>
                  <a:pt x="1300" y="9926"/>
                </a:cubicBezTo>
                <a:cubicBezTo>
                  <a:pt x="3687" y="11825"/>
                  <a:pt x="5839" y="13941"/>
                  <a:pt x="8067" y="16018"/>
                </a:cubicBezTo>
                <a:cubicBezTo>
                  <a:pt x="9066" y="16951"/>
                  <a:pt x="10079" y="17869"/>
                  <a:pt x="11129" y="18743"/>
                </a:cubicBezTo>
                <a:cubicBezTo>
                  <a:pt x="10758" y="17672"/>
                  <a:pt x="10638" y="16504"/>
                  <a:pt x="11380" y="15544"/>
                </a:cubicBezTo>
                <a:cubicBezTo>
                  <a:pt x="12065" y="14658"/>
                  <a:pt x="13258" y="14203"/>
                  <a:pt x="14205" y="13654"/>
                </a:cubicBezTo>
                <a:cubicBezTo>
                  <a:pt x="15347" y="12994"/>
                  <a:pt x="16496" y="12342"/>
                  <a:pt x="17646" y="11699"/>
                </a:cubicBezTo>
                <a:cubicBezTo>
                  <a:pt x="19134" y="10869"/>
                  <a:pt x="20568" y="9896"/>
                  <a:pt x="22133" y="9213"/>
                </a:cubicBezTo>
                <a:close/>
                <a:moveTo>
                  <a:pt x="13358" y="7681"/>
                </a:moveTo>
                <a:cubicBezTo>
                  <a:pt x="13769" y="7430"/>
                  <a:pt x="14182" y="7180"/>
                  <a:pt x="14597" y="6929"/>
                </a:cubicBezTo>
                <a:cubicBezTo>
                  <a:pt x="14947" y="6719"/>
                  <a:pt x="15301" y="6499"/>
                  <a:pt x="15657" y="6300"/>
                </a:cubicBezTo>
                <a:cubicBezTo>
                  <a:pt x="15961" y="6130"/>
                  <a:pt x="15930" y="5718"/>
                  <a:pt x="15647" y="5554"/>
                </a:cubicBezTo>
                <a:cubicBezTo>
                  <a:pt x="15519" y="5479"/>
                  <a:pt x="15360" y="5479"/>
                  <a:pt x="15232" y="5554"/>
                </a:cubicBezTo>
                <a:cubicBezTo>
                  <a:pt x="14880" y="5749"/>
                  <a:pt x="14532" y="5965"/>
                  <a:pt x="14188" y="6172"/>
                </a:cubicBezTo>
                <a:cubicBezTo>
                  <a:pt x="13625" y="6514"/>
                  <a:pt x="13063" y="6858"/>
                  <a:pt x="12499" y="7201"/>
                </a:cubicBezTo>
                <a:cubicBezTo>
                  <a:pt x="11889" y="7574"/>
                  <a:pt x="11279" y="7945"/>
                  <a:pt x="10668" y="8316"/>
                </a:cubicBezTo>
                <a:cubicBezTo>
                  <a:pt x="10454" y="8446"/>
                  <a:pt x="10240" y="8576"/>
                  <a:pt x="10024" y="8702"/>
                </a:cubicBezTo>
                <a:cubicBezTo>
                  <a:pt x="9932" y="8758"/>
                  <a:pt x="9821" y="8830"/>
                  <a:pt x="9724" y="8876"/>
                </a:cubicBezTo>
                <a:cubicBezTo>
                  <a:pt x="9714" y="8880"/>
                  <a:pt x="9706" y="8886"/>
                  <a:pt x="9697" y="8893"/>
                </a:cubicBezTo>
                <a:cubicBezTo>
                  <a:pt x="9186" y="9243"/>
                  <a:pt x="9628" y="9945"/>
                  <a:pt x="10083" y="9647"/>
                </a:cubicBezTo>
                <a:cubicBezTo>
                  <a:pt x="10422" y="9477"/>
                  <a:pt x="10785" y="9240"/>
                  <a:pt x="11112" y="9043"/>
                </a:cubicBezTo>
                <a:cubicBezTo>
                  <a:pt x="11347" y="8903"/>
                  <a:pt x="11579" y="8763"/>
                  <a:pt x="11814" y="8620"/>
                </a:cubicBezTo>
                <a:cubicBezTo>
                  <a:pt x="11705" y="8817"/>
                  <a:pt x="11778" y="9085"/>
                  <a:pt x="11994" y="9207"/>
                </a:cubicBezTo>
                <a:cubicBezTo>
                  <a:pt x="12124" y="9278"/>
                  <a:pt x="12279" y="9276"/>
                  <a:pt x="12407" y="9201"/>
                </a:cubicBezTo>
                <a:cubicBezTo>
                  <a:pt x="13335" y="8679"/>
                  <a:pt x="14266" y="8157"/>
                  <a:pt x="15192" y="7635"/>
                </a:cubicBezTo>
                <a:cubicBezTo>
                  <a:pt x="15498" y="7461"/>
                  <a:pt x="15463" y="7044"/>
                  <a:pt x="15178" y="6885"/>
                </a:cubicBezTo>
                <a:cubicBezTo>
                  <a:pt x="15048" y="6812"/>
                  <a:pt x="14892" y="6814"/>
                  <a:pt x="14765" y="6889"/>
                </a:cubicBezTo>
                <a:cubicBezTo>
                  <a:pt x="14295" y="7153"/>
                  <a:pt x="13826" y="7417"/>
                  <a:pt x="13356" y="7681"/>
                </a:cubicBezTo>
                <a:close/>
                <a:moveTo>
                  <a:pt x="9171" y="8800"/>
                </a:moveTo>
                <a:cubicBezTo>
                  <a:pt x="10969" y="7595"/>
                  <a:pt x="12837" y="6512"/>
                  <a:pt x="14723" y="5458"/>
                </a:cubicBezTo>
                <a:cubicBezTo>
                  <a:pt x="15222" y="5238"/>
                  <a:pt x="14951" y="4437"/>
                  <a:pt x="14436" y="4649"/>
                </a:cubicBezTo>
                <a:cubicBezTo>
                  <a:pt x="14429" y="4653"/>
                  <a:pt x="14423" y="4655"/>
                  <a:pt x="14417" y="4659"/>
                </a:cubicBezTo>
                <a:cubicBezTo>
                  <a:pt x="12426" y="5762"/>
                  <a:pt x="10410" y="6765"/>
                  <a:pt x="8599" y="8161"/>
                </a:cubicBezTo>
                <a:cubicBezTo>
                  <a:pt x="8591" y="8167"/>
                  <a:pt x="8586" y="8172"/>
                  <a:pt x="8580" y="8178"/>
                </a:cubicBezTo>
                <a:cubicBezTo>
                  <a:pt x="8190" y="8566"/>
                  <a:pt x="8775" y="9165"/>
                  <a:pt x="9171" y="8800"/>
                </a:cubicBezTo>
                <a:close/>
                <a:moveTo>
                  <a:pt x="15125" y="8861"/>
                </a:moveTo>
                <a:cubicBezTo>
                  <a:pt x="14174" y="8857"/>
                  <a:pt x="13907" y="9924"/>
                  <a:pt x="14203" y="10672"/>
                </a:cubicBezTo>
                <a:cubicBezTo>
                  <a:pt x="14494" y="11405"/>
                  <a:pt x="15423" y="11799"/>
                  <a:pt x="16095" y="11309"/>
                </a:cubicBezTo>
                <a:cubicBezTo>
                  <a:pt x="16605" y="10938"/>
                  <a:pt x="16783" y="10217"/>
                  <a:pt x="16611" y="9626"/>
                </a:cubicBezTo>
                <a:cubicBezTo>
                  <a:pt x="16412" y="8945"/>
                  <a:pt x="15771" y="8721"/>
                  <a:pt x="15125" y="8861"/>
                </a:cubicBezTo>
                <a:close/>
                <a:moveTo>
                  <a:pt x="14995" y="9790"/>
                </a:moveTo>
                <a:cubicBezTo>
                  <a:pt x="14863" y="9947"/>
                  <a:pt x="14960" y="10328"/>
                  <a:pt x="15058" y="10471"/>
                </a:cubicBezTo>
                <a:cubicBezTo>
                  <a:pt x="15190" y="10668"/>
                  <a:pt x="15498" y="10747"/>
                  <a:pt x="15664" y="10546"/>
                </a:cubicBezTo>
                <a:cubicBezTo>
                  <a:pt x="15813" y="10362"/>
                  <a:pt x="15861" y="10060"/>
                  <a:pt x="15775" y="9838"/>
                </a:cubicBezTo>
                <a:cubicBezTo>
                  <a:pt x="15712" y="9678"/>
                  <a:pt x="15580" y="9655"/>
                  <a:pt x="15431" y="9674"/>
                </a:cubicBezTo>
                <a:cubicBezTo>
                  <a:pt x="15364" y="9712"/>
                  <a:pt x="15289" y="9729"/>
                  <a:pt x="15213" y="9725"/>
                </a:cubicBezTo>
                <a:cubicBezTo>
                  <a:pt x="15178" y="9735"/>
                  <a:pt x="15144" y="9748"/>
                  <a:pt x="15110" y="9760"/>
                </a:cubicBezTo>
                <a:cubicBezTo>
                  <a:pt x="15075" y="9775"/>
                  <a:pt x="15035" y="9783"/>
                  <a:pt x="14995" y="9787"/>
                </a:cubicBezTo>
                <a:close/>
                <a:moveTo>
                  <a:pt x="12549" y="19914"/>
                </a:moveTo>
                <a:cubicBezTo>
                  <a:pt x="12895" y="20180"/>
                  <a:pt x="13241" y="20444"/>
                  <a:pt x="13593" y="20700"/>
                </a:cubicBezTo>
                <a:cubicBezTo>
                  <a:pt x="14019" y="21010"/>
                  <a:pt x="14576" y="21423"/>
                  <a:pt x="15058" y="21653"/>
                </a:cubicBezTo>
                <a:cubicBezTo>
                  <a:pt x="15117" y="21639"/>
                  <a:pt x="15175" y="21620"/>
                  <a:pt x="15234" y="21599"/>
                </a:cubicBezTo>
                <a:cubicBezTo>
                  <a:pt x="13910" y="20620"/>
                  <a:pt x="13679" y="18307"/>
                  <a:pt x="14360" y="16888"/>
                </a:cubicBezTo>
                <a:cubicBezTo>
                  <a:pt x="13878" y="16379"/>
                  <a:pt x="13348" y="15920"/>
                  <a:pt x="12828" y="15450"/>
                </a:cubicBezTo>
                <a:cubicBezTo>
                  <a:pt x="11952" y="16150"/>
                  <a:pt x="11592" y="17053"/>
                  <a:pt x="11822" y="18168"/>
                </a:cubicBezTo>
                <a:cubicBezTo>
                  <a:pt x="11904" y="18569"/>
                  <a:pt x="12053" y="18954"/>
                  <a:pt x="12235" y="19321"/>
                </a:cubicBezTo>
                <a:cubicBezTo>
                  <a:pt x="12300" y="19453"/>
                  <a:pt x="12371" y="19585"/>
                  <a:pt x="12445" y="19715"/>
                </a:cubicBezTo>
                <a:cubicBezTo>
                  <a:pt x="12476" y="19776"/>
                  <a:pt x="12520" y="19847"/>
                  <a:pt x="12549" y="19914"/>
                </a:cubicBezTo>
                <a:close/>
                <a:moveTo>
                  <a:pt x="16110" y="21044"/>
                </a:moveTo>
                <a:cubicBezTo>
                  <a:pt x="18946" y="19212"/>
                  <a:pt x="21913" y="17600"/>
                  <a:pt x="24849" y="15934"/>
                </a:cubicBezTo>
                <a:cubicBezTo>
                  <a:pt x="24839" y="15920"/>
                  <a:pt x="24830" y="15905"/>
                  <a:pt x="24822" y="15890"/>
                </a:cubicBezTo>
                <a:cubicBezTo>
                  <a:pt x="24441" y="15161"/>
                  <a:pt x="24057" y="14394"/>
                  <a:pt x="23845" y="13595"/>
                </a:cubicBezTo>
                <a:cubicBezTo>
                  <a:pt x="23741" y="13480"/>
                  <a:pt x="23705" y="13319"/>
                  <a:pt x="23751" y="13172"/>
                </a:cubicBezTo>
                <a:cubicBezTo>
                  <a:pt x="23715" y="12967"/>
                  <a:pt x="23697" y="12761"/>
                  <a:pt x="23695" y="12554"/>
                </a:cubicBezTo>
                <a:cubicBezTo>
                  <a:pt x="21278" y="13338"/>
                  <a:pt x="17055" y="15257"/>
                  <a:pt x="15580" y="17108"/>
                </a:cubicBezTo>
                <a:cubicBezTo>
                  <a:pt x="14492" y="18474"/>
                  <a:pt x="15043" y="19910"/>
                  <a:pt x="16110" y="21044"/>
                </a:cubicBezTo>
                <a:close/>
                <a:moveTo>
                  <a:pt x="25591" y="15511"/>
                </a:moveTo>
                <a:cubicBezTo>
                  <a:pt x="25991" y="15282"/>
                  <a:pt x="26390" y="15052"/>
                  <a:pt x="26788" y="14819"/>
                </a:cubicBezTo>
                <a:cubicBezTo>
                  <a:pt x="26203" y="14536"/>
                  <a:pt x="25570" y="14283"/>
                  <a:pt x="24958" y="14050"/>
                </a:cubicBezTo>
                <a:cubicBezTo>
                  <a:pt x="25136" y="14536"/>
                  <a:pt x="25333" y="15014"/>
                  <a:pt x="25572" y="15471"/>
                </a:cubicBezTo>
                <a:cubicBezTo>
                  <a:pt x="25581" y="15484"/>
                  <a:pt x="25587" y="15498"/>
                  <a:pt x="25593" y="1551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55127191" name="Google Shape;1228;p69"/>
          <p:cNvSpPr/>
          <p:nvPr/>
        </p:nvSpPr>
        <p:spPr bwMode="auto">
          <a:xfrm rot="2887983" flipH="1">
            <a:off x="431388" y="2370627"/>
            <a:ext cx="73086" cy="72373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4272884" name="Google Shape;1229;p69"/>
          <p:cNvSpPr/>
          <p:nvPr/>
        </p:nvSpPr>
        <p:spPr bwMode="auto">
          <a:xfrm rot="2888058" flipH="1">
            <a:off x="6027231" y="328839"/>
            <a:ext cx="176974" cy="177037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7975884" name="Google Shape;1230;p69"/>
          <p:cNvSpPr/>
          <p:nvPr/>
        </p:nvSpPr>
        <p:spPr bwMode="auto">
          <a:xfrm rot="2887983" flipH="1">
            <a:off x="2883313" y="690369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 2" preserve="0" showMasterPhAnim="0" showMasterSp="1" userDrawn="1">
  <p:cSld name="CUSTOM_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759878" name="Google Shape;1232;p70"/>
          <p:cNvSpPr txBox="1"/>
          <p:nvPr>
            <p:ph type="subTitle" idx="1"/>
          </p:nvPr>
        </p:nvSpPr>
        <p:spPr bwMode="auto">
          <a:xfrm flipH="1">
            <a:off x="3063100" y="1496250"/>
            <a:ext cx="4402200" cy="15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802790128" name="Google Shape;1233;p70"/>
          <p:cNvSpPr txBox="1"/>
          <p:nvPr>
            <p:ph type="ctrTitle"/>
          </p:nvPr>
        </p:nvSpPr>
        <p:spPr bwMode="auto">
          <a:xfrm flipH="1">
            <a:off x="3063313" y="3204500"/>
            <a:ext cx="4402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57537289" name="Google Shape;1234;p70"/>
          <p:cNvSpPr/>
          <p:nvPr/>
        </p:nvSpPr>
        <p:spPr bwMode="auto">
          <a:xfrm rot="5400000" flipH="1">
            <a:off x="-76966" y="76005"/>
            <a:ext cx="2636522" cy="2482513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9655022" name="Google Shape;1235;p70"/>
          <p:cNvSpPr/>
          <p:nvPr/>
        </p:nvSpPr>
        <p:spPr bwMode="auto">
          <a:xfrm rot="3807597" flipH="1">
            <a:off x="1579393" y="599235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00392980" name="Google Shape;1236;p70"/>
          <p:cNvSpPr/>
          <p:nvPr/>
        </p:nvSpPr>
        <p:spPr bwMode="auto">
          <a:xfrm rot="3807589" flipH="1">
            <a:off x="1225646" y="1944583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13757123" name="Google Shape;1237;p70"/>
          <p:cNvSpPr/>
          <p:nvPr/>
        </p:nvSpPr>
        <p:spPr bwMode="auto">
          <a:xfrm rot="-899913">
            <a:off x="29738" y="3948352"/>
            <a:ext cx="1718566" cy="833882"/>
          </a:xfrm>
          <a:custGeom>
            <a:avLst/>
            <a:gdLst/>
            <a:ahLst/>
            <a:cxnLst/>
            <a:rect l="l" t="t" r="r" b="b"/>
            <a:pathLst>
              <a:path w="49638" h="24087" fill="norm" stroke="1" extrusionOk="0">
                <a:moveTo>
                  <a:pt x="252" y="3708"/>
                </a:moveTo>
                <a:cubicBezTo>
                  <a:pt x="88" y="3758"/>
                  <a:pt x="0" y="3934"/>
                  <a:pt x="55" y="4096"/>
                </a:cubicBezTo>
                <a:cubicBezTo>
                  <a:pt x="109" y="4259"/>
                  <a:pt x="285" y="4345"/>
                  <a:pt x="447" y="4287"/>
                </a:cubicBezTo>
                <a:cubicBezTo>
                  <a:pt x="639" y="4224"/>
                  <a:pt x="830" y="4161"/>
                  <a:pt x="1023" y="4098"/>
                </a:cubicBezTo>
                <a:cubicBezTo>
                  <a:pt x="1333" y="3997"/>
                  <a:pt x="1293" y="3536"/>
                  <a:pt x="952" y="3503"/>
                </a:cubicBezTo>
                <a:cubicBezTo>
                  <a:pt x="912" y="3501"/>
                  <a:pt x="872" y="3505"/>
                  <a:pt x="834" y="3517"/>
                </a:cubicBezTo>
                <a:lnTo>
                  <a:pt x="646" y="3578"/>
                </a:lnTo>
                <a:lnTo>
                  <a:pt x="252" y="3708"/>
                </a:lnTo>
                <a:close/>
                <a:moveTo>
                  <a:pt x="46498" y="23475"/>
                </a:moveTo>
                <a:cubicBezTo>
                  <a:pt x="46332" y="23766"/>
                  <a:pt x="46699" y="24087"/>
                  <a:pt x="46972" y="23850"/>
                </a:cubicBezTo>
                <a:cubicBezTo>
                  <a:pt x="46995" y="23829"/>
                  <a:pt x="47014" y="23804"/>
                  <a:pt x="47030" y="23779"/>
                </a:cubicBezTo>
                <a:cubicBezTo>
                  <a:pt x="47133" y="23599"/>
                  <a:pt x="47234" y="23416"/>
                  <a:pt x="47330" y="23234"/>
                </a:cubicBezTo>
                <a:cubicBezTo>
                  <a:pt x="47475" y="22957"/>
                  <a:pt x="47158" y="22666"/>
                  <a:pt x="46894" y="22834"/>
                </a:cubicBezTo>
                <a:cubicBezTo>
                  <a:pt x="46850" y="22863"/>
                  <a:pt x="46815" y="22903"/>
                  <a:pt x="46789" y="22949"/>
                </a:cubicBezTo>
                <a:cubicBezTo>
                  <a:pt x="46695" y="23125"/>
                  <a:pt x="46599" y="23301"/>
                  <a:pt x="46500" y="23475"/>
                </a:cubicBezTo>
                <a:close/>
                <a:moveTo>
                  <a:pt x="47565" y="21318"/>
                </a:moveTo>
                <a:cubicBezTo>
                  <a:pt x="47460" y="21570"/>
                  <a:pt x="47711" y="21821"/>
                  <a:pt x="47963" y="21719"/>
                </a:cubicBezTo>
                <a:cubicBezTo>
                  <a:pt x="48038" y="21689"/>
                  <a:pt x="48097" y="21631"/>
                  <a:pt x="48129" y="21555"/>
                </a:cubicBezTo>
                <a:cubicBezTo>
                  <a:pt x="48208" y="21365"/>
                  <a:pt x="48288" y="21174"/>
                  <a:pt x="48363" y="20981"/>
                </a:cubicBezTo>
                <a:cubicBezTo>
                  <a:pt x="48476" y="20696"/>
                  <a:pt x="48133" y="20438"/>
                  <a:pt x="47890" y="20631"/>
                </a:cubicBezTo>
                <a:cubicBezTo>
                  <a:pt x="47846" y="20665"/>
                  <a:pt x="47812" y="20709"/>
                  <a:pt x="47793" y="20761"/>
                </a:cubicBezTo>
                <a:cubicBezTo>
                  <a:pt x="47720" y="20948"/>
                  <a:pt x="47644" y="21134"/>
                  <a:pt x="47565" y="21318"/>
                </a:cubicBezTo>
                <a:close/>
                <a:moveTo>
                  <a:pt x="48374" y="19051"/>
                </a:moveTo>
                <a:cubicBezTo>
                  <a:pt x="48284" y="19365"/>
                  <a:pt x="48694" y="19596"/>
                  <a:pt x="48914" y="19317"/>
                </a:cubicBezTo>
                <a:cubicBezTo>
                  <a:pt x="48935" y="19288"/>
                  <a:pt x="48950" y="19256"/>
                  <a:pt x="48961" y="19221"/>
                </a:cubicBezTo>
                <a:cubicBezTo>
                  <a:pt x="49019" y="19022"/>
                  <a:pt x="49072" y="18822"/>
                  <a:pt x="49124" y="18621"/>
                </a:cubicBezTo>
                <a:cubicBezTo>
                  <a:pt x="49204" y="18317"/>
                  <a:pt x="48814" y="18097"/>
                  <a:pt x="48592" y="18353"/>
                </a:cubicBezTo>
                <a:cubicBezTo>
                  <a:pt x="48562" y="18389"/>
                  <a:pt x="48543" y="18431"/>
                  <a:pt x="48533" y="18475"/>
                </a:cubicBezTo>
                <a:cubicBezTo>
                  <a:pt x="48483" y="18667"/>
                  <a:pt x="48430" y="18860"/>
                  <a:pt x="48376" y="19053"/>
                </a:cubicBezTo>
                <a:close/>
                <a:moveTo>
                  <a:pt x="48881" y="16708"/>
                </a:moveTo>
                <a:cubicBezTo>
                  <a:pt x="48839" y="17049"/>
                  <a:pt x="49300" y="17192"/>
                  <a:pt x="49457" y="16888"/>
                </a:cubicBezTo>
                <a:cubicBezTo>
                  <a:pt x="49472" y="16859"/>
                  <a:pt x="49482" y="16825"/>
                  <a:pt x="49487" y="16792"/>
                </a:cubicBezTo>
                <a:cubicBezTo>
                  <a:pt x="49516" y="16584"/>
                  <a:pt x="49539" y="16379"/>
                  <a:pt x="49562" y="16171"/>
                </a:cubicBezTo>
                <a:cubicBezTo>
                  <a:pt x="49575" y="16006"/>
                  <a:pt x="49453" y="15861"/>
                  <a:pt x="49287" y="15844"/>
                </a:cubicBezTo>
                <a:cubicBezTo>
                  <a:pt x="49122" y="15830"/>
                  <a:pt x="48973" y="15949"/>
                  <a:pt x="48954" y="16115"/>
                </a:cubicBezTo>
                <a:cubicBezTo>
                  <a:pt x="48940" y="16310"/>
                  <a:pt x="48908" y="16515"/>
                  <a:pt x="48881" y="16708"/>
                </a:cubicBezTo>
                <a:close/>
                <a:moveTo>
                  <a:pt x="49487" y="16792"/>
                </a:moveTo>
                <a:lnTo>
                  <a:pt x="48954" y="16117"/>
                </a:lnTo>
                <a:lnTo>
                  <a:pt x="49562" y="16173"/>
                </a:lnTo>
                <a:lnTo>
                  <a:pt x="49487" y="16794"/>
                </a:lnTo>
                <a:close/>
                <a:moveTo>
                  <a:pt x="49021" y="14325"/>
                </a:moveTo>
                <a:cubicBezTo>
                  <a:pt x="49028" y="14493"/>
                  <a:pt x="49168" y="14625"/>
                  <a:pt x="49338" y="14618"/>
                </a:cubicBezTo>
                <a:cubicBezTo>
                  <a:pt x="49505" y="14614"/>
                  <a:pt x="49637" y="14472"/>
                  <a:pt x="49633" y="14304"/>
                </a:cubicBezTo>
                <a:cubicBezTo>
                  <a:pt x="49627" y="14095"/>
                  <a:pt x="49614" y="13887"/>
                  <a:pt x="49600" y="13680"/>
                </a:cubicBezTo>
                <a:cubicBezTo>
                  <a:pt x="49589" y="13508"/>
                  <a:pt x="49440" y="13378"/>
                  <a:pt x="49271" y="13392"/>
                </a:cubicBezTo>
                <a:cubicBezTo>
                  <a:pt x="49099" y="13405"/>
                  <a:pt x="48973" y="13558"/>
                  <a:pt x="48990" y="13728"/>
                </a:cubicBezTo>
                <a:cubicBezTo>
                  <a:pt x="49005" y="13927"/>
                  <a:pt x="49017" y="14124"/>
                  <a:pt x="49021" y="14325"/>
                </a:cubicBezTo>
                <a:close/>
                <a:moveTo>
                  <a:pt x="48722" y="11967"/>
                </a:moveTo>
                <a:cubicBezTo>
                  <a:pt x="48808" y="12303"/>
                  <a:pt x="49287" y="12265"/>
                  <a:pt x="49321" y="11921"/>
                </a:cubicBezTo>
                <a:cubicBezTo>
                  <a:pt x="49323" y="11888"/>
                  <a:pt x="49321" y="11854"/>
                  <a:pt x="49315" y="11823"/>
                </a:cubicBezTo>
                <a:lnTo>
                  <a:pt x="49269" y="11632"/>
                </a:lnTo>
                <a:lnTo>
                  <a:pt x="49237" y="11513"/>
                </a:lnTo>
                <a:lnTo>
                  <a:pt x="49204" y="11391"/>
                </a:lnTo>
                <a:lnTo>
                  <a:pt x="49153" y="11217"/>
                </a:lnTo>
                <a:cubicBezTo>
                  <a:pt x="49105" y="11056"/>
                  <a:pt x="48935" y="10964"/>
                  <a:pt x="48774" y="11012"/>
                </a:cubicBezTo>
                <a:cubicBezTo>
                  <a:pt x="48613" y="11060"/>
                  <a:pt x="48520" y="11230"/>
                  <a:pt x="48569" y="11391"/>
                </a:cubicBezTo>
                <a:lnTo>
                  <a:pt x="48615" y="11555"/>
                </a:lnTo>
                <a:lnTo>
                  <a:pt x="48646" y="11668"/>
                </a:lnTo>
                <a:cubicBezTo>
                  <a:pt x="48671" y="11766"/>
                  <a:pt x="48696" y="11867"/>
                  <a:pt x="48722" y="11967"/>
                </a:cubicBezTo>
                <a:close/>
                <a:moveTo>
                  <a:pt x="47932" y="9731"/>
                </a:moveTo>
                <a:cubicBezTo>
                  <a:pt x="48007" y="9882"/>
                  <a:pt x="48189" y="9945"/>
                  <a:pt x="48342" y="9870"/>
                </a:cubicBezTo>
                <a:cubicBezTo>
                  <a:pt x="48493" y="9794"/>
                  <a:pt x="48554" y="9612"/>
                  <a:pt x="48481" y="9461"/>
                </a:cubicBezTo>
                <a:lnTo>
                  <a:pt x="48435" y="9367"/>
                </a:lnTo>
                <a:lnTo>
                  <a:pt x="48376" y="9249"/>
                </a:lnTo>
                <a:lnTo>
                  <a:pt x="48315" y="9130"/>
                </a:lnTo>
                <a:lnTo>
                  <a:pt x="48252" y="9012"/>
                </a:lnTo>
                <a:lnTo>
                  <a:pt x="48193" y="8906"/>
                </a:lnTo>
                <a:cubicBezTo>
                  <a:pt x="48022" y="8604"/>
                  <a:pt x="47569" y="8767"/>
                  <a:pt x="47626" y="9107"/>
                </a:cubicBezTo>
                <a:cubicBezTo>
                  <a:pt x="47632" y="9140"/>
                  <a:pt x="47642" y="9172"/>
                  <a:pt x="47659" y="9199"/>
                </a:cubicBezTo>
                <a:lnTo>
                  <a:pt x="47714" y="9302"/>
                </a:lnTo>
                <a:lnTo>
                  <a:pt x="47772" y="9413"/>
                </a:lnTo>
                <a:lnTo>
                  <a:pt x="47831" y="9526"/>
                </a:lnTo>
                <a:lnTo>
                  <a:pt x="47888" y="9637"/>
                </a:lnTo>
                <a:close/>
                <a:moveTo>
                  <a:pt x="46678" y="7713"/>
                </a:moveTo>
                <a:cubicBezTo>
                  <a:pt x="46890" y="7979"/>
                  <a:pt x="47309" y="7755"/>
                  <a:pt x="47209" y="7432"/>
                </a:cubicBezTo>
                <a:cubicBezTo>
                  <a:pt x="47198" y="7397"/>
                  <a:pt x="47181" y="7365"/>
                  <a:pt x="47158" y="7336"/>
                </a:cubicBezTo>
                <a:lnTo>
                  <a:pt x="47020" y="7160"/>
                </a:lnTo>
                <a:lnTo>
                  <a:pt x="46928" y="7047"/>
                </a:lnTo>
                <a:lnTo>
                  <a:pt x="46833" y="6933"/>
                </a:lnTo>
                <a:lnTo>
                  <a:pt x="46762" y="6852"/>
                </a:lnTo>
                <a:cubicBezTo>
                  <a:pt x="46534" y="6590"/>
                  <a:pt x="46117" y="6850"/>
                  <a:pt x="46251" y="7170"/>
                </a:cubicBezTo>
                <a:cubicBezTo>
                  <a:pt x="46263" y="7200"/>
                  <a:pt x="46280" y="7227"/>
                  <a:pt x="46301" y="7250"/>
                </a:cubicBezTo>
                <a:lnTo>
                  <a:pt x="46366" y="7330"/>
                </a:lnTo>
                <a:lnTo>
                  <a:pt x="46456" y="7436"/>
                </a:lnTo>
                <a:lnTo>
                  <a:pt x="46544" y="7545"/>
                </a:lnTo>
                <a:lnTo>
                  <a:pt x="46678" y="7715"/>
                </a:lnTo>
                <a:close/>
                <a:moveTo>
                  <a:pt x="45044" y="5976"/>
                </a:moveTo>
                <a:cubicBezTo>
                  <a:pt x="45169" y="6093"/>
                  <a:pt x="45366" y="6083"/>
                  <a:pt x="45480" y="5955"/>
                </a:cubicBezTo>
                <a:cubicBezTo>
                  <a:pt x="45595" y="5827"/>
                  <a:pt x="45580" y="5630"/>
                  <a:pt x="45448" y="5519"/>
                </a:cubicBezTo>
                <a:lnTo>
                  <a:pt x="45310" y="5397"/>
                </a:lnTo>
                <a:lnTo>
                  <a:pt x="45186" y="5290"/>
                </a:lnTo>
                <a:lnTo>
                  <a:pt x="45060" y="5186"/>
                </a:lnTo>
                <a:lnTo>
                  <a:pt x="44974" y="5114"/>
                </a:lnTo>
                <a:cubicBezTo>
                  <a:pt x="44702" y="4896"/>
                  <a:pt x="44335" y="5225"/>
                  <a:pt x="44530" y="5523"/>
                </a:cubicBezTo>
                <a:cubicBezTo>
                  <a:pt x="44547" y="5548"/>
                  <a:pt x="44568" y="5569"/>
                  <a:pt x="44591" y="5588"/>
                </a:cubicBezTo>
                <a:lnTo>
                  <a:pt x="44671" y="5655"/>
                </a:lnTo>
                <a:lnTo>
                  <a:pt x="44790" y="5756"/>
                </a:lnTo>
                <a:lnTo>
                  <a:pt x="44909" y="5858"/>
                </a:lnTo>
                <a:lnTo>
                  <a:pt x="45044" y="5976"/>
                </a:lnTo>
                <a:close/>
                <a:moveTo>
                  <a:pt x="43139" y="4525"/>
                </a:moveTo>
                <a:cubicBezTo>
                  <a:pt x="43279" y="4618"/>
                  <a:pt x="43470" y="4576"/>
                  <a:pt x="43560" y="4435"/>
                </a:cubicBezTo>
                <a:cubicBezTo>
                  <a:pt x="43652" y="4293"/>
                  <a:pt x="43612" y="4104"/>
                  <a:pt x="43470" y="4012"/>
                </a:cubicBezTo>
                <a:lnTo>
                  <a:pt x="43382" y="3955"/>
                </a:lnTo>
                <a:lnTo>
                  <a:pt x="43227" y="3855"/>
                </a:lnTo>
                <a:lnTo>
                  <a:pt x="43069" y="3758"/>
                </a:lnTo>
                <a:lnTo>
                  <a:pt x="42946" y="3681"/>
                </a:lnTo>
                <a:cubicBezTo>
                  <a:pt x="42663" y="3509"/>
                  <a:pt x="42338" y="3855"/>
                  <a:pt x="42546" y="4129"/>
                </a:cubicBezTo>
                <a:cubicBezTo>
                  <a:pt x="42569" y="4159"/>
                  <a:pt x="42596" y="4184"/>
                  <a:pt x="42629" y="4203"/>
                </a:cubicBezTo>
                <a:lnTo>
                  <a:pt x="42749" y="4276"/>
                </a:lnTo>
                <a:lnTo>
                  <a:pt x="42900" y="4372"/>
                </a:lnTo>
                <a:lnTo>
                  <a:pt x="43137" y="4525"/>
                </a:lnTo>
                <a:close/>
                <a:moveTo>
                  <a:pt x="41049" y="3331"/>
                </a:moveTo>
                <a:cubicBezTo>
                  <a:pt x="41200" y="3404"/>
                  <a:pt x="41382" y="3343"/>
                  <a:pt x="41458" y="3193"/>
                </a:cubicBezTo>
                <a:cubicBezTo>
                  <a:pt x="41531" y="3040"/>
                  <a:pt x="41468" y="2857"/>
                  <a:pt x="41317" y="2784"/>
                </a:cubicBezTo>
                <a:lnTo>
                  <a:pt x="41196" y="2723"/>
                </a:lnTo>
                <a:lnTo>
                  <a:pt x="41011" y="2633"/>
                </a:lnTo>
                <a:lnTo>
                  <a:pt x="40762" y="2514"/>
                </a:lnTo>
                <a:cubicBezTo>
                  <a:pt x="40448" y="2373"/>
                  <a:pt x="40179" y="2769"/>
                  <a:pt x="40418" y="3008"/>
                </a:cubicBezTo>
                <a:cubicBezTo>
                  <a:pt x="40444" y="3033"/>
                  <a:pt x="40473" y="3054"/>
                  <a:pt x="40504" y="3069"/>
                </a:cubicBezTo>
                <a:lnTo>
                  <a:pt x="40745" y="3184"/>
                </a:lnTo>
                <a:lnTo>
                  <a:pt x="40928" y="3270"/>
                </a:lnTo>
                <a:close/>
                <a:moveTo>
                  <a:pt x="38838" y="2354"/>
                </a:moveTo>
                <a:cubicBezTo>
                  <a:pt x="39123" y="2470"/>
                  <a:pt x="39381" y="2126"/>
                  <a:pt x="39188" y="1881"/>
                </a:cubicBezTo>
                <a:cubicBezTo>
                  <a:pt x="39153" y="1837"/>
                  <a:pt x="39109" y="1805"/>
                  <a:pt x="39058" y="1786"/>
                </a:cubicBezTo>
                <a:lnTo>
                  <a:pt x="38817" y="1692"/>
                </a:lnTo>
                <a:cubicBezTo>
                  <a:pt x="38704" y="1650"/>
                  <a:pt x="38593" y="1608"/>
                  <a:pt x="38480" y="1566"/>
                </a:cubicBezTo>
                <a:cubicBezTo>
                  <a:pt x="38176" y="1455"/>
                  <a:pt x="37924" y="1845"/>
                  <a:pt x="38170" y="2080"/>
                </a:cubicBezTo>
                <a:cubicBezTo>
                  <a:pt x="38199" y="2107"/>
                  <a:pt x="38235" y="2128"/>
                  <a:pt x="38272" y="2143"/>
                </a:cubicBezTo>
                <a:cubicBezTo>
                  <a:pt x="38381" y="2180"/>
                  <a:pt x="38490" y="2222"/>
                  <a:pt x="38599" y="2264"/>
                </a:cubicBezTo>
                <a:close/>
                <a:moveTo>
                  <a:pt x="36552" y="1577"/>
                </a:moveTo>
                <a:cubicBezTo>
                  <a:pt x="36847" y="1663"/>
                  <a:pt x="37071" y="1298"/>
                  <a:pt x="36856" y="1072"/>
                </a:cubicBezTo>
                <a:cubicBezTo>
                  <a:pt x="36818" y="1032"/>
                  <a:pt x="36772" y="1005"/>
                  <a:pt x="36719" y="990"/>
                </a:cubicBezTo>
                <a:cubicBezTo>
                  <a:pt x="36520" y="933"/>
                  <a:pt x="36321" y="879"/>
                  <a:pt x="36122" y="826"/>
                </a:cubicBezTo>
                <a:cubicBezTo>
                  <a:pt x="35793" y="741"/>
                  <a:pt x="35586" y="1185"/>
                  <a:pt x="35885" y="1382"/>
                </a:cubicBezTo>
                <a:cubicBezTo>
                  <a:pt x="35913" y="1397"/>
                  <a:pt x="35940" y="1409"/>
                  <a:pt x="35969" y="1417"/>
                </a:cubicBezTo>
                <a:cubicBezTo>
                  <a:pt x="36164" y="1468"/>
                  <a:pt x="36357" y="1522"/>
                  <a:pt x="36552" y="1577"/>
                </a:cubicBezTo>
                <a:close/>
                <a:moveTo>
                  <a:pt x="34202" y="1021"/>
                </a:moveTo>
                <a:cubicBezTo>
                  <a:pt x="34370" y="1053"/>
                  <a:pt x="34529" y="942"/>
                  <a:pt x="34559" y="776"/>
                </a:cubicBezTo>
                <a:cubicBezTo>
                  <a:pt x="34590" y="609"/>
                  <a:pt x="34479" y="449"/>
                  <a:pt x="34314" y="420"/>
                </a:cubicBezTo>
                <a:cubicBezTo>
                  <a:pt x="34110" y="382"/>
                  <a:pt x="33907" y="347"/>
                  <a:pt x="33704" y="315"/>
                </a:cubicBezTo>
                <a:cubicBezTo>
                  <a:pt x="33375" y="265"/>
                  <a:pt x="33209" y="707"/>
                  <a:pt x="33507" y="883"/>
                </a:cubicBezTo>
                <a:cubicBezTo>
                  <a:pt x="33538" y="900"/>
                  <a:pt x="33574" y="912"/>
                  <a:pt x="33609" y="919"/>
                </a:cubicBezTo>
                <a:cubicBezTo>
                  <a:pt x="33806" y="950"/>
                  <a:pt x="34005" y="984"/>
                  <a:pt x="34202" y="1021"/>
                </a:cubicBezTo>
                <a:close/>
                <a:moveTo>
                  <a:pt x="31813" y="697"/>
                </a:moveTo>
                <a:cubicBezTo>
                  <a:pt x="31981" y="711"/>
                  <a:pt x="32132" y="585"/>
                  <a:pt x="32144" y="416"/>
                </a:cubicBezTo>
                <a:cubicBezTo>
                  <a:pt x="32159" y="248"/>
                  <a:pt x="32033" y="99"/>
                  <a:pt x="31864" y="87"/>
                </a:cubicBezTo>
                <a:cubicBezTo>
                  <a:pt x="31658" y="70"/>
                  <a:pt x="31453" y="53"/>
                  <a:pt x="31247" y="41"/>
                </a:cubicBezTo>
                <a:cubicBezTo>
                  <a:pt x="31078" y="30"/>
                  <a:pt x="30933" y="160"/>
                  <a:pt x="30923" y="328"/>
                </a:cubicBezTo>
                <a:cubicBezTo>
                  <a:pt x="30912" y="497"/>
                  <a:pt x="31042" y="642"/>
                  <a:pt x="31212" y="650"/>
                </a:cubicBezTo>
                <a:cubicBezTo>
                  <a:pt x="31411" y="665"/>
                  <a:pt x="31612" y="678"/>
                  <a:pt x="31813" y="697"/>
                </a:cubicBezTo>
                <a:close/>
                <a:moveTo>
                  <a:pt x="29403" y="613"/>
                </a:moveTo>
                <a:cubicBezTo>
                  <a:pt x="29734" y="602"/>
                  <a:pt x="29816" y="154"/>
                  <a:pt x="29514" y="26"/>
                </a:cubicBezTo>
                <a:cubicBezTo>
                  <a:pt x="29477" y="9"/>
                  <a:pt x="29433" y="1"/>
                  <a:pt x="29391" y="3"/>
                </a:cubicBezTo>
                <a:cubicBezTo>
                  <a:pt x="29185" y="5"/>
                  <a:pt x="28978" y="11"/>
                  <a:pt x="28772" y="22"/>
                </a:cubicBezTo>
                <a:cubicBezTo>
                  <a:pt x="28422" y="43"/>
                  <a:pt x="28372" y="531"/>
                  <a:pt x="28712" y="623"/>
                </a:cubicBezTo>
                <a:cubicBezTo>
                  <a:pt x="28741" y="629"/>
                  <a:pt x="28770" y="634"/>
                  <a:pt x="28800" y="632"/>
                </a:cubicBezTo>
                <a:cubicBezTo>
                  <a:pt x="29001" y="623"/>
                  <a:pt x="29202" y="615"/>
                  <a:pt x="29403" y="613"/>
                </a:cubicBezTo>
                <a:close/>
                <a:moveTo>
                  <a:pt x="27002" y="787"/>
                </a:moveTo>
                <a:cubicBezTo>
                  <a:pt x="27316" y="747"/>
                  <a:pt x="27368" y="303"/>
                  <a:pt x="27056" y="194"/>
                </a:cubicBezTo>
                <a:cubicBezTo>
                  <a:pt x="27012" y="179"/>
                  <a:pt x="26966" y="175"/>
                  <a:pt x="26922" y="181"/>
                </a:cubicBezTo>
                <a:cubicBezTo>
                  <a:pt x="26717" y="208"/>
                  <a:pt x="26511" y="238"/>
                  <a:pt x="26308" y="271"/>
                </a:cubicBezTo>
                <a:cubicBezTo>
                  <a:pt x="26151" y="307"/>
                  <a:pt x="26048" y="458"/>
                  <a:pt x="26075" y="617"/>
                </a:cubicBezTo>
                <a:cubicBezTo>
                  <a:pt x="26100" y="776"/>
                  <a:pt x="26245" y="887"/>
                  <a:pt x="26406" y="873"/>
                </a:cubicBezTo>
                <a:cubicBezTo>
                  <a:pt x="26603" y="841"/>
                  <a:pt x="26802" y="812"/>
                  <a:pt x="27002" y="787"/>
                </a:cubicBezTo>
                <a:close/>
                <a:moveTo>
                  <a:pt x="24642" y="1244"/>
                </a:moveTo>
                <a:cubicBezTo>
                  <a:pt x="24954" y="1164"/>
                  <a:pt x="24944" y="703"/>
                  <a:pt x="24606" y="646"/>
                </a:cubicBezTo>
                <a:cubicBezTo>
                  <a:pt x="24566" y="640"/>
                  <a:pt x="24524" y="642"/>
                  <a:pt x="24485" y="655"/>
                </a:cubicBezTo>
                <a:cubicBezTo>
                  <a:pt x="24285" y="705"/>
                  <a:pt x="24084" y="762"/>
                  <a:pt x="23885" y="822"/>
                </a:cubicBezTo>
                <a:cubicBezTo>
                  <a:pt x="23728" y="875"/>
                  <a:pt x="23642" y="1042"/>
                  <a:pt x="23690" y="1202"/>
                </a:cubicBezTo>
                <a:cubicBezTo>
                  <a:pt x="23738" y="1359"/>
                  <a:pt x="23904" y="1451"/>
                  <a:pt x="24063" y="1407"/>
                </a:cubicBezTo>
                <a:cubicBezTo>
                  <a:pt x="24254" y="1348"/>
                  <a:pt x="24447" y="1294"/>
                  <a:pt x="24640" y="1244"/>
                </a:cubicBezTo>
                <a:close/>
                <a:moveTo>
                  <a:pt x="22378" y="2025"/>
                </a:moveTo>
                <a:cubicBezTo>
                  <a:pt x="22661" y="1902"/>
                  <a:pt x="22603" y="1472"/>
                  <a:pt x="22280" y="1441"/>
                </a:cubicBezTo>
                <a:cubicBezTo>
                  <a:pt x="22230" y="1436"/>
                  <a:pt x="22177" y="1445"/>
                  <a:pt x="22131" y="1466"/>
                </a:cubicBezTo>
                <a:cubicBezTo>
                  <a:pt x="21940" y="1550"/>
                  <a:pt x="21754" y="1640"/>
                  <a:pt x="21565" y="1732"/>
                </a:cubicBezTo>
                <a:cubicBezTo>
                  <a:pt x="21255" y="1891"/>
                  <a:pt x="21410" y="2363"/>
                  <a:pt x="21756" y="2304"/>
                </a:cubicBezTo>
                <a:cubicBezTo>
                  <a:pt x="21785" y="2300"/>
                  <a:pt x="21813" y="2289"/>
                  <a:pt x="21840" y="2277"/>
                </a:cubicBezTo>
                <a:cubicBezTo>
                  <a:pt x="22020" y="2195"/>
                  <a:pt x="22196" y="2105"/>
                  <a:pt x="22378" y="2025"/>
                </a:cubicBezTo>
                <a:close/>
                <a:moveTo>
                  <a:pt x="22131" y="1466"/>
                </a:moveTo>
                <a:lnTo>
                  <a:pt x="21840" y="2277"/>
                </a:lnTo>
                <a:lnTo>
                  <a:pt x="21565" y="1732"/>
                </a:lnTo>
                <a:lnTo>
                  <a:pt x="22131" y="1466"/>
                </a:lnTo>
                <a:close/>
                <a:moveTo>
                  <a:pt x="20325" y="3199"/>
                </a:moveTo>
                <a:cubicBezTo>
                  <a:pt x="20597" y="2989"/>
                  <a:pt x="20371" y="2553"/>
                  <a:pt x="20033" y="2671"/>
                </a:cubicBezTo>
                <a:cubicBezTo>
                  <a:pt x="20004" y="2681"/>
                  <a:pt x="19979" y="2694"/>
                  <a:pt x="19954" y="2713"/>
                </a:cubicBezTo>
                <a:cubicBezTo>
                  <a:pt x="19784" y="2840"/>
                  <a:pt x="19620" y="2970"/>
                  <a:pt x="19461" y="3111"/>
                </a:cubicBezTo>
                <a:cubicBezTo>
                  <a:pt x="19218" y="3325"/>
                  <a:pt x="19436" y="3729"/>
                  <a:pt x="19759" y="3631"/>
                </a:cubicBezTo>
                <a:cubicBezTo>
                  <a:pt x="19799" y="3618"/>
                  <a:pt x="19834" y="3597"/>
                  <a:pt x="19866" y="3570"/>
                </a:cubicBezTo>
                <a:cubicBezTo>
                  <a:pt x="20012" y="3440"/>
                  <a:pt x="20165" y="3318"/>
                  <a:pt x="20322" y="3199"/>
                </a:cubicBezTo>
                <a:close/>
                <a:moveTo>
                  <a:pt x="18669" y="4867"/>
                </a:moveTo>
                <a:cubicBezTo>
                  <a:pt x="18774" y="4731"/>
                  <a:pt x="18749" y="4534"/>
                  <a:pt x="18610" y="4431"/>
                </a:cubicBezTo>
                <a:cubicBezTo>
                  <a:pt x="18472" y="4328"/>
                  <a:pt x="18277" y="4362"/>
                  <a:pt x="18179" y="4502"/>
                </a:cubicBezTo>
                <a:cubicBezTo>
                  <a:pt x="18051" y="4670"/>
                  <a:pt x="17929" y="4846"/>
                  <a:pt x="17818" y="5024"/>
                </a:cubicBezTo>
                <a:cubicBezTo>
                  <a:pt x="17642" y="5303"/>
                  <a:pt x="17979" y="5634"/>
                  <a:pt x="18260" y="5431"/>
                </a:cubicBezTo>
                <a:cubicBezTo>
                  <a:pt x="18290" y="5408"/>
                  <a:pt x="18315" y="5380"/>
                  <a:pt x="18336" y="5349"/>
                </a:cubicBezTo>
                <a:cubicBezTo>
                  <a:pt x="18440" y="5186"/>
                  <a:pt x="18552" y="5022"/>
                  <a:pt x="18669" y="4867"/>
                </a:cubicBezTo>
                <a:close/>
                <a:moveTo>
                  <a:pt x="17590" y="6929"/>
                </a:moveTo>
                <a:cubicBezTo>
                  <a:pt x="17684" y="6604"/>
                  <a:pt x="17269" y="6384"/>
                  <a:pt x="17051" y="6659"/>
                </a:cubicBezTo>
                <a:cubicBezTo>
                  <a:pt x="17030" y="6686"/>
                  <a:pt x="17015" y="6718"/>
                  <a:pt x="17005" y="6751"/>
                </a:cubicBezTo>
                <a:cubicBezTo>
                  <a:pt x="16940" y="6954"/>
                  <a:pt x="16888" y="7162"/>
                  <a:pt x="16844" y="7371"/>
                </a:cubicBezTo>
                <a:cubicBezTo>
                  <a:pt x="16781" y="7707"/>
                  <a:pt x="17225" y="7881"/>
                  <a:pt x="17407" y="7587"/>
                </a:cubicBezTo>
                <a:cubicBezTo>
                  <a:pt x="17424" y="7556"/>
                  <a:pt x="17437" y="7524"/>
                  <a:pt x="17443" y="7491"/>
                </a:cubicBezTo>
                <a:cubicBezTo>
                  <a:pt x="17483" y="7300"/>
                  <a:pt x="17531" y="7114"/>
                  <a:pt x="17590" y="6929"/>
                </a:cubicBezTo>
                <a:close/>
                <a:moveTo>
                  <a:pt x="17405" y="9195"/>
                </a:moveTo>
                <a:cubicBezTo>
                  <a:pt x="17347" y="8882"/>
                  <a:pt x="16898" y="8855"/>
                  <a:pt x="16810" y="9176"/>
                </a:cubicBezTo>
                <a:cubicBezTo>
                  <a:pt x="16800" y="9220"/>
                  <a:pt x="16797" y="9266"/>
                  <a:pt x="16806" y="9310"/>
                </a:cubicBezTo>
                <a:cubicBezTo>
                  <a:pt x="16848" y="9528"/>
                  <a:pt x="16909" y="9744"/>
                  <a:pt x="16988" y="9951"/>
                </a:cubicBezTo>
                <a:cubicBezTo>
                  <a:pt x="17116" y="10272"/>
                  <a:pt x="17600" y="10167"/>
                  <a:pt x="17577" y="9815"/>
                </a:cubicBezTo>
                <a:cubicBezTo>
                  <a:pt x="17575" y="9784"/>
                  <a:pt x="17567" y="9754"/>
                  <a:pt x="17556" y="9727"/>
                </a:cubicBezTo>
                <a:cubicBezTo>
                  <a:pt x="17489" y="9555"/>
                  <a:pt x="17439" y="9377"/>
                  <a:pt x="17405" y="9195"/>
                </a:cubicBezTo>
                <a:close/>
                <a:moveTo>
                  <a:pt x="18589" y="10867"/>
                </a:moveTo>
                <a:cubicBezTo>
                  <a:pt x="18294" y="10750"/>
                  <a:pt x="18030" y="11114"/>
                  <a:pt x="18256" y="11364"/>
                </a:cubicBezTo>
                <a:cubicBezTo>
                  <a:pt x="18285" y="11395"/>
                  <a:pt x="18323" y="11418"/>
                  <a:pt x="18363" y="11435"/>
                </a:cubicBezTo>
                <a:cubicBezTo>
                  <a:pt x="18581" y="11523"/>
                  <a:pt x="18811" y="11575"/>
                  <a:pt x="19046" y="11592"/>
                </a:cubicBezTo>
                <a:cubicBezTo>
                  <a:pt x="19386" y="11613"/>
                  <a:pt x="19507" y="11154"/>
                  <a:pt x="19193" y="11008"/>
                </a:cubicBezTo>
                <a:cubicBezTo>
                  <a:pt x="19159" y="10995"/>
                  <a:pt x="19126" y="10984"/>
                  <a:pt x="19092" y="10982"/>
                </a:cubicBezTo>
                <a:cubicBezTo>
                  <a:pt x="18920" y="10970"/>
                  <a:pt x="18751" y="10930"/>
                  <a:pt x="18589" y="10865"/>
                </a:cubicBezTo>
                <a:close/>
                <a:moveTo>
                  <a:pt x="20660" y="10553"/>
                </a:moveTo>
                <a:cubicBezTo>
                  <a:pt x="20394" y="10704"/>
                  <a:pt x="20496" y="11123"/>
                  <a:pt x="20819" y="11123"/>
                </a:cubicBezTo>
                <a:cubicBezTo>
                  <a:pt x="20872" y="11121"/>
                  <a:pt x="20922" y="11106"/>
                  <a:pt x="20968" y="11081"/>
                </a:cubicBezTo>
                <a:cubicBezTo>
                  <a:pt x="21025" y="11047"/>
                  <a:pt x="21081" y="11014"/>
                  <a:pt x="21138" y="10980"/>
                </a:cubicBezTo>
                <a:lnTo>
                  <a:pt x="21198" y="10938"/>
                </a:lnTo>
                <a:lnTo>
                  <a:pt x="21261" y="10896"/>
                </a:lnTo>
                <a:lnTo>
                  <a:pt x="21320" y="10857"/>
                </a:lnTo>
                <a:lnTo>
                  <a:pt x="21379" y="10815"/>
                </a:lnTo>
                <a:lnTo>
                  <a:pt x="21435" y="10771"/>
                </a:lnTo>
                <a:lnTo>
                  <a:pt x="21515" y="10708"/>
                </a:lnTo>
                <a:cubicBezTo>
                  <a:pt x="21758" y="10502"/>
                  <a:pt x="21563" y="10102"/>
                  <a:pt x="21245" y="10178"/>
                </a:cubicBezTo>
                <a:cubicBezTo>
                  <a:pt x="21198" y="10188"/>
                  <a:pt x="21157" y="10209"/>
                  <a:pt x="21121" y="10240"/>
                </a:cubicBezTo>
                <a:lnTo>
                  <a:pt x="21062" y="10287"/>
                </a:lnTo>
                <a:cubicBezTo>
                  <a:pt x="20934" y="10385"/>
                  <a:pt x="20798" y="10473"/>
                  <a:pt x="20660" y="10553"/>
                </a:cubicBezTo>
                <a:close/>
                <a:moveTo>
                  <a:pt x="21926" y="8897"/>
                </a:moveTo>
                <a:cubicBezTo>
                  <a:pt x="21884" y="9220"/>
                  <a:pt x="22315" y="9375"/>
                  <a:pt x="22489" y="9092"/>
                </a:cubicBezTo>
                <a:cubicBezTo>
                  <a:pt x="22512" y="9056"/>
                  <a:pt x="22525" y="9014"/>
                  <a:pt x="22531" y="8973"/>
                </a:cubicBezTo>
                <a:lnTo>
                  <a:pt x="22542" y="8880"/>
                </a:lnTo>
                <a:lnTo>
                  <a:pt x="22548" y="8820"/>
                </a:lnTo>
                <a:lnTo>
                  <a:pt x="22552" y="8759"/>
                </a:lnTo>
                <a:lnTo>
                  <a:pt x="22554" y="8696"/>
                </a:lnTo>
                <a:lnTo>
                  <a:pt x="22556" y="8633"/>
                </a:lnTo>
                <a:lnTo>
                  <a:pt x="22556" y="8572"/>
                </a:lnTo>
                <a:lnTo>
                  <a:pt x="22554" y="8509"/>
                </a:lnTo>
                <a:lnTo>
                  <a:pt x="22552" y="8447"/>
                </a:lnTo>
                <a:lnTo>
                  <a:pt x="22546" y="8384"/>
                </a:lnTo>
                <a:lnTo>
                  <a:pt x="22538" y="8287"/>
                </a:lnTo>
                <a:cubicBezTo>
                  <a:pt x="22498" y="7965"/>
                  <a:pt x="22039" y="7918"/>
                  <a:pt x="21940" y="8239"/>
                </a:cubicBezTo>
                <a:cubicBezTo>
                  <a:pt x="21930" y="8279"/>
                  <a:pt x="21926" y="8321"/>
                  <a:pt x="21932" y="8363"/>
                </a:cubicBezTo>
                <a:cubicBezTo>
                  <a:pt x="21951" y="8541"/>
                  <a:pt x="21951" y="8719"/>
                  <a:pt x="21926" y="8897"/>
                </a:cubicBezTo>
                <a:close/>
                <a:moveTo>
                  <a:pt x="21297" y="6824"/>
                </a:moveTo>
                <a:cubicBezTo>
                  <a:pt x="21483" y="7078"/>
                  <a:pt x="21880" y="6925"/>
                  <a:pt x="21848" y="6615"/>
                </a:cubicBezTo>
                <a:cubicBezTo>
                  <a:pt x="21844" y="6562"/>
                  <a:pt x="21825" y="6512"/>
                  <a:pt x="21794" y="6468"/>
                </a:cubicBezTo>
                <a:cubicBezTo>
                  <a:pt x="21670" y="6294"/>
                  <a:pt x="21538" y="6127"/>
                  <a:pt x="21398" y="5965"/>
                </a:cubicBezTo>
                <a:cubicBezTo>
                  <a:pt x="21184" y="5720"/>
                  <a:pt x="20777" y="5938"/>
                  <a:pt x="20878" y="6263"/>
                </a:cubicBezTo>
                <a:cubicBezTo>
                  <a:pt x="20890" y="6303"/>
                  <a:pt x="20911" y="6336"/>
                  <a:pt x="20939" y="6368"/>
                </a:cubicBezTo>
                <a:cubicBezTo>
                  <a:pt x="21066" y="6514"/>
                  <a:pt x="21186" y="6665"/>
                  <a:pt x="21297" y="6824"/>
                </a:cubicBezTo>
                <a:close/>
                <a:moveTo>
                  <a:pt x="19629" y="5196"/>
                </a:moveTo>
                <a:cubicBezTo>
                  <a:pt x="19767" y="5301"/>
                  <a:pt x="19964" y="5272"/>
                  <a:pt x="20065" y="5129"/>
                </a:cubicBezTo>
                <a:cubicBezTo>
                  <a:pt x="20163" y="4989"/>
                  <a:pt x="20128" y="4794"/>
                  <a:pt x="19983" y="4697"/>
                </a:cubicBezTo>
                <a:cubicBezTo>
                  <a:pt x="19813" y="4576"/>
                  <a:pt x="19639" y="4460"/>
                  <a:pt x="19461" y="4347"/>
                </a:cubicBezTo>
                <a:cubicBezTo>
                  <a:pt x="19178" y="4169"/>
                  <a:pt x="18851" y="4517"/>
                  <a:pt x="19059" y="4794"/>
                </a:cubicBezTo>
                <a:cubicBezTo>
                  <a:pt x="19080" y="4821"/>
                  <a:pt x="19107" y="4846"/>
                  <a:pt x="19136" y="4865"/>
                </a:cubicBezTo>
                <a:cubicBezTo>
                  <a:pt x="19304" y="4972"/>
                  <a:pt x="19467" y="5081"/>
                  <a:pt x="19629" y="5196"/>
                </a:cubicBezTo>
                <a:close/>
                <a:moveTo>
                  <a:pt x="17558" y="4029"/>
                </a:moveTo>
                <a:cubicBezTo>
                  <a:pt x="17812" y="4140"/>
                  <a:pt x="18070" y="3882"/>
                  <a:pt x="17961" y="3631"/>
                </a:cubicBezTo>
                <a:cubicBezTo>
                  <a:pt x="17931" y="3559"/>
                  <a:pt x="17875" y="3501"/>
                  <a:pt x="17803" y="3469"/>
                </a:cubicBezTo>
                <a:cubicBezTo>
                  <a:pt x="17613" y="3385"/>
                  <a:pt x="17420" y="3306"/>
                  <a:pt x="17227" y="3230"/>
                </a:cubicBezTo>
                <a:cubicBezTo>
                  <a:pt x="16900" y="3111"/>
                  <a:pt x="16659" y="3532"/>
                  <a:pt x="16925" y="3754"/>
                </a:cubicBezTo>
                <a:cubicBezTo>
                  <a:pt x="16950" y="3775"/>
                  <a:pt x="16978" y="3790"/>
                  <a:pt x="17007" y="3802"/>
                </a:cubicBezTo>
                <a:cubicBezTo>
                  <a:pt x="17194" y="3874"/>
                  <a:pt x="17378" y="3951"/>
                  <a:pt x="17558" y="4031"/>
                </a:cubicBezTo>
                <a:close/>
                <a:moveTo>
                  <a:pt x="15297" y="3245"/>
                </a:moveTo>
                <a:cubicBezTo>
                  <a:pt x="15626" y="3331"/>
                  <a:pt x="15831" y="2891"/>
                  <a:pt x="15542" y="2696"/>
                </a:cubicBezTo>
                <a:cubicBezTo>
                  <a:pt x="15515" y="2677"/>
                  <a:pt x="15483" y="2664"/>
                  <a:pt x="15452" y="2656"/>
                </a:cubicBezTo>
                <a:cubicBezTo>
                  <a:pt x="15251" y="2604"/>
                  <a:pt x="15050" y="2553"/>
                  <a:pt x="14848" y="2505"/>
                </a:cubicBezTo>
                <a:cubicBezTo>
                  <a:pt x="14534" y="2438"/>
                  <a:pt x="14333" y="2840"/>
                  <a:pt x="14599" y="3050"/>
                </a:cubicBezTo>
                <a:cubicBezTo>
                  <a:pt x="14633" y="3075"/>
                  <a:pt x="14672" y="3094"/>
                  <a:pt x="14714" y="3102"/>
                </a:cubicBezTo>
                <a:cubicBezTo>
                  <a:pt x="14909" y="3146"/>
                  <a:pt x="15104" y="3195"/>
                  <a:pt x="15297" y="3247"/>
                </a:cubicBezTo>
                <a:close/>
                <a:moveTo>
                  <a:pt x="12939" y="2784"/>
                </a:moveTo>
                <a:cubicBezTo>
                  <a:pt x="13266" y="2826"/>
                  <a:pt x="13419" y="2384"/>
                  <a:pt x="13128" y="2216"/>
                </a:cubicBezTo>
                <a:cubicBezTo>
                  <a:pt x="13092" y="2197"/>
                  <a:pt x="13054" y="2182"/>
                  <a:pt x="13015" y="2178"/>
                </a:cubicBezTo>
                <a:cubicBezTo>
                  <a:pt x="12811" y="2151"/>
                  <a:pt x="12606" y="2128"/>
                  <a:pt x="12401" y="2107"/>
                </a:cubicBezTo>
                <a:cubicBezTo>
                  <a:pt x="12233" y="2090"/>
                  <a:pt x="12084" y="2214"/>
                  <a:pt x="12067" y="2382"/>
                </a:cubicBezTo>
                <a:cubicBezTo>
                  <a:pt x="12051" y="2549"/>
                  <a:pt x="12172" y="2698"/>
                  <a:pt x="12340" y="2715"/>
                </a:cubicBezTo>
                <a:cubicBezTo>
                  <a:pt x="12541" y="2736"/>
                  <a:pt x="12740" y="2759"/>
                  <a:pt x="12939" y="2784"/>
                </a:cubicBezTo>
                <a:close/>
                <a:moveTo>
                  <a:pt x="10535" y="2604"/>
                </a:moveTo>
                <a:cubicBezTo>
                  <a:pt x="10707" y="2612"/>
                  <a:pt x="10850" y="2476"/>
                  <a:pt x="10854" y="2306"/>
                </a:cubicBezTo>
                <a:cubicBezTo>
                  <a:pt x="10856" y="2134"/>
                  <a:pt x="10718" y="1994"/>
                  <a:pt x="10548" y="1994"/>
                </a:cubicBezTo>
                <a:cubicBezTo>
                  <a:pt x="10343" y="1990"/>
                  <a:pt x="10135" y="1988"/>
                  <a:pt x="9930" y="1990"/>
                </a:cubicBezTo>
                <a:cubicBezTo>
                  <a:pt x="9760" y="1990"/>
                  <a:pt x="9624" y="2128"/>
                  <a:pt x="9626" y="2296"/>
                </a:cubicBezTo>
                <a:cubicBezTo>
                  <a:pt x="9626" y="2465"/>
                  <a:pt x="9764" y="2602"/>
                  <a:pt x="9932" y="2599"/>
                </a:cubicBezTo>
                <a:cubicBezTo>
                  <a:pt x="10133" y="2599"/>
                  <a:pt x="10334" y="2599"/>
                  <a:pt x="10535" y="2604"/>
                </a:cubicBezTo>
                <a:close/>
                <a:moveTo>
                  <a:pt x="8125" y="2673"/>
                </a:moveTo>
                <a:cubicBezTo>
                  <a:pt x="8467" y="2641"/>
                  <a:pt x="8513" y="2161"/>
                  <a:pt x="8171" y="2069"/>
                </a:cubicBezTo>
                <a:cubicBezTo>
                  <a:pt x="8140" y="2063"/>
                  <a:pt x="8109" y="2061"/>
                  <a:pt x="8077" y="2063"/>
                </a:cubicBezTo>
                <a:cubicBezTo>
                  <a:pt x="7872" y="2078"/>
                  <a:pt x="7666" y="2096"/>
                  <a:pt x="7463" y="2115"/>
                </a:cubicBezTo>
                <a:cubicBezTo>
                  <a:pt x="7291" y="2128"/>
                  <a:pt x="7163" y="2279"/>
                  <a:pt x="7180" y="2451"/>
                </a:cubicBezTo>
                <a:cubicBezTo>
                  <a:pt x="7197" y="2620"/>
                  <a:pt x="7352" y="2744"/>
                  <a:pt x="7522" y="2723"/>
                </a:cubicBezTo>
                <a:cubicBezTo>
                  <a:pt x="7723" y="2704"/>
                  <a:pt x="7924" y="2687"/>
                  <a:pt x="8125" y="2671"/>
                </a:cubicBezTo>
                <a:close/>
                <a:moveTo>
                  <a:pt x="5726" y="2960"/>
                </a:moveTo>
                <a:cubicBezTo>
                  <a:pt x="6032" y="2912"/>
                  <a:pt x="6078" y="2478"/>
                  <a:pt x="5776" y="2371"/>
                </a:cubicBezTo>
                <a:cubicBezTo>
                  <a:pt x="5728" y="2354"/>
                  <a:pt x="5675" y="2350"/>
                  <a:pt x="5625" y="2358"/>
                </a:cubicBezTo>
                <a:cubicBezTo>
                  <a:pt x="5422" y="2392"/>
                  <a:pt x="5221" y="2428"/>
                  <a:pt x="5017" y="2463"/>
                </a:cubicBezTo>
                <a:cubicBezTo>
                  <a:pt x="4850" y="2490"/>
                  <a:pt x="4737" y="2652"/>
                  <a:pt x="4768" y="2820"/>
                </a:cubicBezTo>
                <a:cubicBezTo>
                  <a:pt x="4799" y="2987"/>
                  <a:pt x="4961" y="3098"/>
                  <a:pt x="5128" y="3063"/>
                </a:cubicBezTo>
                <a:cubicBezTo>
                  <a:pt x="5328" y="3027"/>
                  <a:pt x="5527" y="2993"/>
                  <a:pt x="5726" y="2960"/>
                </a:cubicBezTo>
                <a:close/>
                <a:moveTo>
                  <a:pt x="3355" y="3444"/>
                </a:moveTo>
                <a:cubicBezTo>
                  <a:pt x="3523" y="3406"/>
                  <a:pt x="3626" y="3239"/>
                  <a:pt x="3586" y="3071"/>
                </a:cubicBezTo>
                <a:cubicBezTo>
                  <a:pt x="3544" y="2905"/>
                  <a:pt x="3374" y="2805"/>
                  <a:pt x="3209" y="2851"/>
                </a:cubicBezTo>
                <a:cubicBezTo>
                  <a:pt x="3010" y="2899"/>
                  <a:pt x="2811" y="2949"/>
                  <a:pt x="2611" y="3000"/>
                </a:cubicBezTo>
                <a:cubicBezTo>
                  <a:pt x="2299" y="3081"/>
                  <a:pt x="2310" y="3543"/>
                  <a:pt x="2647" y="3599"/>
                </a:cubicBezTo>
                <a:cubicBezTo>
                  <a:pt x="2687" y="3603"/>
                  <a:pt x="2727" y="3601"/>
                  <a:pt x="2767" y="3591"/>
                </a:cubicBezTo>
                <a:cubicBezTo>
                  <a:pt x="2964" y="3543"/>
                  <a:pt x="3161" y="3490"/>
                  <a:pt x="3355" y="34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10377055" name="Google Shape;1238;p70"/>
          <p:cNvSpPr/>
          <p:nvPr/>
        </p:nvSpPr>
        <p:spPr bwMode="auto">
          <a:xfrm>
            <a:off x="6903425" y="2311850"/>
            <a:ext cx="2738953" cy="3792521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473674816" name="Google Shape;1239;p70"/>
          <p:cNvGrpSpPr/>
          <p:nvPr/>
        </p:nvGrpSpPr>
        <p:grpSpPr bwMode="auto">
          <a:xfrm rot="5770332" flipH="1">
            <a:off x="8119515" y="4127110"/>
            <a:ext cx="306762" cy="476338"/>
            <a:chOff x="4452729" y="352000"/>
            <a:chExt cx="225596" cy="350302"/>
          </a:xfrm>
        </p:grpSpPr>
        <p:sp>
          <p:nvSpPr>
            <p:cNvPr id="1240" name="Google Shape;1240;p70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1" name="Google Shape;1241;p70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2" name="Google Shape;1242;p70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23655431" name="Google Shape;1243;p70"/>
          <p:cNvGrpSpPr/>
          <p:nvPr/>
        </p:nvGrpSpPr>
        <p:grpSpPr bwMode="auto">
          <a:xfrm rot="1278911">
            <a:off x="8142733" y="410073"/>
            <a:ext cx="654536" cy="655141"/>
            <a:chOff x="1194475" y="1437425"/>
            <a:chExt cx="654532" cy="655137"/>
          </a:xfrm>
        </p:grpSpPr>
        <p:grpSp>
          <p:nvGrpSpPr>
            <p:cNvPr id="1244" name="Google Shape;1244;p70"/>
            <p:cNvGrpSpPr/>
            <p:nvPr/>
          </p:nvGrpSpPr>
          <p:grpSpPr bwMode="auto"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1245" name="Google Shape;1245;p70"/>
              <p:cNvSpPr/>
              <p:nvPr/>
            </p:nvSpPr>
            <p:spPr bwMode="auto"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46" name="Google Shape;1246;p70"/>
              <p:cNvSpPr/>
              <p:nvPr/>
            </p:nvSpPr>
            <p:spPr bwMode="auto">
              <a:xfrm rot="3932820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247" name="Google Shape;1247;p70"/>
            <p:cNvSpPr/>
            <p:nvPr/>
          </p:nvSpPr>
          <p:spPr bwMode="auto"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fill="norm" stroke="1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51992557" name="Google Shape;1248;p70"/>
          <p:cNvSpPr/>
          <p:nvPr/>
        </p:nvSpPr>
        <p:spPr bwMode="auto">
          <a:xfrm rot="-9899846">
            <a:off x="6133860" y="-242500"/>
            <a:ext cx="1718599" cy="833882"/>
          </a:xfrm>
          <a:custGeom>
            <a:avLst/>
            <a:gdLst/>
            <a:ahLst/>
            <a:cxnLst/>
            <a:rect l="l" t="t" r="r" b="b"/>
            <a:pathLst>
              <a:path w="49638" h="24087" fill="norm" stroke="1" extrusionOk="0">
                <a:moveTo>
                  <a:pt x="252" y="3708"/>
                </a:moveTo>
                <a:cubicBezTo>
                  <a:pt x="88" y="3758"/>
                  <a:pt x="0" y="3934"/>
                  <a:pt x="55" y="4096"/>
                </a:cubicBezTo>
                <a:cubicBezTo>
                  <a:pt x="109" y="4259"/>
                  <a:pt x="285" y="4345"/>
                  <a:pt x="447" y="4287"/>
                </a:cubicBezTo>
                <a:cubicBezTo>
                  <a:pt x="639" y="4224"/>
                  <a:pt x="830" y="4161"/>
                  <a:pt x="1023" y="4098"/>
                </a:cubicBezTo>
                <a:cubicBezTo>
                  <a:pt x="1333" y="3997"/>
                  <a:pt x="1293" y="3536"/>
                  <a:pt x="952" y="3503"/>
                </a:cubicBezTo>
                <a:cubicBezTo>
                  <a:pt x="912" y="3501"/>
                  <a:pt x="872" y="3505"/>
                  <a:pt x="834" y="3517"/>
                </a:cubicBezTo>
                <a:lnTo>
                  <a:pt x="646" y="3578"/>
                </a:lnTo>
                <a:lnTo>
                  <a:pt x="252" y="3708"/>
                </a:lnTo>
                <a:close/>
                <a:moveTo>
                  <a:pt x="46498" y="23475"/>
                </a:moveTo>
                <a:cubicBezTo>
                  <a:pt x="46332" y="23766"/>
                  <a:pt x="46699" y="24087"/>
                  <a:pt x="46972" y="23850"/>
                </a:cubicBezTo>
                <a:cubicBezTo>
                  <a:pt x="46995" y="23829"/>
                  <a:pt x="47014" y="23804"/>
                  <a:pt x="47030" y="23779"/>
                </a:cubicBezTo>
                <a:cubicBezTo>
                  <a:pt x="47133" y="23599"/>
                  <a:pt x="47234" y="23416"/>
                  <a:pt x="47330" y="23234"/>
                </a:cubicBezTo>
                <a:cubicBezTo>
                  <a:pt x="47475" y="22957"/>
                  <a:pt x="47158" y="22666"/>
                  <a:pt x="46894" y="22834"/>
                </a:cubicBezTo>
                <a:cubicBezTo>
                  <a:pt x="46850" y="22863"/>
                  <a:pt x="46815" y="22903"/>
                  <a:pt x="46789" y="22949"/>
                </a:cubicBezTo>
                <a:cubicBezTo>
                  <a:pt x="46695" y="23125"/>
                  <a:pt x="46599" y="23301"/>
                  <a:pt x="46500" y="23475"/>
                </a:cubicBezTo>
                <a:close/>
                <a:moveTo>
                  <a:pt x="47565" y="21318"/>
                </a:moveTo>
                <a:cubicBezTo>
                  <a:pt x="47460" y="21570"/>
                  <a:pt x="47711" y="21821"/>
                  <a:pt x="47963" y="21719"/>
                </a:cubicBezTo>
                <a:cubicBezTo>
                  <a:pt x="48038" y="21689"/>
                  <a:pt x="48097" y="21631"/>
                  <a:pt x="48129" y="21555"/>
                </a:cubicBezTo>
                <a:cubicBezTo>
                  <a:pt x="48208" y="21365"/>
                  <a:pt x="48288" y="21174"/>
                  <a:pt x="48363" y="20981"/>
                </a:cubicBezTo>
                <a:cubicBezTo>
                  <a:pt x="48476" y="20696"/>
                  <a:pt x="48133" y="20438"/>
                  <a:pt x="47890" y="20631"/>
                </a:cubicBezTo>
                <a:cubicBezTo>
                  <a:pt x="47846" y="20665"/>
                  <a:pt x="47812" y="20709"/>
                  <a:pt x="47793" y="20761"/>
                </a:cubicBezTo>
                <a:cubicBezTo>
                  <a:pt x="47720" y="20948"/>
                  <a:pt x="47644" y="21134"/>
                  <a:pt x="47565" y="21318"/>
                </a:cubicBezTo>
                <a:close/>
                <a:moveTo>
                  <a:pt x="48374" y="19051"/>
                </a:moveTo>
                <a:cubicBezTo>
                  <a:pt x="48284" y="19365"/>
                  <a:pt x="48694" y="19596"/>
                  <a:pt x="48914" y="19317"/>
                </a:cubicBezTo>
                <a:cubicBezTo>
                  <a:pt x="48935" y="19288"/>
                  <a:pt x="48950" y="19256"/>
                  <a:pt x="48961" y="19221"/>
                </a:cubicBezTo>
                <a:cubicBezTo>
                  <a:pt x="49019" y="19022"/>
                  <a:pt x="49072" y="18822"/>
                  <a:pt x="49124" y="18621"/>
                </a:cubicBezTo>
                <a:cubicBezTo>
                  <a:pt x="49204" y="18317"/>
                  <a:pt x="48814" y="18097"/>
                  <a:pt x="48592" y="18353"/>
                </a:cubicBezTo>
                <a:cubicBezTo>
                  <a:pt x="48562" y="18389"/>
                  <a:pt x="48543" y="18431"/>
                  <a:pt x="48533" y="18475"/>
                </a:cubicBezTo>
                <a:cubicBezTo>
                  <a:pt x="48483" y="18667"/>
                  <a:pt x="48430" y="18860"/>
                  <a:pt x="48376" y="19053"/>
                </a:cubicBezTo>
                <a:close/>
                <a:moveTo>
                  <a:pt x="48881" y="16708"/>
                </a:moveTo>
                <a:cubicBezTo>
                  <a:pt x="48839" y="17049"/>
                  <a:pt x="49300" y="17192"/>
                  <a:pt x="49457" y="16888"/>
                </a:cubicBezTo>
                <a:cubicBezTo>
                  <a:pt x="49472" y="16859"/>
                  <a:pt x="49482" y="16825"/>
                  <a:pt x="49487" y="16792"/>
                </a:cubicBezTo>
                <a:cubicBezTo>
                  <a:pt x="49516" y="16584"/>
                  <a:pt x="49539" y="16379"/>
                  <a:pt x="49562" y="16171"/>
                </a:cubicBezTo>
                <a:cubicBezTo>
                  <a:pt x="49575" y="16006"/>
                  <a:pt x="49453" y="15861"/>
                  <a:pt x="49287" y="15844"/>
                </a:cubicBezTo>
                <a:cubicBezTo>
                  <a:pt x="49122" y="15830"/>
                  <a:pt x="48973" y="15949"/>
                  <a:pt x="48954" y="16115"/>
                </a:cubicBezTo>
                <a:cubicBezTo>
                  <a:pt x="48940" y="16310"/>
                  <a:pt x="48908" y="16515"/>
                  <a:pt x="48881" y="16708"/>
                </a:cubicBezTo>
                <a:close/>
                <a:moveTo>
                  <a:pt x="49487" y="16792"/>
                </a:moveTo>
                <a:lnTo>
                  <a:pt x="48954" y="16117"/>
                </a:lnTo>
                <a:lnTo>
                  <a:pt x="49562" y="16173"/>
                </a:lnTo>
                <a:lnTo>
                  <a:pt x="49487" y="16794"/>
                </a:lnTo>
                <a:close/>
                <a:moveTo>
                  <a:pt x="49021" y="14325"/>
                </a:moveTo>
                <a:cubicBezTo>
                  <a:pt x="49028" y="14493"/>
                  <a:pt x="49168" y="14625"/>
                  <a:pt x="49338" y="14618"/>
                </a:cubicBezTo>
                <a:cubicBezTo>
                  <a:pt x="49505" y="14614"/>
                  <a:pt x="49637" y="14472"/>
                  <a:pt x="49633" y="14304"/>
                </a:cubicBezTo>
                <a:cubicBezTo>
                  <a:pt x="49627" y="14095"/>
                  <a:pt x="49614" y="13887"/>
                  <a:pt x="49600" y="13680"/>
                </a:cubicBezTo>
                <a:cubicBezTo>
                  <a:pt x="49589" y="13508"/>
                  <a:pt x="49440" y="13378"/>
                  <a:pt x="49271" y="13392"/>
                </a:cubicBezTo>
                <a:cubicBezTo>
                  <a:pt x="49099" y="13405"/>
                  <a:pt x="48973" y="13558"/>
                  <a:pt x="48990" y="13728"/>
                </a:cubicBezTo>
                <a:cubicBezTo>
                  <a:pt x="49005" y="13927"/>
                  <a:pt x="49017" y="14124"/>
                  <a:pt x="49021" y="14325"/>
                </a:cubicBezTo>
                <a:close/>
                <a:moveTo>
                  <a:pt x="48722" y="11967"/>
                </a:moveTo>
                <a:cubicBezTo>
                  <a:pt x="48808" y="12303"/>
                  <a:pt x="49287" y="12265"/>
                  <a:pt x="49321" y="11921"/>
                </a:cubicBezTo>
                <a:cubicBezTo>
                  <a:pt x="49323" y="11888"/>
                  <a:pt x="49321" y="11854"/>
                  <a:pt x="49315" y="11823"/>
                </a:cubicBezTo>
                <a:lnTo>
                  <a:pt x="49269" y="11632"/>
                </a:lnTo>
                <a:lnTo>
                  <a:pt x="49237" y="11513"/>
                </a:lnTo>
                <a:lnTo>
                  <a:pt x="49204" y="11391"/>
                </a:lnTo>
                <a:lnTo>
                  <a:pt x="49153" y="11217"/>
                </a:lnTo>
                <a:cubicBezTo>
                  <a:pt x="49105" y="11056"/>
                  <a:pt x="48935" y="10964"/>
                  <a:pt x="48774" y="11012"/>
                </a:cubicBezTo>
                <a:cubicBezTo>
                  <a:pt x="48613" y="11060"/>
                  <a:pt x="48520" y="11230"/>
                  <a:pt x="48569" y="11391"/>
                </a:cubicBezTo>
                <a:lnTo>
                  <a:pt x="48615" y="11555"/>
                </a:lnTo>
                <a:lnTo>
                  <a:pt x="48646" y="11668"/>
                </a:lnTo>
                <a:cubicBezTo>
                  <a:pt x="48671" y="11766"/>
                  <a:pt x="48696" y="11867"/>
                  <a:pt x="48722" y="11967"/>
                </a:cubicBezTo>
                <a:close/>
                <a:moveTo>
                  <a:pt x="47932" y="9731"/>
                </a:moveTo>
                <a:cubicBezTo>
                  <a:pt x="48007" y="9882"/>
                  <a:pt x="48189" y="9945"/>
                  <a:pt x="48342" y="9870"/>
                </a:cubicBezTo>
                <a:cubicBezTo>
                  <a:pt x="48493" y="9794"/>
                  <a:pt x="48554" y="9612"/>
                  <a:pt x="48481" y="9461"/>
                </a:cubicBezTo>
                <a:lnTo>
                  <a:pt x="48435" y="9367"/>
                </a:lnTo>
                <a:lnTo>
                  <a:pt x="48376" y="9249"/>
                </a:lnTo>
                <a:lnTo>
                  <a:pt x="48315" y="9130"/>
                </a:lnTo>
                <a:lnTo>
                  <a:pt x="48252" y="9012"/>
                </a:lnTo>
                <a:lnTo>
                  <a:pt x="48193" y="8906"/>
                </a:lnTo>
                <a:cubicBezTo>
                  <a:pt x="48022" y="8604"/>
                  <a:pt x="47569" y="8767"/>
                  <a:pt x="47626" y="9107"/>
                </a:cubicBezTo>
                <a:cubicBezTo>
                  <a:pt x="47632" y="9140"/>
                  <a:pt x="47642" y="9172"/>
                  <a:pt x="47659" y="9199"/>
                </a:cubicBezTo>
                <a:lnTo>
                  <a:pt x="47714" y="9302"/>
                </a:lnTo>
                <a:lnTo>
                  <a:pt x="47772" y="9413"/>
                </a:lnTo>
                <a:lnTo>
                  <a:pt x="47831" y="9526"/>
                </a:lnTo>
                <a:lnTo>
                  <a:pt x="47888" y="9637"/>
                </a:lnTo>
                <a:close/>
                <a:moveTo>
                  <a:pt x="46678" y="7713"/>
                </a:moveTo>
                <a:cubicBezTo>
                  <a:pt x="46890" y="7979"/>
                  <a:pt x="47309" y="7755"/>
                  <a:pt x="47209" y="7432"/>
                </a:cubicBezTo>
                <a:cubicBezTo>
                  <a:pt x="47198" y="7397"/>
                  <a:pt x="47181" y="7365"/>
                  <a:pt x="47158" y="7336"/>
                </a:cubicBezTo>
                <a:lnTo>
                  <a:pt x="47020" y="7160"/>
                </a:lnTo>
                <a:lnTo>
                  <a:pt x="46928" y="7047"/>
                </a:lnTo>
                <a:lnTo>
                  <a:pt x="46833" y="6933"/>
                </a:lnTo>
                <a:lnTo>
                  <a:pt x="46762" y="6852"/>
                </a:lnTo>
                <a:cubicBezTo>
                  <a:pt x="46534" y="6590"/>
                  <a:pt x="46117" y="6850"/>
                  <a:pt x="46251" y="7170"/>
                </a:cubicBezTo>
                <a:cubicBezTo>
                  <a:pt x="46263" y="7200"/>
                  <a:pt x="46280" y="7227"/>
                  <a:pt x="46301" y="7250"/>
                </a:cubicBezTo>
                <a:lnTo>
                  <a:pt x="46366" y="7330"/>
                </a:lnTo>
                <a:lnTo>
                  <a:pt x="46456" y="7436"/>
                </a:lnTo>
                <a:lnTo>
                  <a:pt x="46544" y="7545"/>
                </a:lnTo>
                <a:lnTo>
                  <a:pt x="46678" y="7715"/>
                </a:lnTo>
                <a:close/>
                <a:moveTo>
                  <a:pt x="45044" y="5976"/>
                </a:moveTo>
                <a:cubicBezTo>
                  <a:pt x="45169" y="6093"/>
                  <a:pt x="45366" y="6083"/>
                  <a:pt x="45480" y="5955"/>
                </a:cubicBezTo>
                <a:cubicBezTo>
                  <a:pt x="45595" y="5827"/>
                  <a:pt x="45580" y="5630"/>
                  <a:pt x="45448" y="5519"/>
                </a:cubicBezTo>
                <a:lnTo>
                  <a:pt x="45310" y="5397"/>
                </a:lnTo>
                <a:lnTo>
                  <a:pt x="45186" y="5290"/>
                </a:lnTo>
                <a:lnTo>
                  <a:pt x="45060" y="5186"/>
                </a:lnTo>
                <a:lnTo>
                  <a:pt x="44974" y="5114"/>
                </a:lnTo>
                <a:cubicBezTo>
                  <a:pt x="44702" y="4896"/>
                  <a:pt x="44335" y="5225"/>
                  <a:pt x="44530" y="5523"/>
                </a:cubicBezTo>
                <a:cubicBezTo>
                  <a:pt x="44547" y="5548"/>
                  <a:pt x="44568" y="5569"/>
                  <a:pt x="44591" y="5588"/>
                </a:cubicBezTo>
                <a:lnTo>
                  <a:pt x="44671" y="5655"/>
                </a:lnTo>
                <a:lnTo>
                  <a:pt x="44790" y="5756"/>
                </a:lnTo>
                <a:lnTo>
                  <a:pt x="44909" y="5858"/>
                </a:lnTo>
                <a:lnTo>
                  <a:pt x="45044" y="5976"/>
                </a:lnTo>
                <a:close/>
                <a:moveTo>
                  <a:pt x="43139" y="4525"/>
                </a:moveTo>
                <a:cubicBezTo>
                  <a:pt x="43279" y="4618"/>
                  <a:pt x="43470" y="4576"/>
                  <a:pt x="43560" y="4435"/>
                </a:cubicBezTo>
                <a:cubicBezTo>
                  <a:pt x="43652" y="4293"/>
                  <a:pt x="43612" y="4104"/>
                  <a:pt x="43470" y="4012"/>
                </a:cubicBezTo>
                <a:lnTo>
                  <a:pt x="43382" y="3955"/>
                </a:lnTo>
                <a:lnTo>
                  <a:pt x="43227" y="3855"/>
                </a:lnTo>
                <a:lnTo>
                  <a:pt x="43069" y="3758"/>
                </a:lnTo>
                <a:lnTo>
                  <a:pt x="42946" y="3681"/>
                </a:lnTo>
                <a:cubicBezTo>
                  <a:pt x="42663" y="3509"/>
                  <a:pt x="42338" y="3855"/>
                  <a:pt x="42546" y="4129"/>
                </a:cubicBezTo>
                <a:cubicBezTo>
                  <a:pt x="42569" y="4159"/>
                  <a:pt x="42596" y="4184"/>
                  <a:pt x="42629" y="4203"/>
                </a:cubicBezTo>
                <a:lnTo>
                  <a:pt x="42749" y="4276"/>
                </a:lnTo>
                <a:lnTo>
                  <a:pt x="42900" y="4372"/>
                </a:lnTo>
                <a:lnTo>
                  <a:pt x="43137" y="4525"/>
                </a:lnTo>
                <a:close/>
                <a:moveTo>
                  <a:pt x="41049" y="3331"/>
                </a:moveTo>
                <a:cubicBezTo>
                  <a:pt x="41200" y="3404"/>
                  <a:pt x="41382" y="3343"/>
                  <a:pt x="41458" y="3193"/>
                </a:cubicBezTo>
                <a:cubicBezTo>
                  <a:pt x="41531" y="3040"/>
                  <a:pt x="41468" y="2857"/>
                  <a:pt x="41317" y="2784"/>
                </a:cubicBezTo>
                <a:lnTo>
                  <a:pt x="41196" y="2723"/>
                </a:lnTo>
                <a:lnTo>
                  <a:pt x="41011" y="2633"/>
                </a:lnTo>
                <a:lnTo>
                  <a:pt x="40762" y="2514"/>
                </a:lnTo>
                <a:cubicBezTo>
                  <a:pt x="40448" y="2373"/>
                  <a:pt x="40179" y="2769"/>
                  <a:pt x="40418" y="3008"/>
                </a:cubicBezTo>
                <a:cubicBezTo>
                  <a:pt x="40444" y="3033"/>
                  <a:pt x="40473" y="3054"/>
                  <a:pt x="40504" y="3069"/>
                </a:cubicBezTo>
                <a:lnTo>
                  <a:pt x="40745" y="3184"/>
                </a:lnTo>
                <a:lnTo>
                  <a:pt x="40928" y="3270"/>
                </a:lnTo>
                <a:close/>
                <a:moveTo>
                  <a:pt x="38838" y="2354"/>
                </a:moveTo>
                <a:cubicBezTo>
                  <a:pt x="39123" y="2470"/>
                  <a:pt x="39381" y="2126"/>
                  <a:pt x="39188" y="1881"/>
                </a:cubicBezTo>
                <a:cubicBezTo>
                  <a:pt x="39153" y="1837"/>
                  <a:pt x="39109" y="1805"/>
                  <a:pt x="39058" y="1786"/>
                </a:cubicBezTo>
                <a:lnTo>
                  <a:pt x="38817" y="1692"/>
                </a:lnTo>
                <a:cubicBezTo>
                  <a:pt x="38704" y="1650"/>
                  <a:pt x="38593" y="1608"/>
                  <a:pt x="38480" y="1566"/>
                </a:cubicBezTo>
                <a:cubicBezTo>
                  <a:pt x="38176" y="1455"/>
                  <a:pt x="37924" y="1845"/>
                  <a:pt x="38170" y="2080"/>
                </a:cubicBezTo>
                <a:cubicBezTo>
                  <a:pt x="38199" y="2107"/>
                  <a:pt x="38235" y="2128"/>
                  <a:pt x="38272" y="2143"/>
                </a:cubicBezTo>
                <a:cubicBezTo>
                  <a:pt x="38381" y="2180"/>
                  <a:pt x="38490" y="2222"/>
                  <a:pt x="38599" y="2264"/>
                </a:cubicBezTo>
                <a:close/>
                <a:moveTo>
                  <a:pt x="36552" y="1577"/>
                </a:moveTo>
                <a:cubicBezTo>
                  <a:pt x="36847" y="1663"/>
                  <a:pt x="37071" y="1298"/>
                  <a:pt x="36856" y="1072"/>
                </a:cubicBezTo>
                <a:cubicBezTo>
                  <a:pt x="36818" y="1032"/>
                  <a:pt x="36772" y="1005"/>
                  <a:pt x="36719" y="990"/>
                </a:cubicBezTo>
                <a:cubicBezTo>
                  <a:pt x="36520" y="933"/>
                  <a:pt x="36321" y="879"/>
                  <a:pt x="36122" y="826"/>
                </a:cubicBezTo>
                <a:cubicBezTo>
                  <a:pt x="35793" y="741"/>
                  <a:pt x="35586" y="1185"/>
                  <a:pt x="35885" y="1382"/>
                </a:cubicBezTo>
                <a:cubicBezTo>
                  <a:pt x="35913" y="1397"/>
                  <a:pt x="35940" y="1409"/>
                  <a:pt x="35969" y="1417"/>
                </a:cubicBezTo>
                <a:cubicBezTo>
                  <a:pt x="36164" y="1468"/>
                  <a:pt x="36357" y="1522"/>
                  <a:pt x="36552" y="1577"/>
                </a:cubicBezTo>
                <a:close/>
                <a:moveTo>
                  <a:pt x="34202" y="1021"/>
                </a:moveTo>
                <a:cubicBezTo>
                  <a:pt x="34370" y="1053"/>
                  <a:pt x="34529" y="942"/>
                  <a:pt x="34559" y="776"/>
                </a:cubicBezTo>
                <a:cubicBezTo>
                  <a:pt x="34590" y="609"/>
                  <a:pt x="34479" y="449"/>
                  <a:pt x="34314" y="420"/>
                </a:cubicBezTo>
                <a:cubicBezTo>
                  <a:pt x="34110" y="382"/>
                  <a:pt x="33907" y="347"/>
                  <a:pt x="33704" y="315"/>
                </a:cubicBezTo>
                <a:cubicBezTo>
                  <a:pt x="33375" y="265"/>
                  <a:pt x="33209" y="707"/>
                  <a:pt x="33507" y="883"/>
                </a:cubicBezTo>
                <a:cubicBezTo>
                  <a:pt x="33538" y="900"/>
                  <a:pt x="33574" y="912"/>
                  <a:pt x="33609" y="919"/>
                </a:cubicBezTo>
                <a:cubicBezTo>
                  <a:pt x="33806" y="950"/>
                  <a:pt x="34005" y="984"/>
                  <a:pt x="34202" y="1021"/>
                </a:cubicBezTo>
                <a:close/>
                <a:moveTo>
                  <a:pt x="31813" y="697"/>
                </a:moveTo>
                <a:cubicBezTo>
                  <a:pt x="31981" y="711"/>
                  <a:pt x="32132" y="585"/>
                  <a:pt x="32144" y="416"/>
                </a:cubicBezTo>
                <a:cubicBezTo>
                  <a:pt x="32159" y="248"/>
                  <a:pt x="32033" y="99"/>
                  <a:pt x="31864" y="87"/>
                </a:cubicBezTo>
                <a:cubicBezTo>
                  <a:pt x="31658" y="70"/>
                  <a:pt x="31453" y="53"/>
                  <a:pt x="31247" y="41"/>
                </a:cubicBezTo>
                <a:cubicBezTo>
                  <a:pt x="31078" y="30"/>
                  <a:pt x="30933" y="160"/>
                  <a:pt x="30923" y="328"/>
                </a:cubicBezTo>
                <a:cubicBezTo>
                  <a:pt x="30912" y="497"/>
                  <a:pt x="31042" y="642"/>
                  <a:pt x="31212" y="650"/>
                </a:cubicBezTo>
                <a:cubicBezTo>
                  <a:pt x="31411" y="665"/>
                  <a:pt x="31612" y="678"/>
                  <a:pt x="31813" y="697"/>
                </a:cubicBezTo>
                <a:close/>
                <a:moveTo>
                  <a:pt x="29403" y="613"/>
                </a:moveTo>
                <a:cubicBezTo>
                  <a:pt x="29734" y="602"/>
                  <a:pt x="29816" y="154"/>
                  <a:pt x="29514" y="26"/>
                </a:cubicBezTo>
                <a:cubicBezTo>
                  <a:pt x="29477" y="9"/>
                  <a:pt x="29433" y="1"/>
                  <a:pt x="29391" y="3"/>
                </a:cubicBezTo>
                <a:cubicBezTo>
                  <a:pt x="29185" y="5"/>
                  <a:pt x="28978" y="11"/>
                  <a:pt x="28772" y="22"/>
                </a:cubicBezTo>
                <a:cubicBezTo>
                  <a:pt x="28422" y="43"/>
                  <a:pt x="28372" y="531"/>
                  <a:pt x="28712" y="623"/>
                </a:cubicBezTo>
                <a:cubicBezTo>
                  <a:pt x="28741" y="629"/>
                  <a:pt x="28770" y="634"/>
                  <a:pt x="28800" y="632"/>
                </a:cubicBezTo>
                <a:cubicBezTo>
                  <a:pt x="29001" y="623"/>
                  <a:pt x="29202" y="615"/>
                  <a:pt x="29403" y="613"/>
                </a:cubicBezTo>
                <a:close/>
                <a:moveTo>
                  <a:pt x="27002" y="787"/>
                </a:moveTo>
                <a:cubicBezTo>
                  <a:pt x="27316" y="747"/>
                  <a:pt x="27368" y="303"/>
                  <a:pt x="27056" y="194"/>
                </a:cubicBezTo>
                <a:cubicBezTo>
                  <a:pt x="27012" y="179"/>
                  <a:pt x="26966" y="175"/>
                  <a:pt x="26922" y="181"/>
                </a:cubicBezTo>
                <a:cubicBezTo>
                  <a:pt x="26717" y="208"/>
                  <a:pt x="26511" y="238"/>
                  <a:pt x="26308" y="271"/>
                </a:cubicBezTo>
                <a:cubicBezTo>
                  <a:pt x="26151" y="307"/>
                  <a:pt x="26048" y="458"/>
                  <a:pt x="26075" y="617"/>
                </a:cubicBezTo>
                <a:cubicBezTo>
                  <a:pt x="26100" y="776"/>
                  <a:pt x="26245" y="887"/>
                  <a:pt x="26406" y="873"/>
                </a:cubicBezTo>
                <a:cubicBezTo>
                  <a:pt x="26603" y="841"/>
                  <a:pt x="26802" y="812"/>
                  <a:pt x="27002" y="787"/>
                </a:cubicBezTo>
                <a:close/>
                <a:moveTo>
                  <a:pt x="24642" y="1244"/>
                </a:moveTo>
                <a:cubicBezTo>
                  <a:pt x="24954" y="1164"/>
                  <a:pt x="24944" y="703"/>
                  <a:pt x="24606" y="646"/>
                </a:cubicBezTo>
                <a:cubicBezTo>
                  <a:pt x="24566" y="640"/>
                  <a:pt x="24524" y="642"/>
                  <a:pt x="24485" y="655"/>
                </a:cubicBezTo>
                <a:cubicBezTo>
                  <a:pt x="24285" y="705"/>
                  <a:pt x="24084" y="762"/>
                  <a:pt x="23885" y="822"/>
                </a:cubicBezTo>
                <a:cubicBezTo>
                  <a:pt x="23728" y="875"/>
                  <a:pt x="23642" y="1042"/>
                  <a:pt x="23690" y="1202"/>
                </a:cubicBezTo>
                <a:cubicBezTo>
                  <a:pt x="23738" y="1359"/>
                  <a:pt x="23904" y="1451"/>
                  <a:pt x="24063" y="1407"/>
                </a:cubicBezTo>
                <a:cubicBezTo>
                  <a:pt x="24254" y="1348"/>
                  <a:pt x="24447" y="1294"/>
                  <a:pt x="24640" y="1244"/>
                </a:cubicBezTo>
                <a:close/>
                <a:moveTo>
                  <a:pt x="22378" y="2025"/>
                </a:moveTo>
                <a:cubicBezTo>
                  <a:pt x="22661" y="1902"/>
                  <a:pt x="22603" y="1472"/>
                  <a:pt x="22280" y="1441"/>
                </a:cubicBezTo>
                <a:cubicBezTo>
                  <a:pt x="22230" y="1436"/>
                  <a:pt x="22177" y="1445"/>
                  <a:pt x="22131" y="1466"/>
                </a:cubicBezTo>
                <a:cubicBezTo>
                  <a:pt x="21940" y="1550"/>
                  <a:pt x="21754" y="1640"/>
                  <a:pt x="21565" y="1732"/>
                </a:cubicBezTo>
                <a:cubicBezTo>
                  <a:pt x="21255" y="1891"/>
                  <a:pt x="21410" y="2363"/>
                  <a:pt x="21756" y="2304"/>
                </a:cubicBezTo>
                <a:cubicBezTo>
                  <a:pt x="21785" y="2300"/>
                  <a:pt x="21813" y="2289"/>
                  <a:pt x="21840" y="2277"/>
                </a:cubicBezTo>
                <a:cubicBezTo>
                  <a:pt x="22020" y="2195"/>
                  <a:pt x="22196" y="2105"/>
                  <a:pt x="22378" y="2025"/>
                </a:cubicBezTo>
                <a:close/>
                <a:moveTo>
                  <a:pt x="22131" y="1466"/>
                </a:moveTo>
                <a:lnTo>
                  <a:pt x="21840" y="2277"/>
                </a:lnTo>
                <a:lnTo>
                  <a:pt x="21565" y="1732"/>
                </a:lnTo>
                <a:lnTo>
                  <a:pt x="22131" y="1466"/>
                </a:lnTo>
                <a:close/>
                <a:moveTo>
                  <a:pt x="20325" y="3199"/>
                </a:moveTo>
                <a:cubicBezTo>
                  <a:pt x="20597" y="2989"/>
                  <a:pt x="20371" y="2553"/>
                  <a:pt x="20033" y="2671"/>
                </a:cubicBezTo>
                <a:cubicBezTo>
                  <a:pt x="20004" y="2681"/>
                  <a:pt x="19979" y="2694"/>
                  <a:pt x="19954" y="2713"/>
                </a:cubicBezTo>
                <a:cubicBezTo>
                  <a:pt x="19784" y="2840"/>
                  <a:pt x="19620" y="2970"/>
                  <a:pt x="19461" y="3111"/>
                </a:cubicBezTo>
                <a:cubicBezTo>
                  <a:pt x="19218" y="3325"/>
                  <a:pt x="19436" y="3729"/>
                  <a:pt x="19759" y="3631"/>
                </a:cubicBezTo>
                <a:cubicBezTo>
                  <a:pt x="19799" y="3618"/>
                  <a:pt x="19834" y="3597"/>
                  <a:pt x="19866" y="3570"/>
                </a:cubicBezTo>
                <a:cubicBezTo>
                  <a:pt x="20012" y="3440"/>
                  <a:pt x="20165" y="3318"/>
                  <a:pt x="20322" y="3199"/>
                </a:cubicBezTo>
                <a:close/>
                <a:moveTo>
                  <a:pt x="18669" y="4867"/>
                </a:moveTo>
                <a:cubicBezTo>
                  <a:pt x="18774" y="4731"/>
                  <a:pt x="18749" y="4534"/>
                  <a:pt x="18610" y="4431"/>
                </a:cubicBezTo>
                <a:cubicBezTo>
                  <a:pt x="18472" y="4328"/>
                  <a:pt x="18277" y="4362"/>
                  <a:pt x="18179" y="4502"/>
                </a:cubicBezTo>
                <a:cubicBezTo>
                  <a:pt x="18051" y="4670"/>
                  <a:pt x="17929" y="4846"/>
                  <a:pt x="17818" y="5024"/>
                </a:cubicBezTo>
                <a:cubicBezTo>
                  <a:pt x="17642" y="5303"/>
                  <a:pt x="17979" y="5634"/>
                  <a:pt x="18260" y="5431"/>
                </a:cubicBezTo>
                <a:cubicBezTo>
                  <a:pt x="18290" y="5408"/>
                  <a:pt x="18315" y="5380"/>
                  <a:pt x="18336" y="5349"/>
                </a:cubicBezTo>
                <a:cubicBezTo>
                  <a:pt x="18440" y="5186"/>
                  <a:pt x="18552" y="5022"/>
                  <a:pt x="18669" y="4867"/>
                </a:cubicBezTo>
                <a:close/>
                <a:moveTo>
                  <a:pt x="17590" y="6929"/>
                </a:moveTo>
                <a:cubicBezTo>
                  <a:pt x="17684" y="6604"/>
                  <a:pt x="17269" y="6384"/>
                  <a:pt x="17051" y="6659"/>
                </a:cubicBezTo>
                <a:cubicBezTo>
                  <a:pt x="17030" y="6686"/>
                  <a:pt x="17015" y="6718"/>
                  <a:pt x="17005" y="6751"/>
                </a:cubicBezTo>
                <a:cubicBezTo>
                  <a:pt x="16940" y="6954"/>
                  <a:pt x="16888" y="7162"/>
                  <a:pt x="16844" y="7371"/>
                </a:cubicBezTo>
                <a:cubicBezTo>
                  <a:pt x="16781" y="7707"/>
                  <a:pt x="17225" y="7881"/>
                  <a:pt x="17407" y="7587"/>
                </a:cubicBezTo>
                <a:cubicBezTo>
                  <a:pt x="17424" y="7556"/>
                  <a:pt x="17437" y="7524"/>
                  <a:pt x="17443" y="7491"/>
                </a:cubicBezTo>
                <a:cubicBezTo>
                  <a:pt x="17483" y="7300"/>
                  <a:pt x="17531" y="7114"/>
                  <a:pt x="17590" y="6929"/>
                </a:cubicBezTo>
                <a:close/>
                <a:moveTo>
                  <a:pt x="17405" y="9195"/>
                </a:moveTo>
                <a:cubicBezTo>
                  <a:pt x="17347" y="8882"/>
                  <a:pt x="16898" y="8855"/>
                  <a:pt x="16810" y="9176"/>
                </a:cubicBezTo>
                <a:cubicBezTo>
                  <a:pt x="16800" y="9220"/>
                  <a:pt x="16797" y="9266"/>
                  <a:pt x="16806" y="9310"/>
                </a:cubicBezTo>
                <a:cubicBezTo>
                  <a:pt x="16848" y="9528"/>
                  <a:pt x="16909" y="9744"/>
                  <a:pt x="16988" y="9951"/>
                </a:cubicBezTo>
                <a:cubicBezTo>
                  <a:pt x="17116" y="10272"/>
                  <a:pt x="17600" y="10167"/>
                  <a:pt x="17577" y="9815"/>
                </a:cubicBezTo>
                <a:cubicBezTo>
                  <a:pt x="17575" y="9784"/>
                  <a:pt x="17567" y="9754"/>
                  <a:pt x="17556" y="9727"/>
                </a:cubicBezTo>
                <a:cubicBezTo>
                  <a:pt x="17489" y="9555"/>
                  <a:pt x="17439" y="9377"/>
                  <a:pt x="17405" y="9195"/>
                </a:cubicBezTo>
                <a:close/>
                <a:moveTo>
                  <a:pt x="18589" y="10867"/>
                </a:moveTo>
                <a:cubicBezTo>
                  <a:pt x="18294" y="10750"/>
                  <a:pt x="18030" y="11114"/>
                  <a:pt x="18256" y="11364"/>
                </a:cubicBezTo>
                <a:cubicBezTo>
                  <a:pt x="18285" y="11395"/>
                  <a:pt x="18323" y="11418"/>
                  <a:pt x="18363" y="11435"/>
                </a:cubicBezTo>
                <a:cubicBezTo>
                  <a:pt x="18581" y="11523"/>
                  <a:pt x="18811" y="11575"/>
                  <a:pt x="19046" y="11592"/>
                </a:cubicBezTo>
                <a:cubicBezTo>
                  <a:pt x="19386" y="11613"/>
                  <a:pt x="19507" y="11154"/>
                  <a:pt x="19193" y="11008"/>
                </a:cubicBezTo>
                <a:cubicBezTo>
                  <a:pt x="19159" y="10995"/>
                  <a:pt x="19126" y="10984"/>
                  <a:pt x="19092" y="10982"/>
                </a:cubicBezTo>
                <a:cubicBezTo>
                  <a:pt x="18920" y="10970"/>
                  <a:pt x="18751" y="10930"/>
                  <a:pt x="18589" y="10865"/>
                </a:cubicBezTo>
                <a:close/>
                <a:moveTo>
                  <a:pt x="20660" y="10553"/>
                </a:moveTo>
                <a:cubicBezTo>
                  <a:pt x="20394" y="10704"/>
                  <a:pt x="20496" y="11123"/>
                  <a:pt x="20819" y="11123"/>
                </a:cubicBezTo>
                <a:cubicBezTo>
                  <a:pt x="20872" y="11121"/>
                  <a:pt x="20922" y="11106"/>
                  <a:pt x="20968" y="11081"/>
                </a:cubicBezTo>
                <a:cubicBezTo>
                  <a:pt x="21025" y="11047"/>
                  <a:pt x="21081" y="11014"/>
                  <a:pt x="21138" y="10980"/>
                </a:cubicBezTo>
                <a:lnTo>
                  <a:pt x="21198" y="10938"/>
                </a:lnTo>
                <a:lnTo>
                  <a:pt x="21261" y="10896"/>
                </a:lnTo>
                <a:lnTo>
                  <a:pt x="21320" y="10857"/>
                </a:lnTo>
                <a:lnTo>
                  <a:pt x="21379" y="10815"/>
                </a:lnTo>
                <a:lnTo>
                  <a:pt x="21435" y="10771"/>
                </a:lnTo>
                <a:lnTo>
                  <a:pt x="21515" y="10708"/>
                </a:lnTo>
                <a:cubicBezTo>
                  <a:pt x="21758" y="10502"/>
                  <a:pt x="21563" y="10102"/>
                  <a:pt x="21245" y="10178"/>
                </a:cubicBezTo>
                <a:cubicBezTo>
                  <a:pt x="21198" y="10188"/>
                  <a:pt x="21157" y="10209"/>
                  <a:pt x="21121" y="10240"/>
                </a:cubicBezTo>
                <a:lnTo>
                  <a:pt x="21062" y="10287"/>
                </a:lnTo>
                <a:cubicBezTo>
                  <a:pt x="20934" y="10385"/>
                  <a:pt x="20798" y="10473"/>
                  <a:pt x="20660" y="10553"/>
                </a:cubicBezTo>
                <a:close/>
                <a:moveTo>
                  <a:pt x="21926" y="8897"/>
                </a:moveTo>
                <a:cubicBezTo>
                  <a:pt x="21884" y="9220"/>
                  <a:pt x="22315" y="9375"/>
                  <a:pt x="22489" y="9092"/>
                </a:cubicBezTo>
                <a:cubicBezTo>
                  <a:pt x="22512" y="9056"/>
                  <a:pt x="22525" y="9014"/>
                  <a:pt x="22531" y="8973"/>
                </a:cubicBezTo>
                <a:lnTo>
                  <a:pt x="22542" y="8880"/>
                </a:lnTo>
                <a:lnTo>
                  <a:pt x="22548" y="8820"/>
                </a:lnTo>
                <a:lnTo>
                  <a:pt x="22552" y="8759"/>
                </a:lnTo>
                <a:lnTo>
                  <a:pt x="22554" y="8696"/>
                </a:lnTo>
                <a:lnTo>
                  <a:pt x="22556" y="8633"/>
                </a:lnTo>
                <a:lnTo>
                  <a:pt x="22556" y="8572"/>
                </a:lnTo>
                <a:lnTo>
                  <a:pt x="22554" y="8509"/>
                </a:lnTo>
                <a:lnTo>
                  <a:pt x="22552" y="8447"/>
                </a:lnTo>
                <a:lnTo>
                  <a:pt x="22546" y="8384"/>
                </a:lnTo>
                <a:lnTo>
                  <a:pt x="22538" y="8287"/>
                </a:lnTo>
                <a:cubicBezTo>
                  <a:pt x="22498" y="7965"/>
                  <a:pt x="22039" y="7918"/>
                  <a:pt x="21940" y="8239"/>
                </a:cubicBezTo>
                <a:cubicBezTo>
                  <a:pt x="21930" y="8279"/>
                  <a:pt x="21926" y="8321"/>
                  <a:pt x="21932" y="8363"/>
                </a:cubicBezTo>
                <a:cubicBezTo>
                  <a:pt x="21951" y="8541"/>
                  <a:pt x="21951" y="8719"/>
                  <a:pt x="21926" y="8897"/>
                </a:cubicBezTo>
                <a:close/>
                <a:moveTo>
                  <a:pt x="21297" y="6824"/>
                </a:moveTo>
                <a:cubicBezTo>
                  <a:pt x="21483" y="7078"/>
                  <a:pt x="21880" y="6925"/>
                  <a:pt x="21848" y="6615"/>
                </a:cubicBezTo>
                <a:cubicBezTo>
                  <a:pt x="21844" y="6562"/>
                  <a:pt x="21825" y="6512"/>
                  <a:pt x="21794" y="6468"/>
                </a:cubicBezTo>
                <a:cubicBezTo>
                  <a:pt x="21670" y="6294"/>
                  <a:pt x="21538" y="6127"/>
                  <a:pt x="21398" y="5965"/>
                </a:cubicBezTo>
                <a:cubicBezTo>
                  <a:pt x="21184" y="5720"/>
                  <a:pt x="20777" y="5938"/>
                  <a:pt x="20878" y="6263"/>
                </a:cubicBezTo>
                <a:cubicBezTo>
                  <a:pt x="20890" y="6303"/>
                  <a:pt x="20911" y="6336"/>
                  <a:pt x="20939" y="6368"/>
                </a:cubicBezTo>
                <a:cubicBezTo>
                  <a:pt x="21066" y="6514"/>
                  <a:pt x="21186" y="6665"/>
                  <a:pt x="21297" y="6824"/>
                </a:cubicBezTo>
                <a:close/>
                <a:moveTo>
                  <a:pt x="19629" y="5196"/>
                </a:moveTo>
                <a:cubicBezTo>
                  <a:pt x="19767" y="5301"/>
                  <a:pt x="19964" y="5272"/>
                  <a:pt x="20065" y="5129"/>
                </a:cubicBezTo>
                <a:cubicBezTo>
                  <a:pt x="20163" y="4989"/>
                  <a:pt x="20128" y="4794"/>
                  <a:pt x="19983" y="4697"/>
                </a:cubicBezTo>
                <a:cubicBezTo>
                  <a:pt x="19813" y="4576"/>
                  <a:pt x="19639" y="4460"/>
                  <a:pt x="19461" y="4347"/>
                </a:cubicBezTo>
                <a:cubicBezTo>
                  <a:pt x="19178" y="4169"/>
                  <a:pt x="18851" y="4517"/>
                  <a:pt x="19059" y="4794"/>
                </a:cubicBezTo>
                <a:cubicBezTo>
                  <a:pt x="19080" y="4821"/>
                  <a:pt x="19107" y="4846"/>
                  <a:pt x="19136" y="4865"/>
                </a:cubicBezTo>
                <a:cubicBezTo>
                  <a:pt x="19304" y="4972"/>
                  <a:pt x="19467" y="5081"/>
                  <a:pt x="19629" y="5196"/>
                </a:cubicBezTo>
                <a:close/>
                <a:moveTo>
                  <a:pt x="17558" y="4029"/>
                </a:moveTo>
                <a:cubicBezTo>
                  <a:pt x="17812" y="4140"/>
                  <a:pt x="18070" y="3882"/>
                  <a:pt x="17961" y="3631"/>
                </a:cubicBezTo>
                <a:cubicBezTo>
                  <a:pt x="17931" y="3559"/>
                  <a:pt x="17875" y="3501"/>
                  <a:pt x="17803" y="3469"/>
                </a:cubicBezTo>
                <a:cubicBezTo>
                  <a:pt x="17613" y="3385"/>
                  <a:pt x="17420" y="3306"/>
                  <a:pt x="17227" y="3230"/>
                </a:cubicBezTo>
                <a:cubicBezTo>
                  <a:pt x="16900" y="3111"/>
                  <a:pt x="16659" y="3532"/>
                  <a:pt x="16925" y="3754"/>
                </a:cubicBezTo>
                <a:cubicBezTo>
                  <a:pt x="16950" y="3775"/>
                  <a:pt x="16978" y="3790"/>
                  <a:pt x="17007" y="3802"/>
                </a:cubicBezTo>
                <a:cubicBezTo>
                  <a:pt x="17194" y="3874"/>
                  <a:pt x="17378" y="3951"/>
                  <a:pt x="17558" y="4031"/>
                </a:cubicBezTo>
                <a:close/>
                <a:moveTo>
                  <a:pt x="15297" y="3245"/>
                </a:moveTo>
                <a:cubicBezTo>
                  <a:pt x="15626" y="3331"/>
                  <a:pt x="15831" y="2891"/>
                  <a:pt x="15542" y="2696"/>
                </a:cubicBezTo>
                <a:cubicBezTo>
                  <a:pt x="15515" y="2677"/>
                  <a:pt x="15483" y="2664"/>
                  <a:pt x="15452" y="2656"/>
                </a:cubicBezTo>
                <a:cubicBezTo>
                  <a:pt x="15251" y="2604"/>
                  <a:pt x="15050" y="2553"/>
                  <a:pt x="14848" y="2505"/>
                </a:cubicBezTo>
                <a:cubicBezTo>
                  <a:pt x="14534" y="2438"/>
                  <a:pt x="14333" y="2840"/>
                  <a:pt x="14599" y="3050"/>
                </a:cubicBezTo>
                <a:cubicBezTo>
                  <a:pt x="14633" y="3075"/>
                  <a:pt x="14672" y="3094"/>
                  <a:pt x="14714" y="3102"/>
                </a:cubicBezTo>
                <a:cubicBezTo>
                  <a:pt x="14909" y="3146"/>
                  <a:pt x="15104" y="3195"/>
                  <a:pt x="15297" y="3247"/>
                </a:cubicBezTo>
                <a:close/>
                <a:moveTo>
                  <a:pt x="12939" y="2784"/>
                </a:moveTo>
                <a:cubicBezTo>
                  <a:pt x="13266" y="2826"/>
                  <a:pt x="13419" y="2384"/>
                  <a:pt x="13128" y="2216"/>
                </a:cubicBezTo>
                <a:cubicBezTo>
                  <a:pt x="13092" y="2197"/>
                  <a:pt x="13054" y="2182"/>
                  <a:pt x="13015" y="2178"/>
                </a:cubicBezTo>
                <a:cubicBezTo>
                  <a:pt x="12811" y="2151"/>
                  <a:pt x="12606" y="2128"/>
                  <a:pt x="12401" y="2107"/>
                </a:cubicBezTo>
                <a:cubicBezTo>
                  <a:pt x="12233" y="2090"/>
                  <a:pt x="12084" y="2214"/>
                  <a:pt x="12067" y="2382"/>
                </a:cubicBezTo>
                <a:cubicBezTo>
                  <a:pt x="12051" y="2549"/>
                  <a:pt x="12172" y="2698"/>
                  <a:pt x="12340" y="2715"/>
                </a:cubicBezTo>
                <a:cubicBezTo>
                  <a:pt x="12541" y="2736"/>
                  <a:pt x="12740" y="2759"/>
                  <a:pt x="12939" y="2784"/>
                </a:cubicBezTo>
                <a:close/>
                <a:moveTo>
                  <a:pt x="10535" y="2604"/>
                </a:moveTo>
                <a:cubicBezTo>
                  <a:pt x="10707" y="2612"/>
                  <a:pt x="10850" y="2476"/>
                  <a:pt x="10854" y="2306"/>
                </a:cubicBezTo>
                <a:cubicBezTo>
                  <a:pt x="10856" y="2134"/>
                  <a:pt x="10718" y="1994"/>
                  <a:pt x="10548" y="1994"/>
                </a:cubicBezTo>
                <a:cubicBezTo>
                  <a:pt x="10343" y="1990"/>
                  <a:pt x="10135" y="1988"/>
                  <a:pt x="9930" y="1990"/>
                </a:cubicBezTo>
                <a:cubicBezTo>
                  <a:pt x="9760" y="1990"/>
                  <a:pt x="9624" y="2128"/>
                  <a:pt x="9626" y="2296"/>
                </a:cubicBezTo>
                <a:cubicBezTo>
                  <a:pt x="9626" y="2465"/>
                  <a:pt x="9764" y="2602"/>
                  <a:pt x="9932" y="2599"/>
                </a:cubicBezTo>
                <a:cubicBezTo>
                  <a:pt x="10133" y="2599"/>
                  <a:pt x="10334" y="2599"/>
                  <a:pt x="10535" y="2604"/>
                </a:cubicBezTo>
                <a:close/>
                <a:moveTo>
                  <a:pt x="8125" y="2673"/>
                </a:moveTo>
                <a:cubicBezTo>
                  <a:pt x="8467" y="2641"/>
                  <a:pt x="8513" y="2161"/>
                  <a:pt x="8171" y="2069"/>
                </a:cubicBezTo>
                <a:cubicBezTo>
                  <a:pt x="8140" y="2063"/>
                  <a:pt x="8109" y="2061"/>
                  <a:pt x="8077" y="2063"/>
                </a:cubicBezTo>
                <a:cubicBezTo>
                  <a:pt x="7872" y="2078"/>
                  <a:pt x="7666" y="2096"/>
                  <a:pt x="7463" y="2115"/>
                </a:cubicBezTo>
                <a:cubicBezTo>
                  <a:pt x="7291" y="2128"/>
                  <a:pt x="7163" y="2279"/>
                  <a:pt x="7180" y="2451"/>
                </a:cubicBezTo>
                <a:cubicBezTo>
                  <a:pt x="7197" y="2620"/>
                  <a:pt x="7352" y="2744"/>
                  <a:pt x="7522" y="2723"/>
                </a:cubicBezTo>
                <a:cubicBezTo>
                  <a:pt x="7723" y="2704"/>
                  <a:pt x="7924" y="2687"/>
                  <a:pt x="8125" y="2671"/>
                </a:cubicBezTo>
                <a:close/>
                <a:moveTo>
                  <a:pt x="5726" y="2960"/>
                </a:moveTo>
                <a:cubicBezTo>
                  <a:pt x="6032" y="2912"/>
                  <a:pt x="6078" y="2478"/>
                  <a:pt x="5776" y="2371"/>
                </a:cubicBezTo>
                <a:cubicBezTo>
                  <a:pt x="5728" y="2354"/>
                  <a:pt x="5675" y="2350"/>
                  <a:pt x="5625" y="2358"/>
                </a:cubicBezTo>
                <a:cubicBezTo>
                  <a:pt x="5422" y="2392"/>
                  <a:pt x="5221" y="2428"/>
                  <a:pt x="5017" y="2463"/>
                </a:cubicBezTo>
                <a:cubicBezTo>
                  <a:pt x="4850" y="2490"/>
                  <a:pt x="4737" y="2652"/>
                  <a:pt x="4768" y="2820"/>
                </a:cubicBezTo>
                <a:cubicBezTo>
                  <a:pt x="4799" y="2987"/>
                  <a:pt x="4961" y="3098"/>
                  <a:pt x="5128" y="3063"/>
                </a:cubicBezTo>
                <a:cubicBezTo>
                  <a:pt x="5328" y="3027"/>
                  <a:pt x="5527" y="2993"/>
                  <a:pt x="5726" y="2960"/>
                </a:cubicBezTo>
                <a:close/>
                <a:moveTo>
                  <a:pt x="3355" y="3444"/>
                </a:moveTo>
                <a:cubicBezTo>
                  <a:pt x="3523" y="3406"/>
                  <a:pt x="3626" y="3239"/>
                  <a:pt x="3586" y="3071"/>
                </a:cubicBezTo>
                <a:cubicBezTo>
                  <a:pt x="3544" y="2905"/>
                  <a:pt x="3374" y="2805"/>
                  <a:pt x="3209" y="2851"/>
                </a:cubicBezTo>
                <a:cubicBezTo>
                  <a:pt x="3010" y="2899"/>
                  <a:pt x="2811" y="2949"/>
                  <a:pt x="2611" y="3000"/>
                </a:cubicBezTo>
                <a:cubicBezTo>
                  <a:pt x="2299" y="3081"/>
                  <a:pt x="2310" y="3543"/>
                  <a:pt x="2647" y="3599"/>
                </a:cubicBezTo>
                <a:cubicBezTo>
                  <a:pt x="2687" y="3603"/>
                  <a:pt x="2727" y="3601"/>
                  <a:pt x="2767" y="3591"/>
                </a:cubicBezTo>
                <a:cubicBezTo>
                  <a:pt x="2964" y="3543"/>
                  <a:pt x="3161" y="3490"/>
                  <a:pt x="3355" y="34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" preserve="0" showMasterPhAnim="0" showMasterSp="1" userDrawn="1">
  <p:cSld name="CUSTOM_2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1663292" name="Google Shape;1250;p71"/>
          <p:cNvSpPr txBox="1"/>
          <p:nvPr>
            <p:ph type="ctrTitle"/>
          </p:nvPr>
        </p:nvSpPr>
        <p:spPr bwMode="auto">
          <a:xfrm flipH="1">
            <a:off x="1184088" y="312500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9836025" name="Google Shape;1251;p71"/>
          <p:cNvSpPr txBox="1"/>
          <p:nvPr>
            <p:ph type="subTitle" idx="1"/>
          </p:nvPr>
        </p:nvSpPr>
        <p:spPr bwMode="auto">
          <a:xfrm flipH="1">
            <a:off x="1316388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729296883" name="Google Shape;1252;p71"/>
          <p:cNvSpPr txBox="1"/>
          <p:nvPr>
            <p:ph type="ctrTitle" idx="2"/>
          </p:nvPr>
        </p:nvSpPr>
        <p:spPr bwMode="auto">
          <a:xfrm flipH="1">
            <a:off x="3425988" y="312500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46016891" name="Google Shape;1253;p71"/>
          <p:cNvSpPr txBox="1"/>
          <p:nvPr>
            <p:ph type="subTitle" idx="3"/>
          </p:nvPr>
        </p:nvSpPr>
        <p:spPr bwMode="auto"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603105851" name="Google Shape;1254;p71"/>
          <p:cNvSpPr txBox="1"/>
          <p:nvPr>
            <p:ph type="ctrTitle" idx="4"/>
          </p:nvPr>
        </p:nvSpPr>
        <p:spPr bwMode="auto">
          <a:xfrm flipH="1">
            <a:off x="5667913" y="312500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0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97943934" name="Google Shape;1255;p71"/>
          <p:cNvSpPr txBox="1"/>
          <p:nvPr>
            <p:ph type="subTitle" idx="5"/>
          </p:nvPr>
        </p:nvSpPr>
        <p:spPr bwMode="auto">
          <a:xfrm flipH="1">
            <a:off x="58002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40304307" name="Google Shape;1256;p71"/>
          <p:cNvSpPr txBox="1"/>
          <p:nvPr>
            <p:ph type="title" idx="6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1201240" name="Google Shape;1257;p71"/>
          <p:cNvSpPr/>
          <p:nvPr/>
        </p:nvSpPr>
        <p:spPr bwMode="auto">
          <a:xfrm rot="5400000">
            <a:off x="6462530" y="295199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81014308" name="Google Shape;1258;p71"/>
          <p:cNvSpPr/>
          <p:nvPr/>
        </p:nvSpPr>
        <p:spPr bwMode="auto">
          <a:xfrm rot="-5400000">
            <a:off x="-502630" y="1082929"/>
            <a:ext cx="1460479" cy="621816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00215384" name="Google Shape;1259;p71"/>
          <p:cNvSpPr/>
          <p:nvPr/>
        </p:nvSpPr>
        <p:spPr bwMode="auto">
          <a:xfrm>
            <a:off x="8251721" y="4634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41476481" name="Google Shape;1260;p71"/>
          <p:cNvSpPr/>
          <p:nvPr/>
        </p:nvSpPr>
        <p:spPr bwMode="auto">
          <a:xfrm>
            <a:off x="8500199" y="4512294"/>
            <a:ext cx="138988" cy="12255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17126583" name="Google Shape;1261;p71"/>
          <p:cNvSpPr/>
          <p:nvPr/>
        </p:nvSpPr>
        <p:spPr bwMode="auto">
          <a:xfrm>
            <a:off x="98322" y="18960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2" preserve="0" showMasterPhAnim="0" showMasterSp="1" userDrawn="1">
  <p:cSld name="CUSTOM_1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1238866" name="Google Shape;158;p8"/>
          <p:cNvSpPr txBox="1"/>
          <p:nvPr>
            <p:ph type="title"/>
          </p:nvPr>
        </p:nvSpPr>
        <p:spPr bwMode="auto">
          <a:xfrm>
            <a:off x="713213" y="967800"/>
            <a:ext cx="3590400" cy="1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4063007" name="Google Shape;159;p8"/>
          <p:cNvSpPr txBox="1"/>
          <p:nvPr>
            <p:ph type="subTitle" idx="1"/>
          </p:nvPr>
        </p:nvSpPr>
        <p:spPr bwMode="auto">
          <a:xfrm flipH="1">
            <a:off x="5528062" y="1315700"/>
            <a:ext cx="26766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740124805" name="Google Shape;160;p8"/>
          <p:cNvSpPr txBox="1"/>
          <p:nvPr>
            <p:ph type="title" idx="2"/>
          </p:nvPr>
        </p:nvSpPr>
        <p:spPr bwMode="auto">
          <a:xfrm>
            <a:off x="5528463" y="967800"/>
            <a:ext cx="2676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355757890" name="Google Shape;161;p8"/>
          <p:cNvSpPr txBox="1"/>
          <p:nvPr>
            <p:ph type="subTitle" idx="3"/>
          </p:nvPr>
        </p:nvSpPr>
        <p:spPr bwMode="auto">
          <a:xfrm flipH="1">
            <a:off x="5528062" y="3136800"/>
            <a:ext cx="26766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955458885" name="Google Shape;162;p8"/>
          <p:cNvSpPr txBox="1"/>
          <p:nvPr>
            <p:ph type="title" idx="4"/>
          </p:nvPr>
        </p:nvSpPr>
        <p:spPr bwMode="auto">
          <a:xfrm>
            <a:off x="5528463" y="2788900"/>
            <a:ext cx="2676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717860472" name="Google Shape;163;p8"/>
          <p:cNvSpPr/>
          <p:nvPr/>
        </p:nvSpPr>
        <p:spPr bwMode="auto">
          <a:xfrm flipH="1">
            <a:off x="58" y="3062049"/>
            <a:ext cx="2210445" cy="2081324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88198901" name="Google Shape;164;p8"/>
          <p:cNvSpPr/>
          <p:nvPr/>
        </p:nvSpPr>
        <p:spPr bwMode="auto">
          <a:xfrm rot="3807597" flipH="1">
            <a:off x="1088131" y="4279685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35275073" name="Google Shape;165;p8"/>
          <p:cNvSpPr/>
          <p:nvPr/>
        </p:nvSpPr>
        <p:spPr bwMode="auto">
          <a:xfrm>
            <a:off x="7651550" y="260100"/>
            <a:ext cx="1137549" cy="1447123"/>
          </a:xfrm>
          <a:custGeom>
            <a:avLst/>
            <a:gdLst/>
            <a:ahLst/>
            <a:cxnLst/>
            <a:rect l="l" t="t" r="r" b="b"/>
            <a:pathLst>
              <a:path w="38311" h="48737" fill="norm" stroke="1" extrusionOk="0">
                <a:moveTo>
                  <a:pt x="36785" y="48209"/>
                </a:moveTo>
                <a:cubicBezTo>
                  <a:pt x="36703" y="48523"/>
                  <a:pt x="37103" y="48737"/>
                  <a:pt x="37319" y="48475"/>
                </a:cubicBezTo>
                <a:cubicBezTo>
                  <a:pt x="37344" y="48444"/>
                  <a:pt x="37363" y="48406"/>
                  <a:pt x="37374" y="48366"/>
                </a:cubicBezTo>
                <a:lnTo>
                  <a:pt x="37409" y="48232"/>
                </a:lnTo>
                <a:lnTo>
                  <a:pt x="37441" y="48098"/>
                </a:lnTo>
                <a:lnTo>
                  <a:pt x="37472" y="47966"/>
                </a:lnTo>
                <a:lnTo>
                  <a:pt x="37502" y="47832"/>
                </a:lnTo>
                <a:lnTo>
                  <a:pt x="37518" y="47756"/>
                </a:lnTo>
                <a:cubicBezTo>
                  <a:pt x="37558" y="47588"/>
                  <a:pt x="37453" y="47421"/>
                  <a:pt x="37286" y="47385"/>
                </a:cubicBezTo>
                <a:cubicBezTo>
                  <a:pt x="37116" y="47350"/>
                  <a:pt x="36950" y="47459"/>
                  <a:pt x="36921" y="47628"/>
                </a:cubicBezTo>
                <a:lnTo>
                  <a:pt x="36904" y="47704"/>
                </a:lnTo>
                <a:lnTo>
                  <a:pt x="36877" y="47832"/>
                </a:lnTo>
                <a:lnTo>
                  <a:pt x="36848" y="47957"/>
                </a:lnTo>
                <a:lnTo>
                  <a:pt x="36816" y="48083"/>
                </a:lnTo>
                <a:close/>
                <a:moveTo>
                  <a:pt x="646" y="445"/>
                </a:moveTo>
                <a:cubicBezTo>
                  <a:pt x="657" y="91"/>
                  <a:pt x="166" y="1"/>
                  <a:pt x="51" y="336"/>
                </a:cubicBezTo>
                <a:cubicBezTo>
                  <a:pt x="43" y="363"/>
                  <a:pt x="36" y="391"/>
                  <a:pt x="36" y="418"/>
                </a:cubicBezTo>
                <a:lnTo>
                  <a:pt x="26" y="615"/>
                </a:lnTo>
                <a:lnTo>
                  <a:pt x="15" y="902"/>
                </a:lnTo>
                <a:lnTo>
                  <a:pt x="11" y="1036"/>
                </a:lnTo>
                <a:cubicBezTo>
                  <a:pt x="1" y="1346"/>
                  <a:pt x="420" y="1474"/>
                  <a:pt x="585" y="1189"/>
                </a:cubicBezTo>
                <a:cubicBezTo>
                  <a:pt x="608" y="1145"/>
                  <a:pt x="621" y="1099"/>
                  <a:pt x="621" y="1051"/>
                </a:cubicBezTo>
                <a:lnTo>
                  <a:pt x="625" y="923"/>
                </a:lnTo>
                <a:lnTo>
                  <a:pt x="636" y="642"/>
                </a:lnTo>
                <a:lnTo>
                  <a:pt x="646" y="445"/>
                </a:lnTo>
                <a:close/>
                <a:moveTo>
                  <a:pt x="627" y="2859"/>
                </a:moveTo>
                <a:cubicBezTo>
                  <a:pt x="619" y="2692"/>
                  <a:pt x="476" y="2562"/>
                  <a:pt x="307" y="2568"/>
                </a:cubicBezTo>
                <a:cubicBezTo>
                  <a:pt x="139" y="2576"/>
                  <a:pt x="9" y="2721"/>
                  <a:pt x="17" y="2889"/>
                </a:cubicBezTo>
                <a:lnTo>
                  <a:pt x="26" y="3123"/>
                </a:lnTo>
                <a:lnTo>
                  <a:pt x="40" y="3392"/>
                </a:lnTo>
                <a:lnTo>
                  <a:pt x="49" y="3505"/>
                </a:lnTo>
                <a:cubicBezTo>
                  <a:pt x="63" y="3767"/>
                  <a:pt x="382" y="3886"/>
                  <a:pt x="573" y="3698"/>
                </a:cubicBezTo>
                <a:cubicBezTo>
                  <a:pt x="634" y="3635"/>
                  <a:pt x="665" y="3551"/>
                  <a:pt x="659" y="3463"/>
                </a:cubicBezTo>
                <a:lnTo>
                  <a:pt x="652" y="3358"/>
                </a:lnTo>
                <a:lnTo>
                  <a:pt x="638" y="3096"/>
                </a:lnTo>
                <a:lnTo>
                  <a:pt x="627" y="2862"/>
                </a:lnTo>
                <a:close/>
                <a:moveTo>
                  <a:pt x="837" y="5263"/>
                </a:moveTo>
                <a:cubicBezTo>
                  <a:pt x="822" y="5154"/>
                  <a:pt x="749" y="5062"/>
                  <a:pt x="646" y="5022"/>
                </a:cubicBezTo>
                <a:cubicBezTo>
                  <a:pt x="430" y="4938"/>
                  <a:pt x="196" y="5123"/>
                  <a:pt x="233" y="5351"/>
                </a:cubicBezTo>
                <a:lnTo>
                  <a:pt x="248" y="5466"/>
                </a:lnTo>
                <a:lnTo>
                  <a:pt x="286" y="5716"/>
                </a:lnTo>
                <a:lnTo>
                  <a:pt x="325" y="5961"/>
                </a:lnTo>
                <a:cubicBezTo>
                  <a:pt x="374" y="6263"/>
                  <a:pt x="797" y="6309"/>
                  <a:pt x="910" y="6026"/>
                </a:cubicBezTo>
                <a:cubicBezTo>
                  <a:pt x="931" y="5974"/>
                  <a:pt x="937" y="5915"/>
                  <a:pt x="929" y="5860"/>
                </a:cubicBezTo>
                <a:lnTo>
                  <a:pt x="889" y="5622"/>
                </a:lnTo>
                <a:lnTo>
                  <a:pt x="854" y="5378"/>
                </a:lnTo>
                <a:lnTo>
                  <a:pt x="837" y="5263"/>
                </a:lnTo>
                <a:close/>
                <a:moveTo>
                  <a:pt x="1304" y="7625"/>
                </a:moveTo>
                <a:cubicBezTo>
                  <a:pt x="1260" y="7462"/>
                  <a:pt x="1093" y="7365"/>
                  <a:pt x="929" y="7407"/>
                </a:cubicBezTo>
                <a:cubicBezTo>
                  <a:pt x="768" y="7451"/>
                  <a:pt x="669" y="7619"/>
                  <a:pt x="713" y="7782"/>
                </a:cubicBezTo>
                <a:lnTo>
                  <a:pt x="740" y="7879"/>
                </a:lnTo>
                <a:lnTo>
                  <a:pt x="801" y="8109"/>
                </a:lnTo>
                <a:lnTo>
                  <a:pt x="881" y="8382"/>
                </a:lnTo>
                <a:cubicBezTo>
                  <a:pt x="929" y="8543"/>
                  <a:pt x="1101" y="8633"/>
                  <a:pt x="1262" y="8585"/>
                </a:cubicBezTo>
                <a:cubicBezTo>
                  <a:pt x="1424" y="8535"/>
                  <a:pt x="1514" y="8365"/>
                  <a:pt x="1466" y="8204"/>
                </a:cubicBezTo>
                <a:lnTo>
                  <a:pt x="1390" y="7946"/>
                </a:lnTo>
                <a:lnTo>
                  <a:pt x="1331" y="7721"/>
                </a:lnTo>
                <a:lnTo>
                  <a:pt x="1304" y="7625"/>
                </a:lnTo>
                <a:close/>
                <a:moveTo>
                  <a:pt x="2050" y="9907"/>
                </a:moveTo>
                <a:cubicBezTo>
                  <a:pt x="1987" y="9752"/>
                  <a:pt x="1807" y="9677"/>
                  <a:pt x="1652" y="9742"/>
                </a:cubicBezTo>
                <a:cubicBezTo>
                  <a:pt x="1495" y="9805"/>
                  <a:pt x="1422" y="9983"/>
                  <a:pt x="1486" y="10140"/>
                </a:cubicBezTo>
                <a:lnTo>
                  <a:pt x="1549" y="10301"/>
                </a:lnTo>
                <a:lnTo>
                  <a:pt x="1637" y="10511"/>
                </a:lnTo>
                <a:lnTo>
                  <a:pt x="1723" y="10712"/>
                </a:lnTo>
                <a:cubicBezTo>
                  <a:pt x="1851" y="11003"/>
                  <a:pt x="2298" y="10928"/>
                  <a:pt x="2310" y="10591"/>
                </a:cubicBezTo>
                <a:cubicBezTo>
                  <a:pt x="2310" y="10549"/>
                  <a:pt x="2302" y="10505"/>
                  <a:pt x="2283" y="10465"/>
                </a:cubicBezTo>
                <a:lnTo>
                  <a:pt x="2199" y="10272"/>
                </a:lnTo>
                <a:lnTo>
                  <a:pt x="2115" y="10069"/>
                </a:lnTo>
                <a:lnTo>
                  <a:pt x="2050" y="9909"/>
                </a:lnTo>
                <a:close/>
                <a:moveTo>
                  <a:pt x="3090" y="12072"/>
                </a:moveTo>
                <a:cubicBezTo>
                  <a:pt x="2928" y="11791"/>
                  <a:pt x="2486" y="11923"/>
                  <a:pt x="2522" y="12263"/>
                </a:cubicBezTo>
                <a:cubicBezTo>
                  <a:pt x="2526" y="12303"/>
                  <a:pt x="2539" y="12343"/>
                  <a:pt x="2560" y="12378"/>
                </a:cubicBezTo>
                <a:lnTo>
                  <a:pt x="2622" y="12487"/>
                </a:lnTo>
                <a:lnTo>
                  <a:pt x="2733" y="12676"/>
                </a:lnTo>
                <a:lnTo>
                  <a:pt x="2845" y="12860"/>
                </a:lnTo>
                <a:lnTo>
                  <a:pt x="2876" y="12913"/>
                </a:lnTo>
                <a:cubicBezTo>
                  <a:pt x="3060" y="13202"/>
                  <a:pt x="3513" y="13017"/>
                  <a:pt x="3431" y="12674"/>
                </a:cubicBezTo>
                <a:cubicBezTo>
                  <a:pt x="3423" y="12644"/>
                  <a:pt x="3410" y="12615"/>
                  <a:pt x="3394" y="12590"/>
                </a:cubicBezTo>
                <a:lnTo>
                  <a:pt x="3257" y="12366"/>
                </a:lnTo>
                <a:lnTo>
                  <a:pt x="3153" y="12183"/>
                </a:lnTo>
                <a:lnTo>
                  <a:pt x="3090" y="12072"/>
                </a:lnTo>
                <a:close/>
                <a:moveTo>
                  <a:pt x="4412" y="14072"/>
                </a:moveTo>
                <a:cubicBezTo>
                  <a:pt x="4307" y="13940"/>
                  <a:pt x="4117" y="13916"/>
                  <a:pt x="3983" y="14021"/>
                </a:cubicBezTo>
                <a:cubicBezTo>
                  <a:pt x="3850" y="14126"/>
                  <a:pt x="3827" y="14317"/>
                  <a:pt x="3932" y="14451"/>
                </a:cubicBezTo>
                <a:lnTo>
                  <a:pt x="4060" y="14614"/>
                </a:lnTo>
                <a:lnTo>
                  <a:pt x="4190" y="14778"/>
                </a:lnTo>
                <a:lnTo>
                  <a:pt x="4316" y="14933"/>
                </a:lnTo>
                <a:cubicBezTo>
                  <a:pt x="4525" y="15182"/>
                  <a:pt x="4923" y="14983"/>
                  <a:pt x="4848" y="14665"/>
                </a:cubicBezTo>
                <a:cubicBezTo>
                  <a:pt x="4838" y="14621"/>
                  <a:pt x="4817" y="14581"/>
                  <a:pt x="4789" y="14545"/>
                </a:cubicBezTo>
                <a:lnTo>
                  <a:pt x="4666" y="14396"/>
                </a:lnTo>
                <a:lnTo>
                  <a:pt x="4540" y="14237"/>
                </a:lnTo>
                <a:lnTo>
                  <a:pt x="4412" y="14072"/>
                </a:lnTo>
                <a:close/>
                <a:moveTo>
                  <a:pt x="6001" y="15876"/>
                </a:moveTo>
                <a:cubicBezTo>
                  <a:pt x="5881" y="15759"/>
                  <a:pt x="5688" y="15759"/>
                  <a:pt x="5569" y="15878"/>
                </a:cubicBezTo>
                <a:cubicBezTo>
                  <a:pt x="5452" y="15998"/>
                  <a:pt x="5452" y="16192"/>
                  <a:pt x="5571" y="16310"/>
                </a:cubicBezTo>
                <a:lnTo>
                  <a:pt x="5739" y="16473"/>
                </a:lnTo>
                <a:lnTo>
                  <a:pt x="5888" y="16616"/>
                </a:lnTo>
                <a:lnTo>
                  <a:pt x="6017" y="16739"/>
                </a:lnTo>
                <a:cubicBezTo>
                  <a:pt x="6273" y="16972"/>
                  <a:pt x="6663" y="16672"/>
                  <a:pt x="6489" y="16362"/>
                </a:cubicBezTo>
                <a:cubicBezTo>
                  <a:pt x="6474" y="16335"/>
                  <a:pt x="6455" y="16312"/>
                  <a:pt x="6435" y="16291"/>
                </a:cubicBezTo>
                <a:lnTo>
                  <a:pt x="6307" y="16174"/>
                </a:lnTo>
                <a:lnTo>
                  <a:pt x="6162" y="16035"/>
                </a:lnTo>
                <a:lnTo>
                  <a:pt x="6001" y="15878"/>
                </a:lnTo>
                <a:close/>
                <a:moveTo>
                  <a:pt x="7813" y="17454"/>
                </a:moveTo>
                <a:cubicBezTo>
                  <a:pt x="7679" y="17351"/>
                  <a:pt x="7487" y="17376"/>
                  <a:pt x="7386" y="17511"/>
                </a:cubicBezTo>
                <a:cubicBezTo>
                  <a:pt x="7283" y="17645"/>
                  <a:pt x="7308" y="17838"/>
                  <a:pt x="7443" y="17940"/>
                </a:cubicBezTo>
                <a:lnTo>
                  <a:pt x="7623" y="18076"/>
                </a:lnTo>
                <a:lnTo>
                  <a:pt x="7788" y="18198"/>
                </a:lnTo>
                <a:lnTo>
                  <a:pt x="7941" y="18309"/>
                </a:lnTo>
                <a:cubicBezTo>
                  <a:pt x="7994" y="18347"/>
                  <a:pt x="8059" y="18368"/>
                  <a:pt x="8124" y="18366"/>
                </a:cubicBezTo>
                <a:cubicBezTo>
                  <a:pt x="8417" y="18359"/>
                  <a:pt x="8534" y="17982"/>
                  <a:pt x="8296" y="17812"/>
                </a:cubicBezTo>
                <a:lnTo>
                  <a:pt x="8149" y="17706"/>
                </a:lnTo>
                <a:lnTo>
                  <a:pt x="7990" y="17586"/>
                </a:lnTo>
                <a:lnTo>
                  <a:pt x="7813" y="17454"/>
                </a:lnTo>
                <a:close/>
                <a:moveTo>
                  <a:pt x="9809" y="18797"/>
                </a:moveTo>
                <a:cubicBezTo>
                  <a:pt x="9750" y="18762"/>
                  <a:pt x="9679" y="18749"/>
                  <a:pt x="9610" y="18760"/>
                </a:cubicBezTo>
                <a:cubicBezTo>
                  <a:pt x="9325" y="18799"/>
                  <a:pt x="9249" y="19177"/>
                  <a:pt x="9498" y="19323"/>
                </a:cubicBezTo>
                <a:lnTo>
                  <a:pt x="9681" y="19430"/>
                </a:lnTo>
                <a:lnTo>
                  <a:pt x="9859" y="19533"/>
                </a:lnTo>
                <a:lnTo>
                  <a:pt x="10035" y="19631"/>
                </a:lnTo>
                <a:cubicBezTo>
                  <a:pt x="10184" y="19717"/>
                  <a:pt x="10372" y="19665"/>
                  <a:pt x="10454" y="19516"/>
                </a:cubicBezTo>
                <a:cubicBezTo>
                  <a:pt x="10538" y="19365"/>
                  <a:pt x="10481" y="19179"/>
                  <a:pt x="10333" y="19097"/>
                </a:cubicBezTo>
                <a:lnTo>
                  <a:pt x="10161" y="19003"/>
                </a:lnTo>
                <a:lnTo>
                  <a:pt x="9987" y="18902"/>
                </a:lnTo>
                <a:lnTo>
                  <a:pt x="9809" y="18797"/>
                </a:lnTo>
                <a:close/>
                <a:moveTo>
                  <a:pt x="11944" y="19910"/>
                </a:moveTo>
                <a:cubicBezTo>
                  <a:pt x="11636" y="19776"/>
                  <a:pt x="11370" y="20160"/>
                  <a:pt x="11600" y="20403"/>
                </a:cubicBezTo>
                <a:cubicBezTo>
                  <a:pt x="11628" y="20430"/>
                  <a:pt x="11659" y="20453"/>
                  <a:pt x="11695" y="20468"/>
                </a:cubicBezTo>
                <a:lnTo>
                  <a:pt x="11875" y="20549"/>
                </a:lnTo>
                <a:lnTo>
                  <a:pt x="12064" y="20631"/>
                </a:lnTo>
                <a:lnTo>
                  <a:pt x="12263" y="20717"/>
                </a:lnTo>
                <a:cubicBezTo>
                  <a:pt x="12598" y="20851"/>
                  <a:pt x="12854" y="20401"/>
                  <a:pt x="12550" y="20183"/>
                </a:cubicBezTo>
                <a:cubicBezTo>
                  <a:pt x="12533" y="20170"/>
                  <a:pt x="12514" y="20160"/>
                  <a:pt x="12495" y="20153"/>
                </a:cubicBezTo>
                <a:lnTo>
                  <a:pt x="12307" y="20072"/>
                </a:lnTo>
                <a:lnTo>
                  <a:pt x="12122" y="19990"/>
                </a:lnTo>
                <a:lnTo>
                  <a:pt x="11942" y="19910"/>
                </a:lnTo>
                <a:close/>
                <a:moveTo>
                  <a:pt x="14187" y="20799"/>
                </a:moveTo>
                <a:cubicBezTo>
                  <a:pt x="14029" y="20751"/>
                  <a:pt x="13862" y="20837"/>
                  <a:pt x="13809" y="20994"/>
                </a:cubicBezTo>
                <a:cubicBezTo>
                  <a:pt x="13757" y="21151"/>
                  <a:pt x="13839" y="21323"/>
                  <a:pt x="13994" y="21377"/>
                </a:cubicBezTo>
                <a:lnTo>
                  <a:pt x="14172" y="21438"/>
                </a:lnTo>
                <a:lnTo>
                  <a:pt x="14367" y="21501"/>
                </a:lnTo>
                <a:lnTo>
                  <a:pt x="14581" y="21570"/>
                </a:lnTo>
                <a:cubicBezTo>
                  <a:pt x="14922" y="21671"/>
                  <a:pt x="15130" y="21220"/>
                  <a:pt x="14840" y="21025"/>
                </a:cubicBezTo>
                <a:cubicBezTo>
                  <a:pt x="14817" y="21008"/>
                  <a:pt x="14790" y="20996"/>
                  <a:pt x="14763" y="20987"/>
                </a:cubicBezTo>
                <a:lnTo>
                  <a:pt x="14555" y="20920"/>
                </a:lnTo>
                <a:lnTo>
                  <a:pt x="14367" y="20857"/>
                </a:lnTo>
                <a:lnTo>
                  <a:pt x="14189" y="20799"/>
                </a:lnTo>
                <a:close/>
                <a:moveTo>
                  <a:pt x="16507" y="21474"/>
                </a:moveTo>
                <a:cubicBezTo>
                  <a:pt x="16341" y="21432"/>
                  <a:pt x="16173" y="21532"/>
                  <a:pt x="16134" y="21698"/>
                </a:cubicBezTo>
                <a:cubicBezTo>
                  <a:pt x="16096" y="21866"/>
                  <a:pt x="16198" y="22031"/>
                  <a:pt x="16366" y="22067"/>
                </a:cubicBezTo>
                <a:lnTo>
                  <a:pt x="16536" y="22109"/>
                </a:lnTo>
                <a:lnTo>
                  <a:pt x="16735" y="22155"/>
                </a:lnTo>
                <a:lnTo>
                  <a:pt x="16968" y="22207"/>
                </a:lnTo>
                <a:cubicBezTo>
                  <a:pt x="17133" y="22243"/>
                  <a:pt x="17295" y="22138"/>
                  <a:pt x="17330" y="21972"/>
                </a:cubicBezTo>
                <a:cubicBezTo>
                  <a:pt x="17366" y="21807"/>
                  <a:pt x="17261" y="21645"/>
                  <a:pt x="17095" y="21610"/>
                </a:cubicBezTo>
                <a:lnTo>
                  <a:pt x="16871" y="21560"/>
                </a:lnTo>
                <a:lnTo>
                  <a:pt x="16676" y="21516"/>
                </a:lnTo>
                <a:lnTo>
                  <a:pt x="16507" y="21474"/>
                </a:lnTo>
                <a:close/>
                <a:moveTo>
                  <a:pt x="18879" y="21945"/>
                </a:moveTo>
                <a:cubicBezTo>
                  <a:pt x="18711" y="21920"/>
                  <a:pt x="18558" y="22035"/>
                  <a:pt x="18533" y="22201"/>
                </a:cubicBezTo>
                <a:cubicBezTo>
                  <a:pt x="18508" y="22369"/>
                  <a:pt x="18621" y="22524"/>
                  <a:pt x="18787" y="22549"/>
                </a:cubicBezTo>
                <a:cubicBezTo>
                  <a:pt x="18990" y="22580"/>
                  <a:pt x="19193" y="22610"/>
                  <a:pt x="19399" y="22637"/>
                </a:cubicBezTo>
                <a:cubicBezTo>
                  <a:pt x="19566" y="22664"/>
                  <a:pt x="19726" y="22545"/>
                  <a:pt x="19747" y="22375"/>
                </a:cubicBezTo>
                <a:cubicBezTo>
                  <a:pt x="19770" y="22203"/>
                  <a:pt x="19646" y="22050"/>
                  <a:pt x="19476" y="22031"/>
                </a:cubicBezTo>
                <a:lnTo>
                  <a:pt x="19223" y="21995"/>
                </a:lnTo>
                <a:lnTo>
                  <a:pt x="18879" y="21943"/>
                </a:lnTo>
                <a:close/>
                <a:moveTo>
                  <a:pt x="21281" y="22218"/>
                </a:moveTo>
                <a:cubicBezTo>
                  <a:pt x="21113" y="22207"/>
                  <a:pt x="20966" y="22333"/>
                  <a:pt x="20956" y="22503"/>
                </a:cubicBezTo>
                <a:cubicBezTo>
                  <a:pt x="20943" y="22670"/>
                  <a:pt x="21071" y="22815"/>
                  <a:pt x="21239" y="22827"/>
                </a:cubicBezTo>
                <a:lnTo>
                  <a:pt x="21536" y="22848"/>
                </a:lnTo>
                <a:lnTo>
                  <a:pt x="21855" y="22867"/>
                </a:lnTo>
                <a:cubicBezTo>
                  <a:pt x="21922" y="22869"/>
                  <a:pt x="21987" y="22851"/>
                  <a:pt x="22043" y="22813"/>
                </a:cubicBezTo>
                <a:cubicBezTo>
                  <a:pt x="22282" y="22647"/>
                  <a:pt x="22178" y="22272"/>
                  <a:pt x="21886" y="22255"/>
                </a:cubicBezTo>
                <a:lnTo>
                  <a:pt x="21576" y="22239"/>
                </a:lnTo>
                <a:lnTo>
                  <a:pt x="21283" y="22218"/>
                </a:lnTo>
                <a:close/>
                <a:moveTo>
                  <a:pt x="23699" y="22297"/>
                </a:moveTo>
                <a:cubicBezTo>
                  <a:pt x="23410" y="22297"/>
                  <a:pt x="23284" y="22672"/>
                  <a:pt x="23515" y="22846"/>
                </a:cubicBezTo>
                <a:cubicBezTo>
                  <a:pt x="23569" y="22886"/>
                  <a:pt x="23636" y="22907"/>
                  <a:pt x="23703" y="22907"/>
                </a:cubicBezTo>
                <a:cubicBezTo>
                  <a:pt x="23833" y="22907"/>
                  <a:pt x="23965" y="22905"/>
                  <a:pt x="24093" y="22903"/>
                </a:cubicBezTo>
                <a:lnTo>
                  <a:pt x="24322" y="22897"/>
                </a:lnTo>
                <a:cubicBezTo>
                  <a:pt x="24648" y="22886"/>
                  <a:pt x="24734" y="22429"/>
                  <a:pt x="24418" y="22306"/>
                </a:cubicBezTo>
                <a:cubicBezTo>
                  <a:pt x="24380" y="22291"/>
                  <a:pt x="24340" y="22285"/>
                  <a:pt x="24301" y="22287"/>
                </a:cubicBezTo>
                <a:cubicBezTo>
                  <a:pt x="24164" y="22289"/>
                  <a:pt x="24028" y="22291"/>
                  <a:pt x="23890" y="22295"/>
                </a:cubicBezTo>
                <a:lnTo>
                  <a:pt x="23699" y="22297"/>
                </a:lnTo>
                <a:close/>
                <a:moveTo>
                  <a:pt x="26113" y="22178"/>
                </a:moveTo>
                <a:cubicBezTo>
                  <a:pt x="25778" y="22209"/>
                  <a:pt x="25732" y="22687"/>
                  <a:pt x="26063" y="22777"/>
                </a:cubicBezTo>
                <a:cubicBezTo>
                  <a:pt x="26099" y="22786"/>
                  <a:pt x="26134" y="22790"/>
                  <a:pt x="26170" y="22786"/>
                </a:cubicBezTo>
                <a:lnTo>
                  <a:pt x="26384" y="22767"/>
                </a:lnTo>
                <a:lnTo>
                  <a:pt x="26570" y="22746"/>
                </a:lnTo>
                <a:lnTo>
                  <a:pt x="26786" y="22723"/>
                </a:lnTo>
                <a:cubicBezTo>
                  <a:pt x="26954" y="22702"/>
                  <a:pt x="27073" y="22551"/>
                  <a:pt x="27052" y="22383"/>
                </a:cubicBezTo>
                <a:cubicBezTo>
                  <a:pt x="27031" y="22216"/>
                  <a:pt x="26880" y="22096"/>
                  <a:pt x="26713" y="22115"/>
                </a:cubicBezTo>
                <a:lnTo>
                  <a:pt x="26505" y="22140"/>
                </a:lnTo>
                <a:cubicBezTo>
                  <a:pt x="26375" y="22153"/>
                  <a:pt x="26243" y="22165"/>
                  <a:pt x="26113" y="22178"/>
                </a:cubicBezTo>
                <a:close/>
                <a:moveTo>
                  <a:pt x="28505" y="21851"/>
                </a:moveTo>
                <a:cubicBezTo>
                  <a:pt x="28335" y="21878"/>
                  <a:pt x="28224" y="22039"/>
                  <a:pt x="28255" y="22209"/>
                </a:cubicBezTo>
                <a:cubicBezTo>
                  <a:pt x="28287" y="22377"/>
                  <a:pt x="28452" y="22486"/>
                  <a:pt x="28620" y="22450"/>
                </a:cubicBezTo>
                <a:cubicBezTo>
                  <a:pt x="28729" y="22429"/>
                  <a:pt x="28840" y="22408"/>
                  <a:pt x="28949" y="22385"/>
                </a:cubicBezTo>
                <a:cubicBezTo>
                  <a:pt x="28947" y="22413"/>
                  <a:pt x="28947" y="22438"/>
                  <a:pt x="28951" y="22465"/>
                </a:cubicBezTo>
                <a:lnTo>
                  <a:pt x="28985" y="22672"/>
                </a:lnTo>
                <a:cubicBezTo>
                  <a:pt x="29010" y="22807"/>
                  <a:pt x="29035" y="22941"/>
                  <a:pt x="29060" y="23075"/>
                </a:cubicBezTo>
                <a:cubicBezTo>
                  <a:pt x="29093" y="23240"/>
                  <a:pt x="29253" y="23349"/>
                  <a:pt x="29418" y="23316"/>
                </a:cubicBezTo>
                <a:cubicBezTo>
                  <a:pt x="29584" y="23282"/>
                  <a:pt x="29693" y="23123"/>
                  <a:pt x="29659" y="22957"/>
                </a:cubicBezTo>
                <a:cubicBezTo>
                  <a:pt x="29622" y="22760"/>
                  <a:pt x="29586" y="22563"/>
                  <a:pt x="29555" y="22366"/>
                </a:cubicBezTo>
                <a:cubicBezTo>
                  <a:pt x="29544" y="22287"/>
                  <a:pt x="29500" y="22216"/>
                  <a:pt x="29435" y="22167"/>
                </a:cubicBezTo>
                <a:cubicBezTo>
                  <a:pt x="29517" y="21998"/>
                  <a:pt x="29435" y="21759"/>
                  <a:pt x="29196" y="21727"/>
                </a:cubicBezTo>
                <a:cubicBezTo>
                  <a:pt x="29163" y="21723"/>
                  <a:pt x="29129" y="21725"/>
                  <a:pt x="29098" y="21731"/>
                </a:cubicBezTo>
                <a:cubicBezTo>
                  <a:pt x="28901" y="21773"/>
                  <a:pt x="28702" y="21813"/>
                  <a:pt x="28505" y="21851"/>
                </a:cubicBezTo>
                <a:close/>
                <a:moveTo>
                  <a:pt x="30848" y="21287"/>
                </a:moveTo>
                <a:cubicBezTo>
                  <a:pt x="30531" y="21390"/>
                  <a:pt x="30575" y="21840"/>
                  <a:pt x="30898" y="21882"/>
                </a:cubicBezTo>
                <a:cubicBezTo>
                  <a:pt x="30942" y="21889"/>
                  <a:pt x="30984" y="21884"/>
                  <a:pt x="31026" y="21872"/>
                </a:cubicBezTo>
                <a:lnTo>
                  <a:pt x="31260" y="21801"/>
                </a:lnTo>
                <a:lnTo>
                  <a:pt x="31420" y="21750"/>
                </a:lnTo>
                <a:lnTo>
                  <a:pt x="31619" y="21685"/>
                </a:lnTo>
                <a:cubicBezTo>
                  <a:pt x="31929" y="21574"/>
                  <a:pt x="31875" y="21124"/>
                  <a:pt x="31548" y="21090"/>
                </a:cubicBezTo>
                <a:cubicBezTo>
                  <a:pt x="31504" y="21088"/>
                  <a:pt x="31462" y="21092"/>
                  <a:pt x="31422" y="21107"/>
                </a:cubicBezTo>
                <a:lnTo>
                  <a:pt x="31233" y="21168"/>
                </a:lnTo>
                <a:lnTo>
                  <a:pt x="31078" y="21218"/>
                </a:lnTo>
                <a:lnTo>
                  <a:pt x="30850" y="21287"/>
                </a:lnTo>
                <a:close/>
                <a:moveTo>
                  <a:pt x="33096" y="20449"/>
                </a:moveTo>
                <a:cubicBezTo>
                  <a:pt x="32786" y="20600"/>
                  <a:pt x="32912" y="21052"/>
                  <a:pt x="33247" y="21031"/>
                </a:cubicBezTo>
                <a:cubicBezTo>
                  <a:pt x="33283" y="21029"/>
                  <a:pt x="33318" y="21019"/>
                  <a:pt x="33352" y="21004"/>
                </a:cubicBezTo>
                <a:lnTo>
                  <a:pt x="33492" y="20939"/>
                </a:lnTo>
                <a:lnTo>
                  <a:pt x="33631" y="20872"/>
                </a:lnTo>
                <a:lnTo>
                  <a:pt x="33767" y="20807"/>
                </a:lnTo>
                <a:lnTo>
                  <a:pt x="33916" y="20732"/>
                </a:lnTo>
                <a:cubicBezTo>
                  <a:pt x="34203" y="20583"/>
                  <a:pt x="34090" y="20134"/>
                  <a:pt x="33744" y="20158"/>
                </a:cubicBezTo>
                <a:cubicBezTo>
                  <a:pt x="33704" y="20162"/>
                  <a:pt x="33666" y="20172"/>
                  <a:pt x="33631" y="20191"/>
                </a:cubicBezTo>
                <a:lnTo>
                  <a:pt x="33495" y="20260"/>
                </a:lnTo>
                <a:lnTo>
                  <a:pt x="33362" y="20323"/>
                </a:lnTo>
                <a:lnTo>
                  <a:pt x="33233" y="20386"/>
                </a:lnTo>
                <a:lnTo>
                  <a:pt x="33096" y="20449"/>
                </a:lnTo>
                <a:close/>
                <a:moveTo>
                  <a:pt x="35154" y="19263"/>
                </a:moveTo>
                <a:cubicBezTo>
                  <a:pt x="34907" y="19443"/>
                  <a:pt x="35060" y="19841"/>
                  <a:pt x="35364" y="19812"/>
                </a:cubicBezTo>
                <a:cubicBezTo>
                  <a:pt x="35418" y="19808"/>
                  <a:pt x="35473" y="19787"/>
                  <a:pt x="35519" y="19753"/>
                </a:cubicBezTo>
                <a:lnTo>
                  <a:pt x="35601" y="19692"/>
                </a:lnTo>
                <a:lnTo>
                  <a:pt x="35708" y="19611"/>
                </a:lnTo>
                <a:lnTo>
                  <a:pt x="35814" y="19527"/>
                </a:lnTo>
                <a:lnTo>
                  <a:pt x="35919" y="19443"/>
                </a:lnTo>
                <a:lnTo>
                  <a:pt x="36014" y="19365"/>
                </a:lnTo>
                <a:cubicBezTo>
                  <a:pt x="36263" y="19156"/>
                  <a:pt x="36053" y="18749"/>
                  <a:pt x="35733" y="18837"/>
                </a:cubicBezTo>
                <a:cubicBezTo>
                  <a:pt x="35691" y="18850"/>
                  <a:pt x="35653" y="18869"/>
                  <a:pt x="35620" y="18898"/>
                </a:cubicBezTo>
                <a:lnTo>
                  <a:pt x="35534" y="18969"/>
                </a:lnTo>
                <a:lnTo>
                  <a:pt x="35435" y="19049"/>
                </a:lnTo>
                <a:lnTo>
                  <a:pt x="35337" y="19126"/>
                </a:lnTo>
                <a:lnTo>
                  <a:pt x="35236" y="19202"/>
                </a:lnTo>
                <a:lnTo>
                  <a:pt x="35154" y="19263"/>
                </a:lnTo>
                <a:close/>
                <a:moveTo>
                  <a:pt x="36789" y="17613"/>
                </a:moveTo>
                <a:cubicBezTo>
                  <a:pt x="36602" y="17911"/>
                  <a:pt x="36973" y="18236"/>
                  <a:pt x="37244" y="18012"/>
                </a:cubicBezTo>
                <a:cubicBezTo>
                  <a:pt x="37267" y="17993"/>
                  <a:pt x="37286" y="17970"/>
                  <a:pt x="37302" y="17944"/>
                </a:cubicBezTo>
                <a:cubicBezTo>
                  <a:pt x="37420" y="17762"/>
                  <a:pt x="37520" y="17582"/>
                  <a:pt x="37623" y="17391"/>
                </a:cubicBezTo>
                <a:cubicBezTo>
                  <a:pt x="37747" y="17150"/>
                  <a:pt x="37518" y="16880"/>
                  <a:pt x="37261" y="16959"/>
                </a:cubicBezTo>
                <a:cubicBezTo>
                  <a:pt x="37181" y="16985"/>
                  <a:pt x="37118" y="17039"/>
                  <a:pt x="37080" y="17112"/>
                </a:cubicBezTo>
                <a:cubicBezTo>
                  <a:pt x="36990" y="17284"/>
                  <a:pt x="36894" y="17450"/>
                  <a:pt x="36789" y="17613"/>
                </a:cubicBezTo>
                <a:close/>
                <a:moveTo>
                  <a:pt x="37636" y="15471"/>
                </a:moveTo>
                <a:cubicBezTo>
                  <a:pt x="37613" y="15637"/>
                  <a:pt x="37724" y="15788"/>
                  <a:pt x="37887" y="15815"/>
                </a:cubicBezTo>
                <a:cubicBezTo>
                  <a:pt x="38051" y="15842"/>
                  <a:pt x="38206" y="15733"/>
                  <a:pt x="38237" y="15572"/>
                </a:cubicBezTo>
                <a:cubicBezTo>
                  <a:pt x="38273" y="15356"/>
                  <a:pt x="38294" y="15140"/>
                  <a:pt x="38302" y="14922"/>
                </a:cubicBezTo>
                <a:cubicBezTo>
                  <a:pt x="38310" y="14598"/>
                  <a:pt x="37864" y="14484"/>
                  <a:pt x="37719" y="14784"/>
                </a:cubicBezTo>
                <a:cubicBezTo>
                  <a:pt x="37701" y="14822"/>
                  <a:pt x="37692" y="14864"/>
                  <a:pt x="37690" y="14906"/>
                </a:cubicBezTo>
                <a:cubicBezTo>
                  <a:pt x="37684" y="15096"/>
                  <a:pt x="37665" y="15285"/>
                  <a:pt x="37634" y="15471"/>
                </a:cubicBezTo>
                <a:close/>
                <a:moveTo>
                  <a:pt x="37269" y="13344"/>
                </a:moveTo>
                <a:cubicBezTo>
                  <a:pt x="37460" y="13631"/>
                  <a:pt x="37908" y="13434"/>
                  <a:pt x="37816" y="13093"/>
                </a:cubicBezTo>
                <a:cubicBezTo>
                  <a:pt x="37808" y="13063"/>
                  <a:pt x="37795" y="13034"/>
                  <a:pt x="37778" y="13009"/>
                </a:cubicBezTo>
                <a:cubicBezTo>
                  <a:pt x="37659" y="12827"/>
                  <a:pt x="37529" y="12653"/>
                  <a:pt x="37386" y="12489"/>
                </a:cubicBezTo>
                <a:cubicBezTo>
                  <a:pt x="37346" y="12443"/>
                  <a:pt x="37296" y="12412"/>
                  <a:pt x="37240" y="12395"/>
                </a:cubicBezTo>
                <a:cubicBezTo>
                  <a:pt x="36946" y="12315"/>
                  <a:pt x="36728" y="12663"/>
                  <a:pt x="36927" y="12892"/>
                </a:cubicBezTo>
                <a:cubicBezTo>
                  <a:pt x="37051" y="13034"/>
                  <a:pt x="37164" y="13185"/>
                  <a:pt x="37269" y="13344"/>
                </a:cubicBezTo>
                <a:close/>
                <a:moveTo>
                  <a:pt x="35573" y="11907"/>
                </a:moveTo>
                <a:cubicBezTo>
                  <a:pt x="35731" y="11970"/>
                  <a:pt x="35909" y="11892"/>
                  <a:pt x="35970" y="11735"/>
                </a:cubicBezTo>
                <a:cubicBezTo>
                  <a:pt x="36030" y="11578"/>
                  <a:pt x="35955" y="11399"/>
                  <a:pt x="35798" y="11339"/>
                </a:cubicBezTo>
                <a:cubicBezTo>
                  <a:pt x="35590" y="11255"/>
                  <a:pt x="35374" y="11194"/>
                  <a:pt x="35156" y="11150"/>
                </a:cubicBezTo>
                <a:cubicBezTo>
                  <a:pt x="34989" y="11117"/>
                  <a:pt x="34827" y="11226"/>
                  <a:pt x="34796" y="11393"/>
                </a:cubicBezTo>
                <a:cubicBezTo>
                  <a:pt x="34765" y="11561"/>
                  <a:pt x="34876" y="11722"/>
                  <a:pt x="35043" y="11752"/>
                </a:cubicBezTo>
                <a:cubicBezTo>
                  <a:pt x="35223" y="11787"/>
                  <a:pt x="35402" y="11840"/>
                  <a:pt x="35573" y="11909"/>
                </a:cubicBezTo>
                <a:close/>
                <a:moveTo>
                  <a:pt x="33425" y="11934"/>
                </a:moveTo>
                <a:cubicBezTo>
                  <a:pt x="33740" y="11798"/>
                  <a:pt x="33629" y="11324"/>
                  <a:pt x="33281" y="11349"/>
                </a:cubicBezTo>
                <a:cubicBezTo>
                  <a:pt x="33249" y="11351"/>
                  <a:pt x="33218" y="11358"/>
                  <a:pt x="33186" y="11372"/>
                </a:cubicBezTo>
                <a:cubicBezTo>
                  <a:pt x="32983" y="11456"/>
                  <a:pt x="32788" y="11559"/>
                  <a:pt x="32604" y="11676"/>
                </a:cubicBezTo>
                <a:cubicBezTo>
                  <a:pt x="32319" y="11856"/>
                  <a:pt x="32493" y="12301"/>
                  <a:pt x="32830" y="12234"/>
                </a:cubicBezTo>
                <a:cubicBezTo>
                  <a:pt x="32864" y="12225"/>
                  <a:pt x="32897" y="12213"/>
                  <a:pt x="32929" y="12194"/>
                </a:cubicBezTo>
                <a:cubicBezTo>
                  <a:pt x="33086" y="12093"/>
                  <a:pt x="33253" y="12005"/>
                  <a:pt x="33425" y="11932"/>
                </a:cubicBezTo>
                <a:close/>
                <a:moveTo>
                  <a:pt x="31661" y="13359"/>
                </a:moveTo>
                <a:cubicBezTo>
                  <a:pt x="31860" y="13114"/>
                  <a:pt x="31592" y="12753"/>
                  <a:pt x="31286" y="12896"/>
                </a:cubicBezTo>
                <a:cubicBezTo>
                  <a:pt x="31246" y="12917"/>
                  <a:pt x="31210" y="12944"/>
                  <a:pt x="31183" y="12980"/>
                </a:cubicBezTo>
                <a:cubicBezTo>
                  <a:pt x="31051" y="13145"/>
                  <a:pt x="30927" y="13313"/>
                  <a:pt x="30808" y="13487"/>
                </a:cubicBezTo>
                <a:cubicBezTo>
                  <a:pt x="30607" y="13789"/>
                  <a:pt x="30996" y="14130"/>
                  <a:pt x="31271" y="13881"/>
                </a:cubicBezTo>
                <a:cubicBezTo>
                  <a:pt x="31286" y="13866"/>
                  <a:pt x="31298" y="13849"/>
                  <a:pt x="31311" y="13833"/>
                </a:cubicBezTo>
                <a:cubicBezTo>
                  <a:pt x="31424" y="13671"/>
                  <a:pt x="31539" y="13514"/>
                  <a:pt x="31661" y="13359"/>
                </a:cubicBezTo>
                <a:close/>
                <a:moveTo>
                  <a:pt x="30437" y="15381"/>
                </a:moveTo>
                <a:cubicBezTo>
                  <a:pt x="30504" y="15230"/>
                  <a:pt x="30437" y="15050"/>
                  <a:pt x="30284" y="14981"/>
                </a:cubicBezTo>
                <a:cubicBezTo>
                  <a:pt x="30133" y="14912"/>
                  <a:pt x="29955" y="14975"/>
                  <a:pt x="29881" y="15126"/>
                </a:cubicBezTo>
                <a:lnTo>
                  <a:pt x="29793" y="15321"/>
                </a:lnTo>
                <a:lnTo>
                  <a:pt x="29733" y="15457"/>
                </a:lnTo>
                <a:lnTo>
                  <a:pt x="29676" y="15591"/>
                </a:lnTo>
                <a:lnTo>
                  <a:pt x="29630" y="15700"/>
                </a:lnTo>
                <a:cubicBezTo>
                  <a:pt x="29506" y="16014"/>
                  <a:pt x="29909" y="16272"/>
                  <a:pt x="30143" y="16016"/>
                </a:cubicBezTo>
                <a:cubicBezTo>
                  <a:pt x="30166" y="15989"/>
                  <a:pt x="30183" y="15960"/>
                  <a:pt x="30196" y="15928"/>
                </a:cubicBezTo>
                <a:lnTo>
                  <a:pt x="30238" y="15828"/>
                </a:lnTo>
                <a:lnTo>
                  <a:pt x="30292" y="15698"/>
                </a:lnTo>
                <a:lnTo>
                  <a:pt x="30349" y="15568"/>
                </a:lnTo>
                <a:lnTo>
                  <a:pt x="30435" y="15381"/>
                </a:lnTo>
                <a:close/>
                <a:moveTo>
                  <a:pt x="29659" y="17628"/>
                </a:moveTo>
                <a:cubicBezTo>
                  <a:pt x="29733" y="17293"/>
                  <a:pt x="29284" y="17104"/>
                  <a:pt x="29098" y="17406"/>
                </a:cubicBezTo>
                <a:cubicBezTo>
                  <a:pt x="29083" y="17433"/>
                  <a:pt x="29070" y="17462"/>
                  <a:pt x="29064" y="17492"/>
                </a:cubicBezTo>
                <a:lnTo>
                  <a:pt x="29033" y="17634"/>
                </a:lnTo>
                <a:lnTo>
                  <a:pt x="29003" y="17770"/>
                </a:lnTo>
                <a:lnTo>
                  <a:pt x="28978" y="17907"/>
                </a:lnTo>
                <a:lnTo>
                  <a:pt x="28940" y="18108"/>
                </a:lnTo>
                <a:cubicBezTo>
                  <a:pt x="28888" y="18443"/>
                  <a:pt x="29334" y="18602"/>
                  <a:pt x="29506" y="18313"/>
                </a:cubicBezTo>
                <a:cubicBezTo>
                  <a:pt x="29525" y="18280"/>
                  <a:pt x="29538" y="18244"/>
                  <a:pt x="29544" y="18209"/>
                </a:cubicBezTo>
                <a:lnTo>
                  <a:pt x="29578" y="18020"/>
                </a:lnTo>
                <a:lnTo>
                  <a:pt x="29605" y="17892"/>
                </a:lnTo>
                <a:lnTo>
                  <a:pt x="29630" y="17762"/>
                </a:lnTo>
                <a:lnTo>
                  <a:pt x="29661" y="17626"/>
                </a:lnTo>
                <a:close/>
                <a:moveTo>
                  <a:pt x="29379" y="19984"/>
                </a:moveTo>
                <a:cubicBezTo>
                  <a:pt x="29379" y="19669"/>
                  <a:pt x="28964" y="19556"/>
                  <a:pt x="28806" y="19833"/>
                </a:cubicBezTo>
                <a:cubicBezTo>
                  <a:pt x="28781" y="19877"/>
                  <a:pt x="28767" y="19927"/>
                  <a:pt x="28767" y="19979"/>
                </a:cubicBezTo>
                <a:lnTo>
                  <a:pt x="28767" y="20088"/>
                </a:lnTo>
                <a:lnTo>
                  <a:pt x="28767" y="20225"/>
                </a:lnTo>
                <a:lnTo>
                  <a:pt x="28767" y="20361"/>
                </a:lnTo>
                <a:lnTo>
                  <a:pt x="28769" y="20497"/>
                </a:lnTo>
                <a:lnTo>
                  <a:pt x="28771" y="20602"/>
                </a:lnTo>
                <a:cubicBezTo>
                  <a:pt x="28773" y="20774"/>
                  <a:pt x="28915" y="20910"/>
                  <a:pt x="29087" y="20906"/>
                </a:cubicBezTo>
                <a:cubicBezTo>
                  <a:pt x="29259" y="20899"/>
                  <a:pt x="29391" y="20753"/>
                  <a:pt x="29383" y="20581"/>
                </a:cubicBezTo>
                <a:lnTo>
                  <a:pt x="29376" y="20352"/>
                </a:lnTo>
                <a:lnTo>
                  <a:pt x="29376" y="20222"/>
                </a:lnTo>
                <a:lnTo>
                  <a:pt x="29379" y="19984"/>
                </a:lnTo>
                <a:close/>
                <a:moveTo>
                  <a:pt x="30093" y="24707"/>
                </a:moveTo>
                <a:cubicBezTo>
                  <a:pt x="30007" y="24408"/>
                  <a:pt x="29565" y="24416"/>
                  <a:pt x="29500" y="24743"/>
                </a:cubicBezTo>
                <a:cubicBezTo>
                  <a:pt x="29492" y="24791"/>
                  <a:pt x="29494" y="24837"/>
                  <a:pt x="29508" y="24883"/>
                </a:cubicBezTo>
                <a:cubicBezTo>
                  <a:pt x="29567" y="25080"/>
                  <a:pt x="29628" y="25275"/>
                  <a:pt x="29691" y="25472"/>
                </a:cubicBezTo>
                <a:cubicBezTo>
                  <a:pt x="29793" y="25787"/>
                  <a:pt x="30263" y="25741"/>
                  <a:pt x="30288" y="25391"/>
                </a:cubicBezTo>
                <a:cubicBezTo>
                  <a:pt x="30288" y="25355"/>
                  <a:pt x="30284" y="25319"/>
                  <a:pt x="30273" y="25286"/>
                </a:cubicBezTo>
                <a:cubicBezTo>
                  <a:pt x="30211" y="25093"/>
                  <a:pt x="30152" y="24902"/>
                  <a:pt x="30093" y="24709"/>
                </a:cubicBezTo>
                <a:close/>
                <a:moveTo>
                  <a:pt x="30885" y="26990"/>
                </a:moveTo>
                <a:cubicBezTo>
                  <a:pt x="30760" y="26673"/>
                  <a:pt x="30284" y="26772"/>
                  <a:pt x="30296" y="27115"/>
                </a:cubicBezTo>
                <a:cubicBezTo>
                  <a:pt x="30299" y="27151"/>
                  <a:pt x="30305" y="27184"/>
                  <a:pt x="30317" y="27216"/>
                </a:cubicBezTo>
                <a:cubicBezTo>
                  <a:pt x="30393" y="27407"/>
                  <a:pt x="30470" y="27597"/>
                  <a:pt x="30548" y="27786"/>
                </a:cubicBezTo>
                <a:cubicBezTo>
                  <a:pt x="30611" y="27943"/>
                  <a:pt x="30791" y="28021"/>
                  <a:pt x="30948" y="27956"/>
                </a:cubicBezTo>
                <a:cubicBezTo>
                  <a:pt x="31105" y="27891"/>
                  <a:pt x="31179" y="27711"/>
                  <a:pt x="31112" y="27553"/>
                </a:cubicBezTo>
                <a:cubicBezTo>
                  <a:pt x="31036" y="27365"/>
                  <a:pt x="30959" y="27178"/>
                  <a:pt x="30885" y="26990"/>
                </a:cubicBezTo>
                <a:close/>
                <a:moveTo>
                  <a:pt x="31841" y="29222"/>
                </a:moveTo>
                <a:cubicBezTo>
                  <a:pt x="31814" y="29161"/>
                  <a:pt x="31768" y="29110"/>
                  <a:pt x="31709" y="29079"/>
                </a:cubicBezTo>
                <a:cubicBezTo>
                  <a:pt x="31449" y="28941"/>
                  <a:pt x="31164" y="29211"/>
                  <a:pt x="31286" y="29477"/>
                </a:cubicBezTo>
                <a:cubicBezTo>
                  <a:pt x="31372" y="29662"/>
                  <a:pt x="31457" y="29848"/>
                  <a:pt x="31543" y="30033"/>
                </a:cubicBezTo>
                <a:cubicBezTo>
                  <a:pt x="31696" y="30347"/>
                  <a:pt x="32170" y="30207"/>
                  <a:pt x="32124" y="29859"/>
                </a:cubicBezTo>
                <a:cubicBezTo>
                  <a:pt x="32118" y="29829"/>
                  <a:pt x="32109" y="29800"/>
                  <a:pt x="32097" y="29773"/>
                </a:cubicBezTo>
                <a:cubicBezTo>
                  <a:pt x="32011" y="29590"/>
                  <a:pt x="31925" y="29406"/>
                  <a:pt x="31841" y="29224"/>
                </a:cubicBezTo>
                <a:close/>
                <a:moveTo>
                  <a:pt x="32889" y="31420"/>
                </a:moveTo>
                <a:cubicBezTo>
                  <a:pt x="32818" y="31265"/>
                  <a:pt x="32631" y="31198"/>
                  <a:pt x="32476" y="31273"/>
                </a:cubicBezTo>
                <a:cubicBezTo>
                  <a:pt x="32323" y="31349"/>
                  <a:pt x="32262" y="31537"/>
                  <a:pt x="32342" y="31688"/>
                </a:cubicBezTo>
                <a:lnTo>
                  <a:pt x="32612" y="32237"/>
                </a:lnTo>
                <a:cubicBezTo>
                  <a:pt x="32642" y="32298"/>
                  <a:pt x="32690" y="32346"/>
                  <a:pt x="32751" y="32376"/>
                </a:cubicBezTo>
                <a:cubicBezTo>
                  <a:pt x="33012" y="32503"/>
                  <a:pt x="33287" y="32229"/>
                  <a:pt x="33159" y="31967"/>
                </a:cubicBezTo>
                <a:close/>
                <a:moveTo>
                  <a:pt x="33974" y="33608"/>
                </a:moveTo>
                <a:cubicBezTo>
                  <a:pt x="33899" y="33457"/>
                  <a:pt x="33715" y="33394"/>
                  <a:pt x="33564" y="33470"/>
                </a:cubicBezTo>
                <a:cubicBezTo>
                  <a:pt x="33413" y="33545"/>
                  <a:pt x="33350" y="33727"/>
                  <a:pt x="33425" y="33878"/>
                </a:cubicBezTo>
                <a:lnTo>
                  <a:pt x="33696" y="34427"/>
                </a:lnTo>
                <a:cubicBezTo>
                  <a:pt x="33834" y="34710"/>
                  <a:pt x="34274" y="34622"/>
                  <a:pt x="34274" y="34283"/>
                </a:cubicBezTo>
                <a:cubicBezTo>
                  <a:pt x="34274" y="34239"/>
                  <a:pt x="34264" y="34197"/>
                  <a:pt x="34245" y="34157"/>
                </a:cubicBezTo>
                <a:close/>
                <a:moveTo>
                  <a:pt x="35041" y="35815"/>
                </a:moveTo>
                <a:cubicBezTo>
                  <a:pt x="34890" y="35500"/>
                  <a:pt x="34417" y="35637"/>
                  <a:pt x="34463" y="35989"/>
                </a:cubicBezTo>
                <a:cubicBezTo>
                  <a:pt x="34467" y="36018"/>
                  <a:pt x="34475" y="36045"/>
                  <a:pt x="34488" y="36072"/>
                </a:cubicBezTo>
                <a:cubicBezTo>
                  <a:pt x="34574" y="36255"/>
                  <a:pt x="34660" y="36439"/>
                  <a:pt x="34744" y="36624"/>
                </a:cubicBezTo>
                <a:cubicBezTo>
                  <a:pt x="34815" y="36777"/>
                  <a:pt x="34995" y="36846"/>
                  <a:pt x="35148" y="36775"/>
                </a:cubicBezTo>
                <a:cubicBezTo>
                  <a:pt x="35301" y="36705"/>
                  <a:pt x="35370" y="36525"/>
                  <a:pt x="35301" y="36370"/>
                </a:cubicBezTo>
                <a:cubicBezTo>
                  <a:pt x="35215" y="36186"/>
                  <a:pt x="35129" y="35999"/>
                  <a:pt x="35043" y="35815"/>
                </a:cubicBezTo>
                <a:close/>
                <a:moveTo>
                  <a:pt x="36037" y="38061"/>
                </a:moveTo>
                <a:cubicBezTo>
                  <a:pt x="35974" y="37906"/>
                  <a:pt x="35794" y="37831"/>
                  <a:pt x="35638" y="37896"/>
                </a:cubicBezTo>
                <a:cubicBezTo>
                  <a:pt x="35481" y="37959"/>
                  <a:pt x="35408" y="38139"/>
                  <a:pt x="35471" y="38294"/>
                </a:cubicBezTo>
                <a:cubicBezTo>
                  <a:pt x="35548" y="38480"/>
                  <a:pt x="35624" y="38667"/>
                  <a:pt x="35697" y="38856"/>
                </a:cubicBezTo>
                <a:cubicBezTo>
                  <a:pt x="35821" y="39164"/>
                  <a:pt x="36276" y="39086"/>
                  <a:pt x="36286" y="38749"/>
                </a:cubicBezTo>
                <a:cubicBezTo>
                  <a:pt x="36288" y="38709"/>
                  <a:pt x="36280" y="38671"/>
                  <a:pt x="36267" y="38633"/>
                </a:cubicBezTo>
                <a:cubicBezTo>
                  <a:pt x="36192" y="38443"/>
                  <a:pt x="36114" y="38252"/>
                  <a:pt x="36037" y="38061"/>
                </a:cubicBezTo>
                <a:close/>
                <a:moveTo>
                  <a:pt x="36887" y="40379"/>
                </a:moveTo>
                <a:cubicBezTo>
                  <a:pt x="36785" y="40063"/>
                  <a:pt x="36324" y="40109"/>
                  <a:pt x="36292" y="40446"/>
                </a:cubicBezTo>
                <a:cubicBezTo>
                  <a:pt x="36288" y="40486"/>
                  <a:pt x="36292" y="40526"/>
                  <a:pt x="36305" y="40562"/>
                </a:cubicBezTo>
                <a:cubicBezTo>
                  <a:pt x="36366" y="40754"/>
                  <a:pt x="36424" y="40947"/>
                  <a:pt x="36481" y="41138"/>
                </a:cubicBezTo>
                <a:cubicBezTo>
                  <a:pt x="36523" y="41305"/>
                  <a:pt x="36695" y="41404"/>
                  <a:pt x="36860" y="41356"/>
                </a:cubicBezTo>
                <a:cubicBezTo>
                  <a:pt x="37026" y="41308"/>
                  <a:pt x="37118" y="41134"/>
                  <a:pt x="37068" y="40970"/>
                </a:cubicBezTo>
                <a:cubicBezTo>
                  <a:pt x="37009" y="40771"/>
                  <a:pt x="36950" y="40576"/>
                  <a:pt x="36887" y="40379"/>
                </a:cubicBezTo>
                <a:close/>
                <a:moveTo>
                  <a:pt x="37502" y="42783"/>
                </a:moveTo>
                <a:cubicBezTo>
                  <a:pt x="37470" y="42615"/>
                  <a:pt x="37311" y="42506"/>
                  <a:pt x="37145" y="42536"/>
                </a:cubicBezTo>
                <a:cubicBezTo>
                  <a:pt x="36980" y="42565"/>
                  <a:pt x="36869" y="42724"/>
                  <a:pt x="36898" y="42892"/>
                </a:cubicBezTo>
                <a:cubicBezTo>
                  <a:pt x="36934" y="43089"/>
                  <a:pt x="36967" y="43284"/>
                  <a:pt x="36996" y="43483"/>
                </a:cubicBezTo>
                <a:cubicBezTo>
                  <a:pt x="37047" y="43806"/>
                  <a:pt x="37495" y="43839"/>
                  <a:pt x="37592" y="43527"/>
                </a:cubicBezTo>
                <a:cubicBezTo>
                  <a:pt x="37604" y="43483"/>
                  <a:pt x="37608" y="43439"/>
                  <a:pt x="37602" y="43395"/>
                </a:cubicBezTo>
                <a:cubicBezTo>
                  <a:pt x="37571" y="43190"/>
                  <a:pt x="37537" y="42986"/>
                  <a:pt x="37499" y="42783"/>
                </a:cubicBezTo>
                <a:close/>
                <a:moveTo>
                  <a:pt x="37753" y="45262"/>
                </a:moveTo>
                <a:cubicBezTo>
                  <a:pt x="37751" y="45095"/>
                  <a:pt x="37615" y="44958"/>
                  <a:pt x="37445" y="44960"/>
                </a:cubicBezTo>
                <a:cubicBezTo>
                  <a:pt x="37277" y="44960"/>
                  <a:pt x="37141" y="45099"/>
                  <a:pt x="37143" y="45268"/>
                </a:cubicBezTo>
                <a:lnTo>
                  <a:pt x="37143" y="45424"/>
                </a:lnTo>
                <a:lnTo>
                  <a:pt x="37143" y="45551"/>
                </a:lnTo>
                <a:lnTo>
                  <a:pt x="37139" y="45677"/>
                </a:lnTo>
                <a:lnTo>
                  <a:pt x="37135" y="45862"/>
                </a:lnTo>
                <a:cubicBezTo>
                  <a:pt x="37128" y="46027"/>
                  <a:pt x="37258" y="46168"/>
                  <a:pt x="37426" y="46176"/>
                </a:cubicBezTo>
                <a:cubicBezTo>
                  <a:pt x="37592" y="46182"/>
                  <a:pt x="37732" y="46056"/>
                  <a:pt x="37745" y="45891"/>
                </a:cubicBezTo>
                <a:lnTo>
                  <a:pt x="37751" y="45692"/>
                </a:lnTo>
                <a:lnTo>
                  <a:pt x="37753" y="45558"/>
                </a:lnTo>
                <a:lnTo>
                  <a:pt x="37753" y="4542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99099972" name="Google Shape;166;p8"/>
          <p:cNvSpPr/>
          <p:nvPr/>
        </p:nvSpPr>
        <p:spPr bwMode="auto">
          <a:xfrm rot="3807589" flipH="1">
            <a:off x="3120346" y="4388758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14677600" name="Google Shape;167;p8"/>
          <p:cNvSpPr/>
          <p:nvPr/>
        </p:nvSpPr>
        <p:spPr bwMode="auto">
          <a:xfrm rot="-7200372" flipH="1">
            <a:off x="1411777" y="3565454"/>
            <a:ext cx="73086" cy="72374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7281255" name="Google Shape;168;p8"/>
          <p:cNvSpPr/>
          <p:nvPr/>
        </p:nvSpPr>
        <p:spPr bwMode="auto">
          <a:xfrm rot="7028956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fill="norm" stroke="1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728916486" name="Google Shape;169;p8"/>
          <p:cNvGrpSpPr/>
          <p:nvPr/>
        </p:nvGrpSpPr>
        <p:grpSpPr bwMode="auto">
          <a:xfrm flipH="1">
            <a:off x="356447" y="313213"/>
            <a:ext cx="356788" cy="342091"/>
            <a:chOff x="6228625" y="4632196"/>
            <a:chExt cx="356788" cy="342091"/>
          </a:xfrm>
        </p:grpSpPr>
        <p:sp>
          <p:nvSpPr>
            <p:cNvPr id="170" name="Google Shape;170;p8"/>
            <p:cNvSpPr/>
            <p:nvPr/>
          </p:nvSpPr>
          <p:spPr bwMode="auto">
            <a:xfrm>
              <a:off x="6370272" y="4784594"/>
              <a:ext cx="215140" cy="189693"/>
            </a:xfrm>
            <a:custGeom>
              <a:avLst/>
              <a:gdLst/>
              <a:ahLst/>
              <a:cxnLst/>
              <a:rect l="l" t="t" r="r" b="b"/>
              <a:pathLst>
                <a:path w="12136" h="10699" fill="norm" stroke="1" extrusionOk="0">
                  <a:moveTo>
                    <a:pt x="6069" y="1"/>
                  </a:moveTo>
                  <a:cubicBezTo>
                    <a:pt x="3975" y="1"/>
                    <a:pt x="1990" y="1241"/>
                    <a:pt x="1135" y="3296"/>
                  </a:cubicBezTo>
                  <a:cubicBezTo>
                    <a:pt x="1" y="6041"/>
                    <a:pt x="1294" y="9165"/>
                    <a:pt x="4019" y="10299"/>
                  </a:cubicBezTo>
                  <a:cubicBezTo>
                    <a:pt x="4682" y="10570"/>
                    <a:pt x="5371" y="10698"/>
                    <a:pt x="6048" y="10698"/>
                  </a:cubicBezTo>
                  <a:cubicBezTo>
                    <a:pt x="8154" y="10698"/>
                    <a:pt x="10159" y="9456"/>
                    <a:pt x="11001" y="7394"/>
                  </a:cubicBezTo>
                  <a:cubicBezTo>
                    <a:pt x="12135" y="4669"/>
                    <a:pt x="10842" y="1546"/>
                    <a:pt x="8117" y="412"/>
                  </a:cubicBezTo>
                  <a:cubicBezTo>
                    <a:pt x="7447" y="133"/>
                    <a:pt x="6752" y="1"/>
                    <a:pt x="6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1" name="Google Shape;171;p8"/>
            <p:cNvSpPr/>
            <p:nvPr/>
          </p:nvSpPr>
          <p:spPr bwMode="auto">
            <a:xfrm>
              <a:off x="6228625" y="4632196"/>
              <a:ext cx="99485" cy="87705"/>
            </a:xfrm>
            <a:custGeom>
              <a:avLst/>
              <a:gdLst/>
              <a:ahLst/>
              <a:cxnLst/>
              <a:rect l="l" t="t" r="r" b="b"/>
              <a:pathLst>
                <a:path w="12136" h="10699" fill="norm" stroke="1" extrusionOk="0">
                  <a:moveTo>
                    <a:pt x="6069" y="1"/>
                  </a:moveTo>
                  <a:cubicBezTo>
                    <a:pt x="3975" y="1"/>
                    <a:pt x="1990" y="1241"/>
                    <a:pt x="1135" y="3296"/>
                  </a:cubicBezTo>
                  <a:cubicBezTo>
                    <a:pt x="1" y="6041"/>
                    <a:pt x="1294" y="9165"/>
                    <a:pt x="4019" y="10299"/>
                  </a:cubicBezTo>
                  <a:cubicBezTo>
                    <a:pt x="4682" y="10570"/>
                    <a:pt x="5371" y="10698"/>
                    <a:pt x="6048" y="10698"/>
                  </a:cubicBezTo>
                  <a:cubicBezTo>
                    <a:pt x="8154" y="10698"/>
                    <a:pt x="10159" y="9456"/>
                    <a:pt x="11001" y="7394"/>
                  </a:cubicBezTo>
                  <a:cubicBezTo>
                    <a:pt x="12135" y="4669"/>
                    <a:pt x="10842" y="1546"/>
                    <a:pt x="8117" y="412"/>
                  </a:cubicBezTo>
                  <a:cubicBezTo>
                    <a:pt x="7447" y="133"/>
                    <a:pt x="6752" y="1"/>
                    <a:pt x="6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" preserve="0" showMasterPhAnim="0" showMasterSp="1" userDrawn="1">
  <p:cSld name="CUSTOM_3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900711" name="Google Shape;1263;p72"/>
          <p:cNvSpPr/>
          <p:nvPr/>
        </p:nvSpPr>
        <p:spPr bwMode="auto">
          <a:xfrm>
            <a:off x="-352646" y="-80688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69594571" name="Google Shape;1264;p72"/>
          <p:cNvSpPr txBox="1"/>
          <p:nvPr>
            <p:ph type="subTitle" idx="1"/>
          </p:nvPr>
        </p:nvSpPr>
        <p:spPr bwMode="auto">
          <a:xfrm>
            <a:off x="1812004" y="12566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591295091" name="Google Shape;1265;p72"/>
          <p:cNvSpPr txBox="1"/>
          <p:nvPr>
            <p:ph type="title" hasCustomPrompt="1"/>
          </p:nvPr>
        </p:nvSpPr>
        <p:spPr bwMode="auto">
          <a:xfrm>
            <a:off x="1811999" y="73162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427415496" name="Google Shape;1266;p72"/>
          <p:cNvSpPr txBox="1"/>
          <p:nvPr>
            <p:ph type="subTitle" idx="2"/>
          </p:nvPr>
        </p:nvSpPr>
        <p:spPr bwMode="auto">
          <a:xfrm>
            <a:off x="1812004" y="252842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366472224" name="Google Shape;1267;p72"/>
          <p:cNvSpPr txBox="1"/>
          <p:nvPr>
            <p:ph type="title" idx="3" hasCustomPrompt="1"/>
          </p:nvPr>
        </p:nvSpPr>
        <p:spPr bwMode="auto">
          <a:xfrm>
            <a:off x="1811999" y="200337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918912356" name="Google Shape;1268;p72"/>
          <p:cNvSpPr txBox="1"/>
          <p:nvPr>
            <p:ph type="subTitle" idx="4"/>
          </p:nvPr>
        </p:nvSpPr>
        <p:spPr bwMode="auto">
          <a:xfrm>
            <a:off x="1812004" y="38001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826287657" name="Google Shape;1269;p72"/>
          <p:cNvSpPr txBox="1"/>
          <p:nvPr>
            <p:ph type="title" idx="5" hasCustomPrompt="1"/>
          </p:nvPr>
        </p:nvSpPr>
        <p:spPr bwMode="auto">
          <a:xfrm>
            <a:off x="1811999" y="327512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grpSp>
        <p:nvGrpSpPr>
          <p:cNvPr id="675789568" name="Google Shape;1270;p72"/>
          <p:cNvGrpSpPr/>
          <p:nvPr/>
        </p:nvGrpSpPr>
        <p:grpSpPr bwMode="auto">
          <a:xfrm rot="10800000">
            <a:off x="1882952" y="535249"/>
            <a:ext cx="2222950" cy="1255025"/>
            <a:chOff x="2256903" y="816487"/>
            <a:chExt cx="4630180" cy="3653639"/>
          </a:xfrm>
        </p:grpSpPr>
        <p:sp>
          <p:nvSpPr>
            <p:cNvPr id="1271" name="Google Shape;1271;p72"/>
            <p:cNvSpPr/>
            <p:nvPr/>
          </p:nvSpPr>
          <p:spPr bwMode="auto"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fill="norm" stroke="1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72" name="Google Shape;1272;p72"/>
            <p:cNvSpPr/>
            <p:nvPr/>
          </p:nvSpPr>
          <p:spPr bwMode="auto"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fill="norm" stroke="1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887231989" name="Google Shape;1273;p72"/>
          <p:cNvGrpSpPr/>
          <p:nvPr/>
        </p:nvGrpSpPr>
        <p:grpSpPr bwMode="auto">
          <a:xfrm flipH="1">
            <a:off x="1936427" y="1943287"/>
            <a:ext cx="2222950" cy="1255025"/>
            <a:chOff x="2256903" y="816487"/>
            <a:chExt cx="4630180" cy="3653639"/>
          </a:xfrm>
        </p:grpSpPr>
        <p:sp>
          <p:nvSpPr>
            <p:cNvPr id="1274" name="Google Shape;1274;p72"/>
            <p:cNvSpPr/>
            <p:nvPr/>
          </p:nvSpPr>
          <p:spPr bwMode="auto"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fill="norm" stroke="1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75" name="Google Shape;1275;p72"/>
            <p:cNvSpPr/>
            <p:nvPr/>
          </p:nvSpPr>
          <p:spPr bwMode="auto"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fill="norm" stroke="1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800699938" name="Google Shape;1276;p72"/>
          <p:cNvGrpSpPr/>
          <p:nvPr/>
        </p:nvGrpSpPr>
        <p:grpSpPr bwMode="auto">
          <a:xfrm>
            <a:off x="1936527" y="3284036"/>
            <a:ext cx="2222950" cy="1255025"/>
            <a:chOff x="2256903" y="816487"/>
            <a:chExt cx="4630180" cy="3653639"/>
          </a:xfrm>
        </p:grpSpPr>
        <p:sp>
          <p:nvSpPr>
            <p:cNvPr id="1277" name="Google Shape;1277;p72"/>
            <p:cNvSpPr/>
            <p:nvPr/>
          </p:nvSpPr>
          <p:spPr bwMode="auto"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fill="norm" stroke="1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78" name="Google Shape;1278;p72"/>
            <p:cNvSpPr/>
            <p:nvPr/>
          </p:nvSpPr>
          <p:spPr bwMode="auto"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fill="norm" stroke="1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06343353" name="Google Shape;1279;p72"/>
          <p:cNvSpPr/>
          <p:nvPr/>
        </p:nvSpPr>
        <p:spPr bwMode="auto">
          <a:xfrm>
            <a:off x="1055349" y="184497"/>
            <a:ext cx="189140" cy="166771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 1" preserve="0" showMasterPhAnim="0" showMasterSp="1" userDrawn="1">
  <p:cSld name="CUSTOM_3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6453353" name="Google Shape;1281;p73"/>
          <p:cNvSpPr txBox="1"/>
          <p:nvPr>
            <p:ph type="subTitle" idx="1"/>
          </p:nvPr>
        </p:nvSpPr>
        <p:spPr bwMode="auto">
          <a:xfrm>
            <a:off x="1028313" y="2155050"/>
            <a:ext cx="33873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30080296" name="Google Shape;1282;p73"/>
          <p:cNvSpPr txBox="1"/>
          <p:nvPr>
            <p:ph type="title" hasCustomPrompt="1"/>
          </p:nvPr>
        </p:nvSpPr>
        <p:spPr bwMode="auto">
          <a:xfrm>
            <a:off x="1028313" y="1118050"/>
            <a:ext cx="3387300" cy="103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37119035" name="Google Shape;1283;p73"/>
          <p:cNvSpPr txBox="1"/>
          <p:nvPr>
            <p:ph type="subTitle" idx="2"/>
          </p:nvPr>
        </p:nvSpPr>
        <p:spPr bwMode="auto">
          <a:xfrm>
            <a:off x="4728390" y="3608750"/>
            <a:ext cx="33873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466699616" name="Google Shape;1284;p73"/>
          <p:cNvSpPr txBox="1"/>
          <p:nvPr>
            <p:ph type="title" idx="3" hasCustomPrompt="1"/>
          </p:nvPr>
        </p:nvSpPr>
        <p:spPr bwMode="auto">
          <a:xfrm>
            <a:off x="4728385" y="2571750"/>
            <a:ext cx="3387300" cy="103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550774626" name="Google Shape;1285;p73"/>
          <p:cNvSpPr/>
          <p:nvPr/>
        </p:nvSpPr>
        <p:spPr bwMode="auto">
          <a:xfrm flipH="1">
            <a:off x="6668887" y="-63824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52461619" name="Google Shape;1286;p73"/>
          <p:cNvSpPr/>
          <p:nvPr/>
        </p:nvSpPr>
        <p:spPr bwMode="auto">
          <a:xfrm rot="-10487565" flipH="1">
            <a:off x="7543679" y="-196443"/>
            <a:ext cx="1845296" cy="2595765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28114267" name="Google Shape;1287;p73"/>
          <p:cNvSpPr/>
          <p:nvPr/>
        </p:nvSpPr>
        <p:spPr bwMode="auto">
          <a:xfrm flipH="1">
            <a:off x="58" y="3062049"/>
            <a:ext cx="2210445" cy="2081324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63126048" name="Google Shape;1288;p73"/>
          <p:cNvSpPr/>
          <p:nvPr/>
        </p:nvSpPr>
        <p:spPr bwMode="auto">
          <a:xfrm rot="3807597" flipH="1">
            <a:off x="1088131" y="4279685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969732833" name="Google Shape;1289;p73"/>
          <p:cNvGrpSpPr/>
          <p:nvPr/>
        </p:nvGrpSpPr>
        <p:grpSpPr bwMode="auto">
          <a:xfrm rot="-7200372" flipH="1">
            <a:off x="678872" y="420509"/>
            <a:ext cx="306753" cy="476334"/>
            <a:chOff x="4452729" y="352000"/>
            <a:chExt cx="225596" cy="350302"/>
          </a:xfrm>
        </p:grpSpPr>
        <p:sp>
          <p:nvSpPr>
            <p:cNvPr id="1290" name="Google Shape;1290;p73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1" name="Google Shape;1291;p73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2" name="Google Shape;1292;p73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699695523" name="Google Shape;1293;p73"/>
          <p:cNvSpPr/>
          <p:nvPr/>
        </p:nvSpPr>
        <p:spPr bwMode="auto">
          <a:xfrm>
            <a:off x="8125038" y="4439613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fill="norm" stroke="1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8140988" name="Google Shape;1294;p73"/>
          <p:cNvSpPr/>
          <p:nvPr/>
        </p:nvSpPr>
        <p:spPr bwMode="auto">
          <a:xfrm rot="3807589" flipH="1">
            <a:off x="8346010" y="592713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21509253" name="Google Shape;1295;p73"/>
          <p:cNvSpPr/>
          <p:nvPr/>
        </p:nvSpPr>
        <p:spPr bwMode="auto">
          <a:xfrm rot="3807589" flipH="1">
            <a:off x="8048546" y="710158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 2" preserve="0" showMasterPhAnim="0" showMasterSp="1" userDrawn="1">
  <p:cSld name="CUSTOM_2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834470" name="Google Shape;1297;p74"/>
          <p:cNvSpPr txBox="1"/>
          <p:nvPr>
            <p:ph type="subTitle" idx="1"/>
          </p:nvPr>
        </p:nvSpPr>
        <p:spPr bwMode="auto">
          <a:xfrm>
            <a:off x="4833913" y="3752050"/>
            <a:ext cx="23388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470037655" name="Google Shape;1298;p74"/>
          <p:cNvSpPr txBox="1"/>
          <p:nvPr>
            <p:ph type="title" hasCustomPrompt="1"/>
          </p:nvPr>
        </p:nvSpPr>
        <p:spPr bwMode="auto">
          <a:xfrm>
            <a:off x="4833913" y="2706827"/>
            <a:ext cx="2338800" cy="6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724505901" name="Google Shape;1299;p74"/>
          <p:cNvSpPr txBox="1"/>
          <p:nvPr>
            <p:ph type="title" idx="2"/>
          </p:nvPr>
        </p:nvSpPr>
        <p:spPr bwMode="auto">
          <a:xfrm>
            <a:off x="4833913" y="3404038"/>
            <a:ext cx="2338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392688254" name="Google Shape;1300;p74"/>
          <p:cNvSpPr txBox="1"/>
          <p:nvPr>
            <p:ph type="subTitle" idx="3"/>
          </p:nvPr>
        </p:nvSpPr>
        <p:spPr bwMode="auto">
          <a:xfrm>
            <a:off x="1971288" y="3752050"/>
            <a:ext cx="23388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343336931" name="Google Shape;1301;p74"/>
          <p:cNvSpPr txBox="1"/>
          <p:nvPr>
            <p:ph type="title" idx="4" hasCustomPrompt="1"/>
          </p:nvPr>
        </p:nvSpPr>
        <p:spPr bwMode="auto">
          <a:xfrm>
            <a:off x="1971288" y="2706827"/>
            <a:ext cx="2338800" cy="6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630715126" name="Google Shape;1302;p74"/>
          <p:cNvSpPr txBox="1"/>
          <p:nvPr>
            <p:ph type="title" idx="5"/>
          </p:nvPr>
        </p:nvSpPr>
        <p:spPr bwMode="auto">
          <a:xfrm>
            <a:off x="1971288" y="3404038"/>
            <a:ext cx="2338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241469617" name="Google Shape;1303;p74"/>
          <p:cNvSpPr txBox="1"/>
          <p:nvPr>
            <p:ph type="subTitle" idx="6"/>
          </p:nvPr>
        </p:nvSpPr>
        <p:spPr bwMode="auto">
          <a:xfrm>
            <a:off x="3402601" y="1936075"/>
            <a:ext cx="23388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591158030" name="Google Shape;1304;p74"/>
          <p:cNvSpPr txBox="1"/>
          <p:nvPr>
            <p:ph type="title" idx="7" hasCustomPrompt="1"/>
          </p:nvPr>
        </p:nvSpPr>
        <p:spPr bwMode="auto">
          <a:xfrm>
            <a:off x="3402600" y="890828"/>
            <a:ext cx="2338800" cy="6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99661927" name="Google Shape;1305;p74"/>
          <p:cNvSpPr txBox="1"/>
          <p:nvPr>
            <p:ph type="title" idx="8"/>
          </p:nvPr>
        </p:nvSpPr>
        <p:spPr bwMode="auto">
          <a:xfrm>
            <a:off x="3402601" y="1588063"/>
            <a:ext cx="2338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34920835" name="Google Shape;1306;p74"/>
          <p:cNvSpPr/>
          <p:nvPr/>
        </p:nvSpPr>
        <p:spPr bwMode="auto">
          <a:xfrm>
            <a:off x="383750" y="356150"/>
            <a:ext cx="855025" cy="818500"/>
          </a:xfrm>
          <a:custGeom>
            <a:avLst/>
            <a:gdLst/>
            <a:ahLst/>
            <a:cxnLst/>
            <a:rect l="l" t="t" r="r" b="b"/>
            <a:pathLst>
              <a:path w="34201" h="32740" fill="norm" stroke="1" extrusionOk="0">
                <a:moveTo>
                  <a:pt x="18322" y="31101"/>
                </a:moveTo>
                <a:cubicBezTo>
                  <a:pt x="18171" y="31174"/>
                  <a:pt x="17986" y="31317"/>
                  <a:pt x="17854" y="31401"/>
                </a:cubicBezTo>
                <a:cubicBezTo>
                  <a:pt x="17546" y="31600"/>
                  <a:pt x="17209" y="31753"/>
                  <a:pt x="16855" y="31851"/>
                </a:cubicBezTo>
                <a:cubicBezTo>
                  <a:pt x="15469" y="32239"/>
                  <a:pt x="13688" y="31897"/>
                  <a:pt x="12332" y="31537"/>
                </a:cubicBezTo>
                <a:lnTo>
                  <a:pt x="12324" y="31537"/>
                </a:lnTo>
                <a:cubicBezTo>
                  <a:pt x="12238" y="31543"/>
                  <a:pt x="12150" y="31520"/>
                  <a:pt x="12079" y="31470"/>
                </a:cubicBezTo>
                <a:lnTo>
                  <a:pt x="11861" y="31409"/>
                </a:lnTo>
                <a:cubicBezTo>
                  <a:pt x="10421" y="31005"/>
                  <a:pt x="8981" y="30491"/>
                  <a:pt x="7592" y="29942"/>
                </a:cubicBezTo>
                <a:cubicBezTo>
                  <a:pt x="6192" y="29391"/>
                  <a:pt x="4752" y="28773"/>
                  <a:pt x="3434" y="28048"/>
                </a:cubicBezTo>
                <a:cubicBezTo>
                  <a:pt x="917" y="26660"/>
                  <a:pt x="1" y="24082"/>
                  <a:pt x="594" y="21341"/>
                </a:cubicBezTo>
                <a:cubicBezTo>
                  <a:pt x="745" y="20641"/>
                  <a:pt x="887" y="19939"/>
                  <a:pt x="1047" y="19241"/>
                </a:cubicBezTo>
                <a:cubicBezTo>
                  <a:pt x="1143" y="18816"/>
                  <a:pt x="1244" y="18388"/>
                  <a:pt x="1357" y="17967"/>
                </a:cubicBezTo>
                <a:cubicBezTo>
                  <a:pt x="1441" y="17653"/>
                  <a:pt x="1535" y="17311"/>
                  <a:pt x="1661" y="17011"/>
                </a:cubicBezTo>
                <a:cubicBezTo>
                  <a:pt x="1856" y="16546"/>
                  <a:pt x="2931" y="15534"/>
                  <a:pt x="3505" y="15285"/>
                </a:cubicBezTo>
                <a:cubicBezTo>
                  <a:pt x="3803" y="13038"/>
                  <a:pt x="4352" y="10879"/>
                  <a:pt x="4817" y="8666"/>
                </a:cubicBezTo>
                <a:cubicBezTo>
                  <a:pt x="5039" y="7608"/>
                  <a:pt x="5274" y="5451"/>
                  <a:pt x="6118" y="4722"/>
                </a:cubicBezTo>
                <a:cubicBezTo>
                  <a:pt x="6133" y="4703"/>
                  <a:pt x="6148" y="4684"/>
                  <a:pt x="6164" y="4670"/>
                </a:cubicBezTo>
                <a:cubicBezTo>
                  <a:pt x="7474" y="3440"/>
                  <a:pt x="9197" y="2861"/>
                  <a:pt x="10892" y="2383"/>
                </a:cubicBezTo>
                <a:cubicBezTo>
                  <a:pt x="11431" y="2232"/>
                  <a:pt x="11974" y="2029"/>
                  <a:pt x="12510" y="1857"/>
                </a:cubicBezTo>
                <a:cubicBezTo>
                  <a:pt x="12952" y="1715"/>
                  <a:pt x="13862" y="1411"/>
                  <a:pt x="14315" y="1430"/>
                </a:cubicBezTo>
                <a:cubicBezTo>
                  <a:pt x="14671" y="1446"/>
                  <a:pt x="15023" y="1497"/>
                  <a:pt x="15369" y="1579"/>
                </a:cubicBezTo>
                <a:cubicBezTo>
                  <a:pt x="15744" y="1212"/>
                  <a:pt x="16213" y="843"/>
                  <a:pt x="16683" y="625"/>
                </a:cubicBezTo>
                <a:cubicBezTo>
                  <a:pt x="17978" y="23"/>
                  <a:pt x="19554" y="0"/>
                  <a:pt x="20788" y="765"/>
                </a:cubicBezTo>
                <a:cubicBezTo>
                  <a:pt x="21949" y="1482"/>
                  <a:pt x="22794" y="2658"/>
                  <a:pt x="23014" y="4014"/>
                </a:cubicBezTo>
                <a:lnTo>
                  <a:pt x="23027" y="4093"/>
                </a:lnTo>
                <a:cubicBezTo>
                  <a:pt x="23368" y="4230"/>
                  <a:pt x="23704" y="4378"/>
                  <a:pt x="24035" y="4538"/>
                </a:cubicBezTo>
                <a:cubicBezTo>
                  <a:pt x="27136" y="2434"/>
                  <a:pt x="30628" y="3913"/>
                  <a:pt x="32912" y="6476"/>
                </a:cubicBezTo>
                <a:cubicBezTo>
                  <a:pt x="33862" y="7541"/>
                  <a:pt x="34201" y="9142"/>
                  <a:pt x="33971" y="10529"/>
                </a:cubicBezTo>
                <a:cubicBezTo>
                  <a:pt x="33834" y="11347"/>
                  <a:pt x="33570" y="12164"/>
                  <a:pt x="33111" y="12862"/>
                </a:cubicBezTo>
                <a:cubicBezTo>
                  <a:pt x="32619" y="13612"/>
                  <a:pt x="31950" y="14230"/>
                  <a:pt x="31472" y="14989"/>
                </a:cubicBezTo>
                <a:cubicBezTo>
                  <a:pt x="30108" y="17146"/>
                  <a:pt x="31676" y="19704"/>
                  <a:pt x="32342" y="21823"/>
                </a:cubicBezTo>
                <a:cubicBezTo>
                  <a:pt x="32904" y="23621"/>
                  <a:pt x="33516" y="25453"/>
                  <a:pt x="33333" y="27364"/>
                </a:cubicBezTo>
                <a:cubicBezTo>
                  <a:pt x="33195" y="28831"/>
                  <a:pt x="32283" y="30422"/>
                  <a:pt x="30808" y="30873"/>
                </a:cubicBezTo>
                <a:cubicBezTo>
                  <a:pt x="29157" y="31378"/>
                  <a:pt x="27455" y="31011"/>
                  <a:pt x="25785" y="30791"/>
                </a:cubicBezTo>
                <a:cubicBezTo>
                  <a:pt x="25487" y="31080"/>
                  <a:pt x="25133" y="31302"/>
                  <a:pt x="24760" y="31482"/>
                </a:cubicBezTo>
                <a:cubicBezTo>
                  <a:pt x="24678" y="31589"/>
                  <a:pt x="24548" y="31646"/>
                  <a:pt x="24416" y="31637"/>
                </a:cubicBezTo>
                <a:cubicBezTo>
                  <a:pt x="24045" y="31786"/>
                  <a:pt x="23666" y="31914"/>
                  <a:pt x="23280" y="32021"/>
                </a:cubicBezTo>
                <a:cubicBezTo>
                  <a:pt x="22306" y="32304"/>
                  <a:pt x="21126" y="32740"/>
                  <a:pt x="20162" y="32208"/>
                </a:cubicBezTo>
                <a:cubicBezTo>
                  <a:pt x="19822" y="32151"/>
                  <a:pt x="19514" y="32040"/>
                  <a:pt x="19233" y="31837"/>
                </a:cubicBezTo>
                <a:cubicBezTo>
                  <a:pt x="19032" y="31690"/>
                  <a:pt x="18881" y="31516"/>
                  <a:pt x="18701" y="31350"/>
                </a:cubicBezTo>
                <a:cubicBezTo>
                  <a:pt x="18592" y="31243"/>
                  <a:pt x="18464" y="31160"/>
                  <a:pt x="18324" y="31101"/>
                </a:cubicBezTo>
                <a:close/>
                <a:moveTo>
                  <a:pt x="18053" y="30170"/>
                </a:moveTo>
                <a:cubicBezTo>
                  <a:pt x="18118" y="29626"/>
                  <a:pt x="18230" y="29079"/>
                  <a:pt x="18336" y="28542"/>
                </a:cubicBezTo>
                <a:cubicBezTo>
                  <a:pt x="18466" y="27888"/>
                  <a:pt x="18605" y="27239"/>
                  <a:pt x="18722" y="26583"/>
                </a:cubicBezTo>
                <a:cubicBezTo>
                  <a:pt x="18938" y="25378"/>
                  <a:pt x="19244" y="23422"/>
                  <a:pt x="18684" y="22238"/>
                </a:cubicBezTo>
                <a:cubicBezTo>
                  <a:pt x="18382" y="22450"/>
                  <a:pt x="18093" y="22680"/>
                  <a:pt x="17812" y="22919"/>
                </a:cubicBezTo>
                <a:cubicBezTo>
                  <a:pt x="17777" y="22949"/>
                  <a:pt x="17737" y="22972"/>
                  <a:pt x="17693" y="22991"/>
                </a:cubicBezTo>
                <a:cubicBezTo>
                  <a:pt x="17437" y="23341"/>
                  <a:pt x="17249" y="24648"/>
                  <a:pt x="17177" y="25044"/>
                </a:cubicBezTo>
                <a:cubicBezTo>
                  <a:pt x="16964" y="26228"/>
                  <a:pt x="16710" y="27421"/>
                  <a:pt x="16199" y="28515"/>
                </a:cubicBezTo>
                <a:cubicBezTo>
                  <a:pt x="15692" y="29598"/>
                  <a:pt x="14975" y="30487"/>
                  <a:pt x="13950" y="31046"/>
                </a:cubicBezTo>
                <a:cubicBezTo>
                  <a:pt x="14891" y="31153"/>
                  <a:pt x="16004" y="31202"/>
                  <a:pt x="16825" y="30925"/>
                </a:cubicBezTo>
                <a:cubicBezTo>
                  <a:pt x="17374" y="30738"/>
                  <a:pt x="17603" y="30474"/>
                  <a:pt x="18053" y="30170"/>
                </a:cubicBezTo>
                <a:close/>
                <a:moveTo>
                  <a:pt x="20254" y="6149"/>
                </a:moveTo>
                <a:cubicBezTo>
                  <a:pt x="20256" y="6047"/>
                  <a:pt x="20262" y="5944"/>
                  <a:pt x="20264" y="5839"/>
                </a:cubicBezTo>
                <a:cubicBezTo>
                  <a:pt x="20281" y="5238"/>
                  <a:pt x="20329" y="4638"/>
                  <a:pt x="20277" y="4037"/>
                </a:cubicBezTo>
                <a:cubicBezTo>
                  <a:pt x="19600" y="3825"/>
                  <a:pt x="18923" y="3611"/>
                  <a:pt x="18255" y="3370"/>
                </a:cubicBezTo>
                <a:cubicBezTo>
                  <a:pt x="18108" y="3318"/>
                  <a:pt x="17959" y="3266"/>
                  <a:pt x="17810" y="3211"/>
                </a:cubicBezTo>
                <a:cubicBezTo>
                  <a:pt x="17689" y="3427"/>
                  <a:pt x="17615" y="3681"/>
                  <a:pt x="17536" y="3913"/>
                </a:cubicBezTo>
                <a:cubicBezTo>
                  <a:pt x="17433" y="4217"/>
                  <a:pt x="17320" y="4498"/>
                  <a:pt x="17136" y="4762"/>
                </a:cubicBezTo>
                <a:cubicBezTo>
                  <a:pt x="18194" y="5181"/>
                  <a:pt x="19244" y="5623"/>
                  <a:pt x="20252" y="6151"/>
                </a:cubicBezTo>
                <a:close/>
                <a:moveTo>
                  <a:pt x="22278" y="6801"/>
                </a:moveTo>
                <a:cubicBezTo>
                  <a:pt x="22436" y="6524"/>
                  <a:pt x="22436" y="5923"/>
                  <a:pt x="22423" y="5648"/>
                </a:cubicBezTo>
                <a:cubicBezTo>
                  <a:pt x="22385" y="4969"/>
                  <a:pt x="22253" y="4301"/>
                  <a:pt x="22031" y="3660"/>
                </a:cubicBezTo>
                <a:cubicBezTo>
                  <a:pt x="21767" y="2899"/>
                  <a:pt x="21308" y="2023"/>
                  <a:pt x="20602" y="1587"/>
                </a:cubicBezTo>
                <a:cubicBezTo>
                  <a:pt x="19571" y="950"/>
                  <a:pt x="18162" y="698"/>
                  <a:pt x="17068" y="1321"/>
                </a:cubicBezTo>
                <a:cubicBezTo>
                  <a:pt x="16563" y="1608"/>
                  <a:pt x="16039" y="1998"/>
                  <a:pt x="15666" y="2442"/>
                </a:cubicBezTo>
                <a:cubicBezTo>
                  <a:pt x="15656" y="2455"/>
                  <a:pt x="15645" y="2465"/>
                  <a:pt x="15635" y="2473"/>
                </a:cubicBezTo>
                <a:cubicBezTo>
                  <a:pt x="15398" y="2748"/>
                  <a:pt x="14941" y="3540"/>
                  <a:pt x="14922" y="3888"/>
                </a:cubicBezTo>
                <a:cubicBezTo>
                  <a:pt x="15404" y="4083"/>
                  <a:pt x="15891" y="4272"/>
                  <a:pt x="16375" y="4462"/>
                </a:cubicBezTo>
                <a:cubicBezTo>
                  <a:pt x="16513" y="4290"/>
                  <a:pt x="16603" y="4060"/>
                  <a:pt x="16668" y="3857"/>
                </a:cubicBezTo>
                <a:cubicBezTo>
                  <a:pt x="16855" y="3255"/>
                  <a:pt x="16932" y="2786"/>
                  <a:pt x="17418" y="2331"/>
                </a:cubicBezTo>
                <a:cubicBezTo>
                  <a:pt x="17431" y="2320"/>
                  <a:pt x="17446" y="2310"/>
                  <a:pt x="17460" y="2304"/>
                </a:cubicBezTo>
                <a:cubicBezTo>
                  <a:pt x="18221" y="1706"/>
                  <a:pt x="19399" y="1509"/>
                  <a:pt x="20248" y="2033"/>
                </a:cubicBezTo>
                <a:cubicBezTo>
                  <a:pt x="21063" y="2538"/>
                  <a:pt x="21109" y="3666"/>
                  <a:pt x="21101" y="4521"/>
                </a:cubicBezTo>
                <a:cubicBezTo>
                  <a:pt x="21094" y="5034"/>
                  <a:pt x="21117" y="5544"/>
                  <a:pt x="21132" y="6057"/>
                </a:cubicBezTo>
                <a:cubicBezTo>
                  <a:pt x="21136" y="6254"/>
                  <a:pt x="21107" y="6485"/>
                  <a:pt x="21161" y="6675"/>
                </a:cubicBezTo>
                <a:cubicBezTo>
                  <a:pt x="21174" y="6717"/>
                  <a:pt x="21319" y="6765"/>
                  <a:pt x="21356" y="6776"/>
                </a:cubicBezTo>
                <a:cubicBezTo>
                  <a:pt x="21524" y="6822"/>
                  <a:pt x="21723" y="6835"/>
                  <a:pt x="21895" y="6832"/>
                </a:cubicBezTo>
                <a:cubicBezTo>
                  <a:pt x="22023" y="6830"/>
                  <a:pt x="22151" y="6820"/>
                  <a:pt x="22278" y="6799"/>
                </a:cubicBezTo>
                <a:close/>
                <a:moveTo>
                  <a:pt x="12108" y="2832"/>
                </a:moveTo>
                <a:cubicBezTo>
                  <a:pt x="12561" y="2916"/>
                  <a:pt x="13003" y="3056"/>
                  <a:pt x="13422" y="3251"/>
                </a:cubicBezTo>
                <a:cubicBezTo>
                  <a:pt x="13642" y="3349"/>
                  <a:pt x="13860" y="3446"/>
                  <a:pt x="14082" y="3540"/>
                </a:cubicBezTo>
                <a:cubicBezTo>
                  <a:pt x="14216" y="3178"/>
                  <a:pt x="14495" y="2677"/>
                  <a:pt x="14728" y="2331"/>
                </a:cubicBezTo>
                <a:cubicBezTo>
                  <a:pt x="13826" y="2214"/>
                  <a:pt x="12963" y="2534"/>
                  <a:pt x="12108" y="2832"/>
                </a:cubicBezTo>
                <a:close/>
                <a:moveTo>
                  <a:pt x="13944" y="4378"/>
                </a:moveTo>
                <a:cubicBezTo>
                  <a:pt x="13076" y="3959"/>
                  <a:pt x="12213" y="3540"/>
                  <a:pt x="11226" y="3536"/>
                </a:cubicBezTo>
                <a:cubicBezTo>
                  <a:pt x="10806" y="3536"/>
                  <a:pt x="9857" y="3425"/>
                  <a:pt x="9515" y="3672"/>
                </a:cubicBezTo>
                <a:cubicBezTo>
                  <a:pt x="9438" y="3731"/>
                  <a:pt x="9339" y="3758"/>
                  <a:pt x="9243" y="3743"/>
                </a:cubicBezTo>
                <a:cubicBezTo>
                  <a:pt x="8904" y="3873"/>
                  <a:pt x="8572" y="4020"/>
                  <a:pt x="8250" y="4186"/>
                </a:cubicBezTo>
                <a:cubicBezTo>
                  <a:pt x="8457" y="4196"/>
                  <a:pt x="8665" y="4215"/>
                  <a:pt x="8857" y="4238"/>
                </a:cubicBezTo>
                <a:cubicBezTo>
                  <a:pt x="9484" y="4305"/>
                  <a:pt x="10113" y="4412"/>
                  <a:pt x="10731" y="4531"/>
                </a:cubicBezTo>
                <a:cubicBezTo>
                  <a:pt x="12284" y="4835"/>
                  <a:pt x="13835" y="5242"/>
                  <a:pt x="15348" y="5705"/>
                </a:cubicBezTo>
                <a:cubicBezTo>
                  <a:pt x="17201" y="6273"/>
                  <a:pt x="21132" y="7595"/>
                  <a:pt x="22457" y="9010"/>
                </a:cubicBezTo>
                <a:cubicBezTo>
                  <a:pt x="23123" y="9723"/>
                  <a:pt x="23064" y="10770"/>
                  <a:pt x="22947" y="11665"/>
                </a:cubicBezTo>
                <a:cubicBezTo>
                  <a:pt x="22727" y="13346"/>
                  <a:pt x="22394" y="14989"/>
                  <a:pt x="22002" y="16634"/>
                </a:cubicBezTo>
                <a:cubicBezTo>
                  <a:pt x="21763" y="17638"/>
                  <a:pt x="21507" y="18636"/>
                  <a:pt x="21258" y="19635"/>
                </a:cubicBezTo>
                <a:cubicBezTo>
                  <a:pt x="21646" y="19367"/>
                  <a:pt x="22176" y="19130"/>
                  <a:pt x="22526" y="18971"/>
                </a:cubicBezTo>
                <a:cubicBezTo>
                  <a:pt x="22922" y="17781"/>
                  <a:pt x="23001" y="16508"/>
                  <a:pt x="23423" y="15320"/>
                </a:cubicBezTo>
                <a:cubicBezTo>
                  <a:pt x="23781" y="14310"/>
                  <a:pt x="24066" y="13304"/>
                  <a:pt x="24106" y="12225"/>
                </a:cubicBezTo>
                <a:cubicBezTo>
                  <a:pt x="24148" y="11087"/>
                  <a:pt x="24087" y="9446"/>
                  <a:pt x="23286" y="8536"/>
                </a:cubicBezTo>
                <a:cubicBezTo>
                  <a:pt x="23069" y="8291"/>
                  <a:pt x="22817" y="8117"/>
                  <a:pt x="22519" y="7977"/>
                </a:cubicBezTo>
                <a:cubicBezTo>
                  <a:pt x="22306" y="7876"/>
                  <a:pt x="22069" y="7805"/>
                  <a:pt x="21859" y="7700"/>
                </a:cubicBezTo>
                <a:cubicBezTo>
                  <a:pt x="21273" y="7740"/>
                  <a:pt x="20524" y="7652"/>
                  <a:pt x="20321" y="7023"/>
                </a:cubicBezTo>
                <a:cubicBezTo>
                  <a:pt x="20285" y="7009"/>
                  <a:pt x="20250" y="6994"/>
                  <a:pt x="20220" y="6981"/>
                </a:cubicBezTo>
                <a:cubicBezTo>
                  <a:pt x="20063" y="6921"/>
                  <a:pt x="19908" y="6856"/>
                  <a:pt x="19753" y="6793"/>
                </a:cubicBezTo>
                <a:cubicBezTo>
                  <a:pt x="19286" y="6602"/>
                  <a:pt x="18823" y="6407"/>
                  <a:pt x="18357" y="6216"/>
                </a:cubicBezTo>
                <a:cubicBezTo>
                  <a:pt x="17934" y="6040"/>
                  <a:pt x="17511" y="5864"/>
                  <a:pt x="17087" y="5688"/>
                </a:cubicBezTo>
                <a:cubicBezTo>
                  <a:pt x="16867" y="5598"/>
                  <a:pt x="16645" y="5502"/>
                  <a:pt x="16423" y="5416"/>
                </a:cubicBezTo>
                <a:cubicBezTo>
                  <a:pt x="16065" y="5523"/>
                  <a:pt x="15432" y="5326"/>
                  <a:pt x="15126" y="5213"/>
                </a:cubicBezTo>
                <a:cubicBezTo>
                  <a:pt x="14849" y="5110"/>
                  <a:pt x="14032" y="4781"/>
                  <a:pt x="13944" y="4380"/>
                </a:cubicBezTo>
                <a:close/>
                <a:moveTo>
                  <a:pt x="26493" y="11024"/>
                </a:moveTo>
                <a:cubicBezTo>
                  <a:pt x="26388" y="11827"/>
                  <a:pt x="26227" y="12575"/>
                  <a:pt x="26118" y="13128"/>
                </a:cubicBezTo>
                <a:cubicBezTo>
                  <a:pt x="26017" y="13642"/>
                  <a:pt x="25244" y="13442"/>
                  <a:pt x="25342" y="12944"/>
                </a:cubicBezTo>
                <a:cubicBezTo>
                  <a:pt x="25613" y="11577"/>
                  <a:pt x="26478" y="7887"/>
                  <a:pt x="24793" y="7141"/>
                </a:cubicBezTo>
                <a:cubicBezTo>
                  <a:pt x="24315" y="6927"/>
                  <a:pt x="24689" y="6225"/>
                  <a:pt x="25158" y="6432"/>
                </a:cubicBezTo>
                <a:cubicBezTo>
                  <a:pt x="26101" y="6849"/>
                  <a:pt x="26480" y="7803"/>
                  <a:pt x="26575" y="8897"/>
                </a:cubicBezTo>
                <a:cubicBezTo>
                  <a:pt x="26562" y="8576"/>
                  <a:pt x="26537" y="8249"/>
                  <a:pt x="26497" y="7922"/>
                </a:cubicBezTo>
                <a:cubicBezTo>
                  <a:pt x="26172" y="6839"/>
                  <a:pt x="25365" y="6151"/>
                  <a:pt x="24397" y="5630"/>
                </a:cubicBezTo>
                <a:cubicBezTo>
                  <a:pt x="24257" y="5552"/>
                  <a:pt x="24112" y="5479"/>
                  <a:pt x="23968" y="5407"/>
                </a:cubicBezTo>
                <a:cubicBezTo>
                  <a:pt x="23924" y="5395"/>
                  <a:pt x="23882" y="5376"/>
                  <a:pt x="23844" y="5347"/>
                </a:cubicBezTo>
                <a:cubicBezTo>
                  <a:pt x="23620" y="5242"/>
                  <a:pt x="23395" y="5139"/>
                  <a:pt x="23167" y="5045"/>
                </a:cubicBezTo>
                <a:cubicBezTo>
                  <a:pt x="23230" y="5573"/>
                  <a:pt x="23263" y="6160"/>
                  <a:pt x="23163" y="6650"/>
                </a:cubicBezTo>
                <a:cubicBezTo>
                  <a:pt x="23115" y="6877"/>
                  <a:pt x="23100" y="7059"/>
                  <a:pt x="23014" y="7235"/>
                </a:cubicBezTo>
                <a:cubicBezTo>
                  <a:pt x="24754" y="7841"/>
                  <a:pt x="25001" y="9628"/>
                  <a:pt x="24909" y="11292"/>
                </a:cubicBezTo>
                <a:cubicBezTo>
                  <a:pt x="24938" y="12524"/>
                  <a:pt x="24818" y="13732"/>
                  <a:pt x="24412" y="14899"/>
                </a:cubicBezTo>
                <a:cubicBezTo>
                  <a:pt x="23999" y="16087"/>
                  <a:pt x="23819" y="17338"/>
                  <a:pt x="23486" y="18550"/>
                </a:cubicBezTo>
                <a:cubicBezTo>
                  <a:pt x="23959" y="18357"/>
                  <a:pt x="24445" y="18193"/>
                  <a:pt x="24946" y="18097"/>
                </a:cubicBezTo>
                <a:cubicBezTo>
                  <a:pt x="25018" y="18082"/>
                  <a:pt x="25089" y="18074"/>
                  <a:pt x="25160" y="18070"/>
                </a:cubicBezTo>
                <a:cubicBezTo>
                  <a:pt x="25372" y="16402"/>
                  <a:pt x="25803" y="14794"/>
                  <a:pt x="26143" y="13151"/>
                </a:cubicBezTo>
                <a:cubicBezTo>
                  <a:pt x="26290" y="12434"/>
                  <a:pt x="26413" y="11728"/>
                  <a:pt x="26491" y="11024"/>
                </a:cubicBezTo>
                <a:close/>
                <a:moveTo>
                  <a:pt x="18567" y="2622"/>
                </a:moveTo>
                <a:cubicBezTo>
                  <a:pt x="19066" y="2784"/>
                  <a:pt x="19562" y="2937"/>
                  <a:pt x="20065" y="3090"/>
                </a:cubicBezTo>
                <a:cubicBezTo>
                  <a:pt x="19814" y="2543"/>
                  <a:pt x="19363" y="2398"/>
                  <a:pt x="18670" y="2591"/>
                </a:cubicBezTo>
                <a:cubicBezTo>
                  <a:pt x="18636" y="2601"/>
                  <a:pt x="18603" y="2610"/>
                  <a:pt x="18567" y="2622"/>
                </a:cubicBezTo>
                <a:close/>
                <a:moveTo>
                  <a:pt x="24860" y="4978"/>
                </a:moveTo>
                <a:cubicBezTo>
                  <a:pt x="25774" y="5506"/>
                  <a:pt x="26644" y="6164"/>
                  <a:pt x="27090" y="7149"/>
                </a:cubicBezTo>
                <a:cubicBezTo>
                  <a:pt x="27493" y="6791"/>
                  <a:pt x="27968" y="6485"/>
                  <a:pt x="28425" y="6218"/>
                </a:cubicBezTo>
                <a:cubicBezTo>
                  <a:pt x="29111" y="5820"/>
                  <a:pt x="29892" y="5542"/>
                  <a:pt x="30682" y="5573"/>
                </a:cubicBezTo>
                <a:cubicBezTo>
                  <a:pt x="30043" y="5108"/>
                  <a:pt x="29314" y="4781"/>
                  <a:pt x="28543" y="4613"/>
                </a:cubicBezTo>
                <a:cubicBezTo>
                  <a:pt x="27304" y="4355"/>
                  <a:pt x="25992" y="4393"/>
                  <a:pt x="24860" y="4978"/>
                </a:cubicBezTo>
                <a:close/>
                <a:moveTo>
                  <a:pt x="26837" y="18590"/>
                </a:moveTo>
                <a:cubicBezTo>
                  <a:pt x="26677" y="18216"/>
                  <a:pt x="26560" y="17825"/>
                  <a:pt x="26518" y="17420"/>
                </a:cubicBezTo>
                <a:cubicBezTo>
                  <a:pt x="26371" y="16024"/>
                  <a:pt x="26648" y="14511"/>
                  <a:pt x="27323" y="13279"/>
                </a:cubicBezTo>
                <a:cubicBezTo>
                  <a:pt x="27935" y="12160"/>
                  <a:pt x="28857" y="11378"/>
                  <a:pt x="29806" y="10559"/>
                </a:cubicBezTo>
                <a:cubicBezTo>
                  <a:pt x="30605" y="9869"/>
                  <a:pt x="32032" y="8811"/>
                  <a:pt x="31967" y="7631"/>
                </a:cubicBezTo>
                <a:cubicBezTo>
                  <a:pt x="31948" y="7315"/>
                  <a:pt x="31862" y="7006"/>
                  <a:pt x="31713" y="6728"/>
                </a:cubicBezTo>
                <a:cubicBezTo>
                  <a:pt x="31583" y="6644"/>
                  <a:pt x="31449" y="6571"/>
                  <a:pt x="31309" y="6508"/>
                </a:cubicBezTo>
                <a:cubicBezTo>
                  <a:pt x="30215" y="6009"/>
                  <a:pt x="29136" y="6640"/>
                  <a:pt x="28264" y="7281"/>
                </a:cubicBezTo>
                <a:cubicBezTo>
                  <a:pt x="27958" y="7507"/>
                  <a:pt x="27625" y="7744"/>
                  <a:pt x="27361" y="8023"/>
                </a:cubicBezTo>
                <a:cubicBezTo>
                  <a:pt x="27514" y="8813"/>
                  <a:pt x="27472" y="9658"/>
                  <a:pt x="27392" y="10452"/>
                </a:cubicBezTo>
                <a:cubicBezTo>
                  <a:pt x="27266" y="11707"/>
                  <a:pt x="27115" y="12969"/>
                  <a:pt x="26841" y="14201"/>
                </a:cubicBezTo>
                <a:cubicBezTo>
                  <a:pt x="26547" y="15532"/>
                  <a:pt x="26145" y="16844"/>
                  <a:pt x="25954" y="18196"/>
                </a:cubicBezTo>
                <a:cubicBezTo>
                  <a:pt x="26256" y="18294"/>
                  <a:pt x="26550" y="18437"/>
                  <a:pt x="26835" y="18587"/>
                </a:cubicBezTo>
                <a:close/>
                <a:moveTo>
                  <a:pt x="23546" y="20643"/>
                </a:moveTo>
                <a:cubicBezTo>
                  <a:pt x="24781" y="20356"/>
                  <a:pt x="26024" y="20103"/>
                  <a:pt x="27243" y="19753"/>
                </a:cubicBezTo>
                <a:cubicBezTo>
                  <a:pt x="26604" y="19413"/>
                  <a:pt x="25959" y="19116"/>
                  <a:pt x="25244" y="18954"/>
                </a:cubicBezTo>
                <a:cubicBezTo>
                  <a:pt x="25001" y="18933"/>
                  <a:pt x="24756" y="18963"/>
                  <a:pt x="24525" y="19042"/>
                </a:cubicBezTo>
                <a:cubicBezTo>
                  <a:pt x="23689" y="19417"/>
                  <a:pt x="22838" y="19730"/>
                  <a:pt x="22016" y="20130"/>
                </a:cubicBezTo>
                <a:cubicBezTo>
                  <a:pt x="22213" y="20199"/>
                  <a:pt x="22410" y="20274"/>
                  <a:pt x="22589" y="20339"/>
                </a:cubicBezTo>
                <a:cubicBezTo>
                  <a:pt x="22794" y="20413"/>
                  <a:pt x="23001" y="20484"/>
                  <a:pt x="23211" y="20551"/>
                </a:cubicBezTo>
                <a:cubicBezTo>
                  <a:pt x="23293" y="20578"/>
                  <a:pt x="23450" y="20631"/>
                  <a:pt x="23546" y="20643"/>
                </a:cubicBezTo>
                <a:close/>
                <a:moveTo>
                  <a:pt x="28291" y="20979"/>
                </a:moveTo>
                <a:cubicBezTo>
                  <a:pt x="27868" y="22590"/>
                  <a:pt x="27572" y="24248"/>
                  <a:pt x="27201" y="25872"/>
                </a:cubicBezTo>
                <a:cubicBezTo>
                  <a:pt x="27029" y="26625"/>
                  <a:pt x="26858" y="27375"/>
                  <a:pt x="26734" y="28138"/>
                </a:cubicBezTo>
                <a:cubicBezTo>
                  <a:pt x="26897" y="28052"/>
                  <a:pt x="27061" y="27962"/>
                  <a:pt x="27197" y="27848"/>
                </a:cubicBezTo>
                <a:cubicBezTo>
                  <a:pt x="27769" y="27375"/>
                  <a:pt x="28352" y="26859"/>
                  <a:pt x="28756" y="26231"/>
                </a:cubicBezTo>
                <a:cubicBezTo>
                  <a:pt x="29785" y="24625"/>
                  <a:pt x="29553" y="22986"/>
                  <a:pt x="28580" y="21423"/>
                </a:cubicBezTo>
                <a:cubicBezTo>
                  <a:pt x="28486" y="21272"/>
                  <a:pt x="28390" y="21123"/>
                  <a:pt x="28291" y="20977"/>
                </a:cubicBezTo>
                <a:close/>
                <a:moveTo>
                  <a:pt x="24877" y="30456"/>
                </a:moveTo>
                <a:cubicBezTo>
                  <a:pt x="25277" y="30145"/>
                  <a:pt x="25527" y="29764"/>
                  <a:pt x="25690" y="29257"/>
                </a:cubicBezTo>
                <a:cubicBezTo>
                  <a:pt x="25632" y="29139"/>
                  <a:pt x="25640" y="28999"/>
                  <a:pt x="25711" y="28888"/>
                </a:cubicBezTo>
                <a:cubicBezTo>
                  <a:pt x="25745" y="28833"/>
                  <a:pt x="25783" y="28783"/>
                  <a:pt x="25824" y="28735"/>
                </a:cubicBezTo>
                <a:cubicBezTo>
                  <a:pt x="25889" y="28412"/>
                  <a:pt x="25933" y="28085"/>
                  <a:pt x="25975" y="27758"/>
                </a:cubicBezTo>
                <a:cubicBezTo>
                  <a:pt x="26097" y="26847"/>
                  <a:pt x="26332" y="25956"/>
                  <a:pt x="26547" y="25061"/>
                </a:cubicBezTo>
                <a:cubicBezTo>
                  <a:pt x="26250" y="25287"/>
                  <a:pt x="25915" y="25459"/>
                  <a:pt x="25544" y="25518"/>
                </a:cubicBezTo>
                <a:cubicBezTo>
                  <a:pt x="25606" y="27203"/>
                  <a:pt x="25036" y="28800"/>
                  <a:pt x="24877" y="30456"/>
                </a:cubicBezTo>
                <a:close/>
                <a:moveTo>
                  <a:pt x="26321" y="30070"/>
                </a:moveTo>
                <a:cubicBezTo>
                  <a:pt x="27541" y="30259"/>
                  <a:pt x="28870" y="30525"/>
                  <a:pt x="30072" y="30246"/>
                </a:cubicBezTo>
                <a:cubicBezTo>
                  <a:pt x="31833" y="29837"/>
                  <a:pt x="32659" y="28159"/>
                  <a:pt x="32577" y="26461"/>
                </a:cubicBezTo>
                <a:cubicBezTo>
                  <a:pt x="32499" y="24841"/>
                  <a:pt x="31954" y="23305"/>
                  <a:pt x="31489" y="21769"/>
                </a:cubicBezTo>
                <a:cubicBezTo>
                  <a:pt x="31064" y="20367"/>
                  <a:pt x="30320" y="19034"/>
                  <a:pt x="30129" y="17565"/>
                </a:cubicBezTo>
                <a:cubicBezTo>
                  <a:pt x="30033" y="16802"/>
                  <a:pt x="30148" y="16091"/>
                  <a:pt x="30452" y="15387"/>
                </a:cubicBezTo>
                <a:cubicBezTo>
                  <a:pt x="31269" y="13493"/>
                  <a:pt x="33195" y="12149"/>
                  <a:pt x="33229" y="9930"/>
                </a:cubicBezTo>
                <a:cubicBezTo>
                  <a:pt x="33239" y="9207"/>
                  <a:pt x="33090" y="8465"/>
                  <a:pt x="32738" y="7832"/>
                </a:cubicBezTo>
                <a:cubicBezTo>
                  <a:pt x="32541" y="9431"/>
                  <a:pt x="30718" y="10787"/>
                  <a:pt x="29588" y="11797"/>
                </a:cubicBezTo>
                <a:cubicBezTo>
                  <a:pt x="28155" y="13084"/>
                  <a:pt x="27180" y="14853"/>
                  <a:pt x="27270" y="16819"/>
                </a:cubicBezTo>
                <a:cubicBezTo>
                  <a:pt x="27340" y="18309"/>
                  <a:pt x="29249" y="20754"/>
                  <a:pt x="29884" y="22217"/>
                </a:cubicBezTo>
                <a:cubicBezTo>
                  <a:pt x="30466" y="23563"/>
                  <a:pt x="30383" y="25170"/>
                  <a:pt x="29586" y="26413"/>
                </a:cubicBezTo>
                <a:cubicBezTo>
                  <a:pt x="29146" y="27100"/>
                  <a:pt x="28603" y="27716"/>
                  <a:pt x="27975" y="28238"/>
                </a:cubicBezTo>
                <a:cubicBezTo>
                  <a:pt x="27713" y="28454"/>
                  <a:pt x="27453" y="28668"/>
                  <a:pt x="27176" y="28863"/>
                </a:cubicBezTo>
                <a:cubicBezTo>
                  <a:pt x="27015" y="28978"/>
                  <a:pt x="26776" y="29070"/>
                  <a:pt x="26581" y="29175"/>
                </a:cubicBezTo>
                <a:cubicBezTo>
                  <a:pt x="26529" y="29481"/>
                  <a:pt x="26453" y="29789"/>
                  <a:pt x="26321" y="30070"/>
                </a:cubicBezTo>
                <a:close/>
                <a:moveTo>
                  <a:pt x="2868" y="16817"/>
                </a:moveTo>
                <a:cubicBezTo>
                  <a:pt x="5500" y="17466"/>
                  <a:pt x="8095" y="18267"/>
                  <a:pt x="10635" y="19212"/>
                </a:cubicBezTo>
                <a:cubicBezTo>
                  <a:pt x="12967" y="20080"/>
                  <a:pt x="15245" y="21071"/>
                  <a:pt x="17486" y="22154"/>
                </a:cubicBezTo>
                <a:cubicBezTo>
                  <a:pt x="17733" y="21951"/>
                  <a:pt x="17984" y="21754"/>
                  <a:pt x="18246" y="21572"/>
                </a:cubicBezTo>
                <a:cubicBezTo>
                  <a:pt x="17706" y="21048"/>
                  <a:pt x="16469" y="20398"/>
                  <a:pt x="15895" y="20101"/>
                </a:cubicBezTo>
                <a:cubicBezTo>
                  <a:pt x="14461" y="19357"/>
                  <a:pt x="12961" y="18692"/>
                  <a:pt x="11465" y="18087"/>
                </a:cubicBezTo>
                <a:cubicBezTo>
                  <a:pt x="10010" y="17498"/>
                  <a:pt x="8510" y="16942"/>
                  <a:pt x="7001" y="16502"/>
                </a:cubicBezTo>
                <a:cubicBezTo>
                  <a:pt x="6269" y="16288"/>
                  <a:pt x="4825" y="15884"/>
                  <a:pt x="4060" y="15978"/>
                </a:cubicBezTo>
                <a:cubicBezTo>
                  <a:pt x="3689" y="16100"/>
                  <a:pt x="3195" y="16483"/>
                  <a:pt x="2868" y="16817"/>
                </a:cubicBezTo>
                <a:close/>
                <a:moveTo>
                  <a:pt x="19625" y="22194"/>
                </a:moveTo>
                <a:cubicBezTo>
                  <a:pt x="19996" y="20834"/>
                  <a:pt x="20461" y="19501"/>
                  <a:pt x="20801" y="18131"/>
                </a:cubicBezTo>
                <a:cubicBezTo>
                  <a:pt x="20281" y="17957"/>
                  <a:pt x="19801" y="17697"/>
                  <a:pt x="19309" y="17458"/>
                </a:cubicBezTo>
                <a:cubicBezTo>
                  <a:pt x="19194" y="18055"/>
                  <a:pt x="18955" y="18986"/>
                  <a:pt x="18596" y="19313"/>
                </a:cubicBezTo>
                <a:cubicBezTo>
                  <a:pt x="18284" y="19593"/>
                  <a:pt x="17414" y="19352"/>
                  <a:pt x="17066" y="19237"/>
                </a:cubicBezTo>
                <a:cubicBezTo>
                  <a:pt x="16700" y="19118"/>
                  <a:pt x="15828" y="18780"/>
                  <a:pt x="15798" y="18317"/>
                </a:cubicBezTo>
                <a:cubicBezTo>
                  <a:pt x="15775" y="17961"/>
                  <a:pt x="16155" y="16894"/>
                  <a:pt x="16371" y="16358"/>
                </a:cubicBezTo>
                <a:cubicBezTo>
                  <a:pt x="16262" y="16326"/>
                  <a:pt x="16148" y="16295"/>
                  <a:pt x="16037" y="16263"/>
                </a:cubicBezTo>
                <a:cubicBezTo>
                  <a:pt x="14191" y="15756"/>
                  <a:pt x="12324" y="15326"/>
                  <a:pt x="10473" y="14838"/>
                </a:cubicBezTo>
                <a:cubicBezTo>
                  <a:pt x="10150" y="14754"/>
                  <a:pt x="9830" y="14677"/>
                  <a:pt x="9507" y="14599"/>
                </a:cubicBezTo>
                <a:cubicBezTo>
                  <a:pt x="9440" y="15134"/>
                  <a:pt x="9247" y="15695"/>
                  <a:pt x="8912" y="16119"/>
                </a:cubicBezTo>
                <a:cubicBezTo>
                  <a:pt x="11687" y="17148"/>
                  <a:pt x="18104" y="19440"/>
                  <a:pt x="19426" y="21739"/>
                </a:cubicBezTo>
                <a:cubicBezTo>
                  <a:pt x="19506" y="21884"/>
                  <a:pt x="19573" y="22037"/>
                  <a:pt x="19625" y="22194"/>
                </a:cubicBezTo>
                <a:close/>
                <a:moveTo>
                  <a:pt x="5944" y="15251"/>
                </a:moveTo>
                <a:cubicBezTo>
                  <a:pt x="5984" y="14719"/>
                  <a:pt x="6259" y="14151"/>
                  <a:pt x="6496" y="13669"/>
                </a:cubicBezTo>
                <a:cubicBezTo>
                  <a:pt x="6238" y="13549"/>
                  <a:pt x="5988" y="13415"/>
                  <a:pt x="5747" y="13264"/>
                </a:cubicBezTo>
                <a:cubicBezTo>
                  <a:pt x="5418" y="13059"/>
                  <a:pt x="5085" y="12872"/>
                  <a:pt x="4775" y="12644"/>
                </a:cubicBezTo>
                <a:cubicBezTo>
                  <a:pt x="4601" y="13478"/>
                  <a:pt x="4442" y="14314"/>
                  <a:pt x="4324" y="15155"/>
                </a:cubicBezTo>
                <a:cubicBezTo>
                  <a:pt x="4865" y="15127"/>
                  <a:pt x="5410" y="15159"/>
                  <a:pt x="5944" y="15249"/>
                </a:cubicBezTo>
                <a:close/>
                <a:moveTo>
                  <a:pt x="8130" y="15832"/>
                </a:moveTo>
                <a:cubicBezTo>
                  <a:pt x="8233" y="15754"/>
                  <a:pt x="8319" y="15655"/>
                  <a:pt x="8382" y="15544"/>
                </a:cubicBezTo>
                <a:cubicBezTo>
                  <a:pt x="8581" y="15197"/>
                  <a:pt x="8698" y="14809"/>
                  <a:pt x="8727" y="14409"/>
                </a:cubicBezTo>
                <a:cubicBezTo>
                  <a:pt x="8222" y="14281"/>
                  <a:pt x="7719" y="14140"/>
                  <a:pt x="7229" y="13966"/>
                </a:cubicBezTo>
                <a:cubicBezTo>
                  <a:pt x="7013" y="14367"/>
                  <a:pt x="6678" y="14987"/>
                  <a:pt x="6716" y="15408"/>
                </a:cubicBezTo>
                <a:cubicBezTo>
                  <a:pt x="7193" y="15526"/>
                  <a:pt x="7665" y="15670"/>
                  <a:pt x="8130" y="15834"/>
                </a:cubicBezTo>
                <a:close/>
                <a:moveTo>
                  <a:pt x="4259" y="27425"/>
                </a:moveTo>
                <a:cubicBezTo>
                  <a:pt x="5492" y="27953"/>
                  <a:pt x="6703" y="28538"/>
                  <a:pt x="7927" y="29083"/>
                </a:cubicBezTo>
                <a:cubicBezTo>
                  <a:pt x="9189" y="29647"/>
                  <a:pt x="10494" y="30196"/>
                  <a:pt x="11827" y="30571"/>
                </a:cubicBezTo>
                <a:cubicBezTo>
                  <a:pt x="12020" y="30623"/>
                  <a:pt x="12215" y="30680"/>
                  <a:pt x="12410" y="30732"/>
                </a:cubicBezTo>
                <a:cubicBezTo>
                  <a:pt x="13181" y="30661"/>
                  <a:pt x="13858" y="30388"/>
                  <a:pt x="14419" y="29846"/>
                </a:cubicBezTo>
                <a:cubicBezTo>
                  <a:pt x="15226" y="29066"/>
                  <a:pt x="15639" y="27884"/>
                  <a:pt x="15910" y="26822"/>
                </a:cubicBezTo>
                <a:cubicBezTo>
                  <a:pt x="16109" y="26036"/>
                  <a:pt x="16247" y="25241"/>
                  <a:pt x="16415" y="24451"/>
                </a:cubicBezTo>
                <a:cubicBezTo>
                  <a:pt x="16526" y="23921"/>
                  <a:pt x="16670" y="23269"/>
                  <a:pt x="16918" y="22762"/>
                </a:cubicBezTo>
                <a:cubicBezTo>
                  <a:pt x="14723" y="21700"/>
                  <a:pt x="12458" y="20729"/>
                  <a:pt x="10180" y="19862"/>
                </a:cubicBezTo>
                <a:cubicBezTo>
                  <a:pt x="8807" y="19340"/>
                  <a:pt x="7418" y="18851"/>
                  <a:pt x="6014" y="18424"/>
                </a:cubicBezTo>
                <a:cubicBezTo>
                  <a:pt x="4823" y="18063"/>
                  <a:pt x="3599" y="17734"/>
                  <a:pt x="2373" y="17512"/>
                </a:cubicBezTo>
                <a:cubicBezTo>
                  <a:pt x="2273" y="17730"/>
                  <a:pt x="2193" y="18001"/>
                  <a:pt x="2128" y="18214"/>
                </a:cubicBezTo>
                <a:cubicBezTo>
                  <a:pt x="2009" y="18621"/>
                  <a:pt x="1906" y="19036"/>
                  <a:pt x="1809" y="19451"/>
                </a:cubicBezTo>
                <a:cubicBezTo>
                  <a:pt x="1648" y="20138"/>
                  <a:pt x="1504" y="20832"/>
                  <a:pt x="1371" y="21526"/>
                </a:cubicBezTo>
                <a:cubicBezTo>
                  <a:pt x="1103" y="22940"/>
                  <a:pt x="1271" y="24338"/>
                  <a:pt x="2099" y="25541"/>
                </a:cubicBezTo>
                <a:cubicBezTo>
                  <a:pt x="2650" y="26340"/>
                  <a:pt x="3419" y="26958"/>
                  <a:pt x="4264" y="27425"/>
                </a:cubicBezTo>
                <a:close/>
                <a:moveTo>
                  <a:pt x="13694" y="24034"/>
                </a:moveTo>
                <a:cubicBezTo>
                  <a:pt x="13288" y="24409"/>
                  <a:pt x="12856" y="24732"/>
                  <a:pt x="12565" y="25227"/>
                </a:cubicBezTo>
                <a:cubicBezTo>
                  <a:pt x="12475" y="25375"/>
                  <a:pt x="12464" y="25633"/>
                  <a:pt x="12596" y="25761"/>
                </a:cubicBezTo>
                <a:cubicBezTo>
                  <a:pt x="12961" y="26203"/>
                  <a:pt x="13717" y="26845"/>
                  <a:pt x="14319" y="26513"/>
                </a:cubicBezTo>
                <a:cubicBezTo>
                  <a:pt x="14566" y="26375"/>
                  <a:pt x="14786" y="25455"/>
                  <a:pt x="14857" y="25185"/>
                </a:cubicBezTo>
                <a:cubicBezTo>
                  <a:pt x="14910" y="24986"/>
                  <a:pt x="15157" y="24017"/>
                  <a:pt x="15128" y="23843"/>
                </a:cubicBezTo>
                <a:cubicBezTo>
                  <a:pt x="15128" y="23835"/>
                  <a:pt x="15128" y="23831"/>
                  <a:pt x="15126" y="23825"/>
                </a:cubicBezTo>
                <a:cubicBezTo>
                  <a:pt x="15073" y="23626"/>
                  <a:pt x="14642" y="23464"/>
                  <a:pt x="14472" y="23395"/>
                </a:cubicBezTo>
                <a:cubicBezTo>
                  <a:pt x="14025" y="23206"/>
                  <a:pt x="13560" y="23045"/>
                  <a:pt x="13101" y="22888"/>
                </a:cubicBezTo>
                <a:cubicBezTo>
                  <a:pt x="11750" y="22423"/>
                  <a:pt x="10381" y="21995"/>
                  <a:pt x="9015" y="21570"/>
                </a:cubicBezTo>
                <a:cubicBezTo>
                  <a:pt x="7753" y="21178"/>
                  <a:pt x="6489" y="20790"/>
                  <a:pt x="5228" y="20394"/>
                </a:cubicBezTo>
                <a:cubicBezTo>
                  <a:pt x="4764" y="20249"/>
                  <a:pt x="4303" y="20105"/>
                  <a:pt x="3842" y="19952"/>
                </a:cubicBezTo>
                <a:cubicBezTo>
                  <a:pt x="3599" y="19870"/>
                  <a:pt x="3318" y="19784"/>
                  <a:pt x="3084" y="19679"/>
                </a:cubicBezTo>
                <a:cubicBezTo>
                  <a:pt x="2614" y="19470"/>
                  <a:pt x="2222" y="20235"/>
                  <a:pt x="2702" y="20448"/>
                </a:cubicBezTo>
                <a:cubicBezTo>
                  <a:pt x="3543" y="20821"/>
                  <a:pt x="4427" y="21136"/>
                  <a:pt x="5297" y="21436"/>
                </a:cubicBezTo>
                <a:cubicBezTo>
                  <a:pt x="6372" y="21804"/>
                  <a:pt x="7453" y="22150"/>
                  <a:pt x="8539" y="22483"/>
                </a:cubicBezTo>
                <a:cubicBezTo>
                  <a:pt x="10253" y="23014"/>
                  <a:pt x="11976" y="23517"/>
                  <a:pt x="13692" y="24034"/>
                </a:cubicBezTo>
                <a:close/>
                <a:moveTo>
                  <a:pt x="8516" y="23286"/>
                </a:moveTo>
                <a:cubicBezTo>
                  <a:pt x="7701" y="23188"/>
                  <a:pt x="7080" y="23246"/>
                  <a:pt x="6558" y="23955"/>
                </a:cubicBezTo>
                <a:cubicBezTo>
                  <a:pt x="6269" y="24349"/>
                  <a:pt x="6083" y="24868"/>
                  <a:pt x="6104" y="25359"/>
                </a:cubicBezTo>
                <a:cubicBezTo>
                  <a:pt x="6160" y="26620"/>
                  <a:pt x="7650" y="27582"/>
                  <a:pt x="8820" y="27077"/>
                </a:cubicBezTo>
                <a:cubicBezTo>
                  <a:pt x="9738" y="26681"/>
                  <a:pt x="10100" y="25579"/>
                  <a:pt x="9956" y="24646"/>
                </a:cubicBezTo>
                <a:cubicBezTo>
                  <a:pt x="9836" y="23883"/>
                  <a:pt x="9268" y="23376"/>
                  <a:pt x="8516" y="23284"/>
                </a:cubicBezTo>
                <a:close/>
                <a:moveTo>
                  <a:pt x="14166" y="24629"/>
                </a:moveTo>
                <a:cubicBezTo>
                  <a:pt x="13914" y="24891"/>
                  <a:pt x="13655" y="25141"/>
                  <a:pt x="13403" y="25405"/>
                </a:cubicBezTo>
                <a:cubicBezTo>
                  <a:pt x="13529" y="25518"/>
                  <a:pt x="13833" y="25694"/>
                  <a:pt x="13898" y="25736"/>
                </a:cubicBezTo>
                <a:lnTo>
                  <a:pt x="13927" y="25755"/>
                </a:lnTo>
                <a:cubicBezTo>
                  <a:pt x="13933" y="25730"/>
                  <a:pt x="13940" y="25707"/>
                  <a:pt x="13944" y="25692"/>
                </a:cubicBezTo>
                <a:cubicBezTo>
                  <a:pt x="14013" y="25430"/>
                  <a:pt x="14065" y="25149"/>
                  <a:pt x="14118" y="24885"/>
                </a:cubicBezTo>
                <a:cubicBezTo>
                  <a:pt x="14134" y="24799"/>
                  <a:pt x="14149" y="24715"/>
                  <a:pt x="14166" y="24629"/>
                </a:cubicBezTo>
                <a:close/>
                <a:moveTo>
                  <a:pt x="7061" y="25832"/>
                </a:moveTo>
                <a:cubicBezTo>
                  <a:pt x="7413" y="26346"/>
                  <a:pt x="8315" y="26660"/>
                  <a:pt x="8795" y="26147"/>
                </a:cubicBezTo>
                <a:cubicBezTo>
                  <a:pt x="9149" y="25767"/>
                  <a:pt x="9300" y="25145"/>
                  <a:pt x="9138" y="24650"/>
                </a:cubicBezTo>
                <a:cubicBezTo>
                  <a:pt x="8977" y="24156"/>
                  <a:pt x="8237" y="23992"/>
                  <a:pt x="7778" y="24122"/>
                </a:cubicBezTo>
                <a:cubicBezTo>
                  <a:pt x="7028" y="24334"/>
                  <a:pt x="6693" y="25143"/>
                  <a:pt x="7061" y="25832"/>
                </a:cubicBezTo>
                <a:close/>
                <a:moveTo>
                  <a:pt x="18561" y="17125"/>
                </a:moveTo>
                <a:cubicBezTo>
                  <a:pt x="18089" y="16930"/>
                  <a:pt x="17611" y="16754"/>
                  <a:pt x="17129" y="16594"/>
                </a:cubicBezTo>
                <a:cubicBezTo>
                  <a:pt x="16913" y="17070"/>
                  <a:pt x="16698" y="17617"/>
                  <a:pt x="16607" y="18122"/>
                </a:cubicBezTo>
                <a:cubicBezTo>
                  <a:pt x="16729" y="18250"/>
                  <a:pt x="17198" y="18441"/>
                  <a:pt x="17337" y="18489"/>
                </a:cubicBezTo>
                <a:cubicBezTo>
                  <a:pt x="17450" y="18529"/>
                  <a:pt x="18053" y="18703"/>
                  <a:pt x="18146" y="18594"/>
                </a:cubicBezTo>
                <a:cubicBezTo>
                  <a:pt x="18351" y="18139"/>
                  <a:pt x="18477" y="17621"/>
                  <a:pt x="18561" y="17125"/>
                </a:cubicBezTo>
                <a:close/>
                <a:moveTo>
                  <a:pt x="4985" y="11669"/>
                </a:moveTo>
                <a:cubicBezTo>
                  <a:pt x="5060" y="11736"/>
                  <a:pt x="5121" y="11816"/>
                  <a:pt x="5196" y="11875"/>
                </a:cubicBezTo>
                <a:cubicBezTo>
                  <a:pt x="5414" y="12049"/>
                  <a:pt x="5630" y="12227"/>
                  <a:pt x="5858" y="12384"/>
                </a:cubicBezTo>
                <a:cubicBezTo>
                  <a:pt x="6361" y="12732"/>
                  <a:pt x="6931" y="12969"/>
                  <a:pt x="7506" y="13166"/>
                </a:cubicBezTo>
                <a:cubicBezTo>
                  <a:pt x="9029" y="13686"/>
                  <a:pt x="10597" y="14073"/>
                  <a:pt x="12156" y="14469"/>
                </a:cubicBezTo>
                <a:cubicBezTo>
                  <a:pt x="13766" y="14878"/>
                  <a:pt x="15398" y="15207"/>
                  <a:pt x="16983" y="15710"/>
                </a:cubicBezTo>
                <a:cubicBezTo>
                  <a:pt x="17735" y="15949"/>
                  <a:pt x="18485" y="16205"/>
                  <a:pt x="19204" y="16534"/>
                </a:cubicBezTo>
                <a:cubicBezTo>
                  <a:pt x="19795" y="16804"/>
                  <a:pt x="20369" y="17141"/>
                  <a:pt x="20987" y="17353"/>
                </a:cubicBezTo>
                <a:cubicBezTo>
                  <a:pt x="21333" y="15890"/>
                  <a:pt x="21660" y="14419"/>
                  <a:pt x="21926" y="12939"/>
                </a:cubicBezTo>
                <a:cubicBezTo>
                  <a:pt x="22109" y="11921"/>
                  <a:pt x="22656" y="10163"/>
                  <a:pt x="21708" y="9375"/>
                </a:cubicBezTo>
                <a:cubicBezTo>
                  <a:pt x="21377" y="9100"/>
                  <a:pt x="20975" y="8863"/>
                  <a:pt x="20598" y="8660"/>
                </a:cubicBezTo>
                <a:cubicBezTo>
                  <a:pt x="20065" y="8371"/>
                  <a:pt x="19510" y="8113"/>
                  <a:pt x="18957" y="7874"/>
                </a:cubicBezTo>
                <a:cubicBezTo>
                  <a:pt x="17597" y="7285"/>
                  <a:pt x="16178" y="6784"/>
                  <a:pt x="14761" y="6346"/>
                </a:cubicBezTo>
                <a:cubicBezTo>
                  <a:pt x="13164" y="5854"/>
                  <a:pt x="11475" y="5407"/>
                  <a:pt x="9819" y="5154"/>
                </a:cubicBezTo>
                <a:cubicBezTo>
                  <a:pt x="9124" y="5047"/>
                  <a:pt x="7481" y="4833"/>
                  <a:pt x="6818" y="5196"/>
                </a:cubicBezTo>
                <a:cubicBezTo>
                  <a:pt x="6804" y="5213"/>
                  <a:pt x="6787" y="5229"/>
                  <a:pt x="6770" y="5246"/>
                </a:cubicBezTo>
                <a:cubicBezTo>
                  <a:pt x="6290" y="5657"/>
                  <a:pt x="6129" y="6587"/>
                  <a:pt x="5978" y="7176"/>
                </a:cubicBezTo>
                <a:cubicBezTo>
                  <a:pt x="5802" y="7868"/>
                  <a:pt x="5651" y="8568"/>
                  <a:pt x="5506" y="9268"/>
                </a:cubicBezTo>
                <a:cubicBezTo>
                  <a:pt x="5343" y="10070"/>
                  <a:pt x="5163" y="10869"/>
                  <a:pt x="4987" y="11669"/>
                </a:cubicBezTo>
                <a:close/>
                <a:moveTo>
                  <a:pt x="9084" y="6518"/>
                </a:moveTo>
                <a:cubicBezTo>
                  <a:pt x="9790" y="6615"/>
                  <a:pt x="10540" y="6841"/>
                  <a:pt x="11198" y="7053"/>
                </a:cubicBezTo>
                <a:cubicBezTo>
                  <a:pt x="12198" y="7373"/>
                  <a:pt x="13185" y="7750"/>
                  <a:pt x="14162" y="8136"/>
                </a:cubicBezTo>
                <a:cubicBezTo>
                  <a:pt x="15398" y="8622"/>
                  <a:pt x="16624" y="9136"/>
                  <a:pt x="17869" y="9605"/>
                </a:cubicBezTo>
                <a:cubicBezTo>
                  <a:pt x="18483" y="9838"/>
                  <a:pt x="19694" y="10309"/>
                  <a:pt x="20342" y="10309"/>
                </a:cubicBezTo>
                <a:cubicBezTo>
                  <a:pt x="20801" y="10309"/>
                  <a:pt x="20895" y="9618"/>
                  <a:pt x="20436" y="9523"/>
                </a:cubicBezTo>
                <a:cubicBezTo>
                  <a:pt x="20103" y="9456"/>
                  <a:pt x="19764" y="9349"/>
                  <a:pt x="19441" y="9245"/>
                </a:cubicBezTo>
                <a:cubicBezTo>
                  <a:pt x="18980" y="9096"/>
                  <a:pt x="18523" y="8932"/>
                  <a:pt x="18068" y="8765"/>
                </a:cubicBezTo>
                <a:cubicBezTo>
                  <a:pt x="16945" y="8354"/>
                  <a:pt x="15828" y="7920"/>
                  <a:pt x="14707" y="7497"/>
                </a:cubicBezTo>
                <a:cubicBezTo>
                  <a:pt x="13502" y="7044"/>
                  <a:pt x="12288" y="6589"/>
                  <a:pt x="11060" y="6204"/>
                </a:cubicBezTo>
                <a:cubicBezTo>
                  <a:pt x="10400" y="5998"/>
                  <a:pt x="9218" y="5632"/>
                  <a:pt x="8528" y="5688"/>
                </a:cubicBezTo>
                <a:cubicBezTo>
                  <a:pt x="8386" y="5699"/>
                  <a:pt x="8243" y="5894"/>
                  <a:pt x="8162" y="5998"/>
                </a:cubicBezTo>
                <a:cubicBezTo>
                  <a:pt x="8025" y="6170"/>
                  <a:pt x="7898" y="6350"/>
                  <a:pt x="7772" y="6531"/>
                </a:cubicBezTo>
                <a:cubicBezTo>
                  <a:pt x="7590" y="6793"/>
                  <a:pt x="7405" y="7063"/>
                  <a:pt x="7233" y="7335"/>
                </a:cubicBezTo>
                <a:cubicBezTo>
                  <a:pt x="7093" y="7556"/>
                  <a:pt x="7221" y="7868"/>
                  <a:pt x="7476" y="7926"/>
                </a:cubicBezTo>
                <a:cubicBezTo>
                  <a:pt x="8013" y="8050"/>
                  <a:pt x="8501" y="8346"/>
                  <a:pt x="9023" y="8515"/>
                </a:cubicBezTo>
                <a:cubicBezTo>
                  <a:pt x="9321" y="8612"/>
                  <a:pt x="9583" y="8333"/>
                  <a:pt x="9526" y="8042"/>
                </a:cubicBezTo>
                <a:cubicBezTo>
                  <a:pt x="9423" y="7520"/>
                  <a:pt x="9249" y="7021"/>
                  <a:pt x="9086" y="6518"/>
                </a:cubicBezTo>
                <a:close/>
                <a:moveTo>
                  <a:pt x="19615" y="15282"/>
                </a:moveTo>
                <a:cubicBezTo>
                  <a:pt x="19615" y="15285"/>
                  <a:pt x="19613" y="15289"/>
                  <a:pt x="19611" y="15291"/>
                </a:cubicBezTo>
                <a:cubicBezTo>
                  <a:pt x="19403" y="15760"/>
                  <a:pt x="20105" y="16179"/>
                  <a:pt x="20319" y="15697"/>
                </a:cubicBezTo>
                <a:cubicBezTo>
                  <a:pt x="20977" y="14214"/>
                  <a:pt x="21968" y="12573"/>
                  <a:pt x="21534" y="10886"/>
                </a:cubicBezTo>
                <a:cubicBezTo>
                  <a:pt x="21421" y="10441"/>
                  <a:pt x="20751" y="10534"/>
                  <a:pt x="20751" y="10988"/>
                </a:cubicBezTo>
                <a:cubicBezTo>
                  <a:pt x="20751" y="10995"/>
                  <a:pt x="20751" y="11003"/>
                  <a:pt x="20753" y="11009"/>
                </a:cubicBezTo>
                <a:cubicBezTo>
                  <a:pt x="20895" y="12304"/>
                  <a:pt x="20197" y="14140"/>
                  <a:pt x="19615" y="15282"/>
                </a:cubicBezTo>
                <a:close/>
                <a:moveTo>
                  <a:pt x="14489" y="8459"/>
                </a:moveTo>
                <a:cubicBezTo>
                  <a:pt x="14067" y="8218"/>
                  <a:pt x="13307" y="8115"/>
                  <a:pt x="12833" y="8241"/>
                </a:cubicBezTo>
                <a:cubicBezTo>
                  <a:pt x="12009" y="8457"/>
                  <a:pt x="11490" y="9427"/>
                  <a:pt x="11441" y="10228"/>
                </a:cubicBezTo>
                <a:cubicBezTo>
                  <a:pt x="11402" y="10911"/>
                  <a:pt x="11861" y="11512"/>
                  <a:pt x="12424" y="11850"/>
                </a:cubicBezTo>
                <a:cubicBezTo>
                  <a:pt x="12902" y="12135"/>
                  <a:pt x="13514" y="12271"/>
                  <a:pt x="14051" y="12080"/>
                </a:cubicBezTo>
                <a:cubicBezTo>
                  <a:pt x="14725" y="11841"/>
                  <a:pt x="15126" y="11208"/>
                  <a:pt x="15247" y="10527"/>
                </a:cubicBezTo>
                <a:cubicBezTo>
                  <a:pt x="15367" y="9869"/>
                  <a:pt x="15233" y="9071"/>
                  <a:pt x="14707" y="8612"/>
                </a:cubicBezTo>
                <a:cubicBezTo>
                  <a:pt x="14640" y="8553"/>
                  <a:pt x="14566" y="8503"/>
                  <a:pt x="14489" y="8459"/>
                </a:cubicBezTo>
                <a:close/>
                <a:moveTo>
                  <a:pt x="8405" y="7000"/>
                </a:moveTo>
                <a:cubicBezTo>
                  <a:pt x="8325" y="7103"/>
                  <a:pt x="8254" y="7210"/>
                  <a:pt x="8185" y="7317"/>
                </a:cubicBezTo>
                <a:cubicBezTo>
                  <a:pt x="8308" y="7365"/>
                  <a:pt x="8432" y="7417"/>
                  <a:pt x="8554" y="7472"/>
                </a:cubicBezTo>
                <a:cubicBezTo>
                  <a:pt x="8507" y="7315"/>
                  <a:pt x="8455" y="7157"/>
                  <a:pt x="8405" y="7000"/>
                </a:cubicBezTo>
                <a:close/>
                <a:moveTo>
                  <a:pt x="12856" y="9125"/>
                </a:moveTo>
                <a:cubicBezTo>
                  <a:pt x="12416" y="9427"/>
                  <a:pt x="12028" y="10121"/>
                  <a:pt x="12313" y="10636"/>
                </a:cubicBezTo>
                <a:cubicBezTo>
                  <a:pt x="12584" y="11125"/>
                  <a:pt x="13483" y="11655"/>
                  <a:pt x="13990" y="11213"/>
                </a:cubicBezTo>
                <a:cubicBezTo>
                  <a:pt x="15472" y="9913"/>
                  <a:pt x="13701" y="8547"/>
                  <a:pt x="12856" y="9125"/>
                </a:cubicBezTo>
                <a:close/>
                <a:moveTo>
                  <a:pt x="24745" y="25468"/>
                </a:moveTo>
                <a:cubicBezTo>
                  <a:pt x="24701" y="25455"/>
                  <a:pt x="24659" y="25443"/>
                  <a:pt x="24617" y="25428"/>
                </a:cubicBezTo>
                <a:cubicBezTo>
                  <a:pt x="23823" y="25143"/>
                  <a:pt x="23425" y="24468"/>
                  <a:pt x="23222" y="23718"/>
                </a:cubicBezTo>
                <a:cubicBezTo>
                  <a:pt x="22513" y="26371"/>
                  <a:pt x="21413" y="28917"/>
                  <a:pt x="20895" y="31621"/>
                </a:cubicBezTo>
                <a:cubicBezTo>
                  <a:pt x="21811" y="31797"/>
                  <a:pt x="23213" y="31300"/>
                  <a:pt x="24045" y="30925"/>
                </a:cubicBezTo>
                <a:cubicBezTo>
                  <a:pt x="24121" y="29089"/>
                  <a:pt x="24831" y="27301"/>
                  <a:pt x="24745" y="25468"/>
                </a:cubicBezTo>
                <a:close/>
                <a:moveTo>
                  <a:pt x="26897" y="23456"/>
                </a:moveTo>
                <a:cubicBezTo>
                  <a:pt x="27105" y="22467"/>
                  <a:pt x="27323" y="21480"/>
                  <a:pt x="27591" y="20505"/>
                </a:cubicBezTo>
                <a:cubicBezTo>
                  <a:pt x="26361" y="20953"/>
                  <a:pt x="25072" y="21211"/>
                  <a:pt x="23813" y="21572"/>
                </a:cubicBezTo>
                <a:cubicBezTo>
                  <a:pt x="23808" y="22586"/>
                  <a:pt x="23798" y="24499"/>
                  <a:pt x="25020" y="24728"/>
                </a:cubicBezTo>
                <a:cubicBezTo>
                  <a:pt x="25858" y="24885"/>
                  <a:pt x="26510" y="24099"/>
                  <a:pt x="26897" y="23456"/>
                </a:cubicBezTo>
                <a:close/>
                <a:moveTo>
                  <a:pt x="19110" y="30590"/>
                </a:moveTo>
                <a:cubicBezTo>
                  <a:pt x="19307" y="30787"/>
                  <a:pt x="19908" y="31338"/>
                  <a:pt x="20128" y="31369"/>
                </a:cubicBezTo>
                <a:cubicBezTo>
                  <a:pt x="20225" y="30883"/>
                  <a:pt x="20327" y="30401"/>
                  <a:pt x="20457" y="29921"/>
                </a:cubicBezTo>
                <a:cubicBezTo>
                  <a:pt x="20719" y="28959"/>
                  <a:pt x="21025" y="28010"/>
                  <a:pt x="21344" y="27065"/>
                </a:cubicBezTo>
                <a:cubicBezTo>
                  <a:pt x="21981" y="25185"/>
                  <a:pt x="22618" y="23326"/>
                  <a:pt x="22905" y="21358"/>
                </a:cubicBezTo>
                <a:cubicBezTo>
                  <a:pt x="22243" y="21205"/>
                  <a:pt x="21568" y="20953"/>
                  <a:pt x="20920" y="20744"/>
                </a:cubicBezTo>
                <a:cubicBezTo>
                  <a:pt x="20378" y="22244"/>
                  <a:pt x="20055" y="23797"/>
                  <a:pt x="19747" y="25361"/>
                </a:cubicBezTo>
                <a:cubicBezTo>
                  <a:pt x="19585" y="26178"/>
                  <a:pt x="19451" y="27012"/>
                  <a:pt x="19332" y="27838"/>
                </a:cubicBezTo>
                <a:cubicBezTo>
                  <a:pt x="19250" y="28408"/>
                  <a:pt x="19175" y="28984"/>
                  <a:pt x="19129" y="29556"/>
                </a:cubicBezTo>
                <a:cubicBezTo>
                  <a:pt x="19106" y="29829"/>
                  <a:pt x="19064" y="30303"/>
                  <a:pt x="19110" y="305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32115438" name="Google Shape;1307;p74"/>
          <p:cNvSpPr/>
          <p:nvPr/>
        </p:nvSpPr>
        <p:spPr bwMode="auto">
          <a:xfrm>
            <a:off x="349725" y="746924"/>
            <a:ext cx="1500530" cy="772848"/>
          </a:xfrm>
          <a:custGeom>
            <a:avLst/>
            <a:gdLst/>
            <a:ahLst/>
            <a:cxnLst/>
            <a:rect l="l" t="t" r="r" b="b"/>
            <a:pathLst>
              <a:path w="50001" h="25753" fill="norm" stroke="1" extrusionOk="0">
                <a:moveTo>
                  <a:pt x="631" y="16486"/>
                </a:moveTo>
                <a:cubicBezTo>
                  <a:pt x="390" y="16253"/>
                  <a:pt x="1" y="16525"/>
                  <a:pt x="145" y="16838"/>
                </a:cubicBezTo>
                <a:cubicBezTo>
                  <a:pt x="160" y="16871"/>
                  <a:pt x="183" y="16901"/>
                  <a:pt x="208" y="16926"/>
                </a:cubicBezTo>
                <a:lnTo>
                  <a:pt x="380" y="17089"/>
                </a:lnTo>
                <a:lnTo>
                  <a:pt x="552" y="17251"/>
                </a:lnTo>
                <a:lnTo>
                  <a:pt x="657" y="17347"/>
                </a:lnTo>
                <a:cubicBezTo>
                  <a:pt x="912" y="17584"/>
                  <a:pt x="1300" y="17278"/>
                  <a:pt x="1130" y="16972"/>
                </a:cubicBezTo>
                <a:cubicBezTo>
                  <a:pt x="1113" y="16945"/>
                  <a:pt x="1095" y="16922"/>
                  <a:pt x="1071" y="16901"/>
                </a:cubicBezTo>
                <a:lnTo>
                  <a:pt x="967" y="16804"/>
                </a:lnTo>
                <a:lnTo>
                  <a:pt x="799" y="16645"/>
                </a:lnTo>
                <a:lnTo>
                  <a:pt x="631" y="16486"/>
                </a:lnTo>
                <a:close/>
                <a:moveTo>
                  <a:pt x="49749" y="4226"/>
                </a:moveTo>
                <a:cubicBezTo>
                  <a:pt x="50000" y="4006"/>
                  <a:pt x="49768" y="3595"/>
                  <a:pt x="49445" y="3706"/>
                </a:cubicBezTo>
                <a:cubicBezTo>
                  <a:pt x="49409" y="3721"/>
                  <a:pt x="49378" y="3739"/>
                  <a:pt x="49349" y="3763"/>
                </a:cubicBezTo>
                <a:cubicBezTo>
                  <a:pt x="49219" y="3876"/>
                  <a:pt x="49087" y="3985"/>
                  <a:pt x="48950" y="4094"/>
                </a:cubicBezTo>
                <a:cubicBezTo>
                  <a:pt x="48697" y="4297"/>
                  <a:pt x="48892" y="4706"/>
                  <a:pt x="49212" y="4630"/>
                </a:cubicBezTo>
                <a:cubicBezTo>
                  <a:pt x="49254" y="4618"/>
                  <a:pt x="49294" y="4599"/>
                  <a:pt x="49328" y="4574"/>
                </a:cubicBezTo>
                <a:cubicBezTo>
                  <a:pt x="49470" y="4460"/>
                  <a:pt x="49611" y="4343"/>
                  <a:pt x="49747" y="4226"/>
                </a:cubicBezTo>
                <a:close/>
                <a:moveTo>
                  <a:pt x="47787" y="5634"/>
                </a:moveTo>
                <a:cubicBezTo>
                  <a:pt x="48072" y="5460"/>
                  <a:pt x="47917" y="5024"/>
                  <a:pt x="47588" y="5068"/>
                </a:cubicBezTo>
                <a:cubicBezTo>
                  <a:pt x="47548" y="5074"/>
                  <a:pt x="47511" y="5087"/>
                  <a:pt x="47475" y="5108"/>
                </a:cubicBezTo>
                <a:cubicBezTo>
                  <a:pt x="47305" y="5211"/>
                  <a:pt x="47129" y="5307"/>
                  <a:pt x="46955" y="5401"/>
                </a:cubicBezTo>
                <a:cubicBezTo>
                  <a:pt x="46668" y="5556"/>
                  <a:pt x="46790" y="5999"/>
                  <a:pt x="47123" y="5976"/>
                </a:cubicBezTo>
                <a:cubicBezTo>
                  <a:pt x="47165" y="5974"/>
                  <a:pt x="47207" y="5961"/>
                  <a:pt x="47244" y="5940"/>
                </a:cubicBezTo>
                <a:cubicBezTo>
                  <a:pt x="47427" y="5841"/>
                  <a:pt x="47609" y="5739"/>
                  <a:pt x="47787" y="5634"/>
                </a:cubicBezTo>
                <a:close/>
                <a:moveTo>
                  <a:pt x="45547" y="6724"/>
                </a:moveTo>
                <a:cubicBezTo>
                  <a:pt x="45857" y="6600"/>
                  <a:pt x="45775" y="6143"/>
                  <a:pt x="45442" y="6133"/>
                </a:cubicBezTo>
                <a:cubicBezTo>
                  <a:pt x="45402" y="6133"/>
                  <a:pt x="45363" y="6139"/>
                  <a:pt x="45325" y="6154"/>
                </a:cubicBezTo>
                <a:cubicBezTo>
                  <a:pt x="45138" y="6227"/>
                  <a:pt x="44952" y="6294"/>
                  <a:pt x="44763" y="6359"/>
                </a:cubicBezTo>
                <a:cubicBezTo>
                  <a:pt x="44510" y="6443"/>
                  <a:pt x="44482" y="6801"/>
                  <a:pt x="44725" y="6923"/>
                </a:cubicBezTo>
                <a:cubicBezTo>
                  <a:pt x="44799" y="6958"/>
                  <a:pt x="44883" y="6965"/>
                  <a:pt x="44960" y="6938"/>
                </a:cubicBezTo>
                <a:cubicBezTo>
                  <a:pt x="45157" y="6870"/>
                  <a:pt x="45352" y="6799"/>
                  <a:pt x="45547" y="6724"/>
                </a:cubicBezTo>
                <a:close/>
                <a:moveTo>
                  <a:pt x="43164" y="7443"/>
                </a:moveTo>
                <a:cubicBezTo>
                  <a:pt x="43483" y="7373"/>
                  <a:pt x="43487" y="6910"/>
                  <a:pt x="43152" y="6843"/>
                </a:cubicBezTo>
                <a:cubicBezTo>
                  <a:pt x="43112" y="6837"/>
                  <a:pt x="43072" y="6837"/>
                  <a:pt x="43034" y="6845"/>
                </a:cubicBezTo>
                <a:cubicBezTo>
                  <a:pt x="42839" y="6889"/>
                  <a:pt x="42642" y="6927"/>
                  <a:pt x="42447" y="6961"/>
                </a:cubicBezTo>
                <a:cubicBezTo>
                  <a:pt x="42280" y="6990"/>
                  <a:pt x="42169" y="7149"/>
                  <a:pt x="42198" y="7315"/>
                </a:cubicBezTo>
                <a:cubicBezTo>
                  <a:pt x="42227" y="7482"/>
                  <a:pt x="42385" y="7594"/>
                  <a:pt x="42552" y="7564"/>
                </a:cubicBezTo>
                <a:cubicBezTo>
                  <a:pt x="42758" y="7529"/>
                  <a:pt x="42961" y="7489"/>
                  <a:pt x="43164" y="7443"/>
                </a:cubicBezTo>
                <a:close/>
                <a:moveTo>
                  <a:pt x="40693" y="7772"/>
                </a:moveTo>
                <a:cubicBezTo>
                  <a:pt x="40985" y="7763"/>
                  <a:pt x="41098" y="7371"/>
                  <a:pt x="40842" y="7208"/>
                </a:cubicBezTo>
                <a:cubicBezTo>
                  <a:pt x="40790" y="7174"/>
                  <a:pt x="40729" y="7158"/>
                  <a:pt x="40666" y="7162"/>
                </a:cubicBezTo>
                <a:cubicBezTo>
                  <a:pt x="40467" y="7170"/>
                  <a:pt x="40270" y="7174"/>
                  <a:pt x="40071" y="7174"/>
                </a:cubicBezTo>
                <a:cubicBezTo>
                  <a:pt x="39729" y="7174"/>
                  <a:pt x="39639" y="7654"/>
                  <a:pt x="39977" y="7772"/>
                </a:cubicBezTo>
                <a:cubicBezTo>
                  <a:pt x="40006" y="7780"/>
                  <a:pt x="40035" y="7784"/>
                  <a:pt x="40067" y="7784"/>
                </a:cubicBezTo>
                <a:cubicBezTo>
                  <a:pt x="40276" y="7784"/>
                  <a:pt x="40484" y="7780"/>
                  <a:pt x="40693" y="7772"/>
                </a:cubicBezTo>
                <a:close/>
                <a:moveTo>
                  <a:pt x="38189" y="7619"/>
                </a:moveTo>
                <a:cubicBezTo>
                  <a:pt x="38518" y="7682"/>
                  <a:pt x="38696" y="7239"/>
                  <a:pt x="38401" y="7055"/>
                </a:cubicBezTo>
                <a:cubicBezTo>
                  <a:pt x="38369" y="7038"/>
                  <a:pt x="38338" y="7026"/>
                  <a:pt x="38302" y="7019"/>
                </a:cubicBezTo>
                <a:cubicBezTo>
                  <a:pt x="38111" y="6984"/>
                  <a:pt x="37919" y="6940"/>
                  <a:pt x="37730" y="6891"/>
                </a:cubicBezTo>
                <a:cubicBezTo>
                  <a:pt x="37384" y="6801"/>
                  <a:pt x="37191" y="7269"/>
                  <a:pt x="37497" y="7449"/>
                </a:cubicBezTo>
                <a:cubicBezTo>
                  <a:pt x="37520" y="7461"/>
                  <a:pt x="37543" y="7472"/>
                  <a:pt x="37569" y="7480"/>
                </a:cubicBezTo>
                <a:cubicBezTo>
                  <a:pt x="37772" y="7535"/>
                  <a:pt x="37981" y="7581"/>
                  <a:pt x="38189" y="7619"/>
                </a:cubicBezTo>
                <a:close/>
                <a:moveTo>
                  <a:pt x="35806" y="6673"/>
                </a:moveTo>
                <a:cubicBezTo>
                  <a:pt x="35942" y="6768"/>
                  <a:pt x="36129" y="6741"/>
                  <a:pt x="36227" y="6609"/>
                </a:cubicBezTo>
                <a:cubicBezTo>
                  <a:pt x="36328" y="6476"/>
                  <a:pt x="36305" y="6290"/>
                  <a:pt x="36177" y="6185"/>
                </a:cubicBezTo>
                <a:cubicBezTo>
                  <a:pt x="36028" y="6078"/>
                  <a:pt x="35892" y="5955"/>
                  <a:pt x="35768" y="5818"/>
                </a:cubicBezTo>
                <a:cubicBezTo>
                  <a:pt x="35657" y="5691"/>
                  <a:pt x="35462" y="5676"/>
                  <a:pt x="35337" y="5789"/>
                </a:cubicBezTo>
                <a:cubicBezTo>
                  <a:pt x="35209" y="5900"/>
                  <a:pt x="35196" y="6095"/>
                  <a:pt x="35309" y="6223"/>
                </a:cubicBezTo>
                <a:cubicBezTo>
                  <a:pt x="35460" y="6388"/>
                  <a:pt x="35628" y="6539"/>
                  <a:pt x="35808" y="6673"/>
                </a:cubicBezTo>
                <a:close/>
                <a:moveTo>
                  <a:pt x="34658" y="4312"/>
                </a:moveTo>
                <a:cubicBezTo>
                  <a:pt x="34641" y="4481"/>
                  <a:pt x="34769" y="4632"/>
                  <a:pt x="34938" y="4645"/>
                </a:cubicBezTo>
                <a:cubicBezTo>
                  <a:pt x="35110" y="4657"/>
                  <a:pt x="35257" y="4527"/>
                  <a:pt x="35267" y="4358"/>
                </a:cubicBezTo>
                <a:cubicBezTo>
                  <a:pt x="35278" y="4175"/>
                  <a:pt x="35311" y="3995"/>
                  <a:pt x="35362" y="3819"/>
                </a:cubicBezTo>
                <a:cubicBezTo>
                  <a:pt x="35406" y="3658"/>
                  <a:pt x="35314" y="3492"/>
                  <a:pt x="35152" y="3444"/>
                </a:cubicBezTo>
                <a:cubicBezTo>
                  <a:pt x="34993" y="3398"/>
                  <a:pt x="34823" y="3488"/>
                  <a:pt x="34775" y="3647"/>
                </a:cubicBezTo>
                <a:cubicBezTo>
                  <a:pt x="34762" y="3693"/>
                  <a:pt x="34748" y="3742"/>
                  <a:pt x="34737" y="3790"/>
                </a:cubicBezTo>
                <a:lnTo>
                  <a:pt x="34710" y="3918"/>
                </a:lnTo>
                <a:lnTo>
                  <a:pt x="34699" y="3980"/>
                </a:lnTo>
                <a:lnTo>
                  <a:pt x="34679" y="4106"/>
                </a:lnTo>
                <a:lnTo>
                  <a:pt x="34670" y="4169"/>
                </a:lnTo>
                <a:cubicBezTo>
                  <a:pt x="34666" y="4215"/>
                  <a:pt x="34662" y="4263"/>
                  <a:pt x="34658" y="4312"/>
                </a:cubicBezTo>
                <a:close/>
                <a:moveTo>
                  <a:pt x="35649" y="1927"/>
                </a:moveTo>
                <a:cubicBezTo>
                  <a:pt x="35460" y="2184"/>
                  <a:pt x="35743" y="2530"/>
                  <a:pt x="36045" y="2373"/>
                </a:cubicBezTo>
                <a:cubicBezTo>
                  <a:pt x="36083" y="2352"/>
                  <a:pt x="36116" y="2323"/>
                  <a:pt x="36141" y="2287"/>
                </a:cubicBezTo>
                <a:cubicBezTo>
                  <a:pt x="36257" y="2128"/>
                  <a:pt x="36376" y="1971"/>
                  <a:pt x="36502" y="1820"/>
                </a:cubicBezTo>
                <a:cubicBezTo>
                  <a:pt x="36611" y="1690"/>
                  <a:pt x="36594" y="1497"/>
                  <a:pt x="36464" y="1390"/>
                </a:cubicBezTo>
                <a:cubicBezTo>
                  <a:pt x="36334" y="1281"/>
                  <a:pt x="36143" y="1298"/>
                  <a:pt x="36034" y="1428"/>
                </a:cubicBezTo>
                <a:cubicBezTo>
                  <a:pt x="35898" y="1589"/>
                  <a:pt x="35772" y="1755"/>
                  <a:pt x="35649" y="1925"/>
                </a:cubicBezTo>
                <a:close/>
                <a:moveTo>
                  <a:pt x="37550" y="189"/>
                </a:moveTo>
                <a:cubicBezTo>
                  <a:pt x="37244" y="321"/>
                  <a:pt x="37340" y="787"/>
                  <a:pt x="37686" y="774"/>
                </a:cubicBezTo>
                <a:cubicBezTo>
                  <a:pt x="37722" y="772"/>
                  <a:pt x="37757" y="764"/>
                  <a:pt x="37791" y="751"/>
                </a:cubicBezTo>
                <a:cubicBezTo>
                  <a:pt x="37946" y="682"/>
                  <a:pt x="38111" y="638"/>
                  <a:pt x="38279" y="623"/>
                </a:cubicBezTo>
                <a:cubicBezTo>
                  <a:pt x="38449" y="611"/>
                  <a:pt x="38577" y="466"/>
                  <a:pt x="38564" y="298"/>
                </a:cubicBezTo>
                <a:cubicBezTo>
                  <a:pt x="38554" y="129"/>
                  <a:pt x="38409" y="1"/>
                  <a:pt x="38239" y="13"/>
                </a:cubicBezTo>
                <a:cubicBezTo>
                  <a:pt x="38002" y="32"/>
                  <a:pt x="37768" y="91"/>
                  <a:pt x="37550" y="189"/>
                </a:cubicBezTo>
                <a:close/>
                <a:moveTo>
                  <a:pt x="40081" y="873"/>
                </a:moveTo>
                <a:cubicBezTo>
                  <a:pt x="39968" y="749"/>
                  <a:pt x="39773" y="738"/>
                  <a:pt x="39650" y="852"/>
                </a:cubicBezTo>
                <a:cubicBezTo>
                  <a:pt x="39524" y="965"/>
                  <a:pt x="39515" y="1158"/>
                  <a:pt x="39629" y="1283"/>
                </a:cubicBezTo>
                <a:cubicBezTo>
                  <a:pt x="39754" y="1424"/>
                  <a:pt x="39872" y="1572"/>
                  <a:pt x="39981" y="1730"/>
                </a:cubicBezTo>
                <a:cubicBezTo>
                  <a:pt x="40077" y="1864"/>
                  <a:pt x="40264" y="1897"/>
                  <a:pt x="40400" y="1803"/>
                </a:cubicBezTo>
                <a:cubicBezTo>
                  <a:pt x="40536" y="1711"/>
                  <a:pt x="40574" y="1524"/>
                  <a:pt x="40486" y="1386"/>
                </a:cubicBezTo>
                <a:cubicBezTo>
                  <a:pt x="40362" y="1206"/>
                  <a:pt x="40228" y="1034"/>
                  <a:pt x="40081" y="873"/>
                </a:cubicBezTo>
                <a:close/>
                <a:moveTo>
                  <a:pt x="41349" y="3077"/>
                </a:moveTo>
                <a:cubicBezTo>
                  <a:pt x="41286" y="2922"/>
                  <a:pt x="41110" y="2847"/>
                  <a:pt x="40955" y="2905"/>
                </a:cubicBezTo>
                <a:cubicBezTo>
                  <a:pt x="40800" y="2966"/>
                  <a:pt x="40720" y="3140"/>
                  <a:pt x="40777" y="3297"/>
                </a:cubicBezTo>
                <a:cubicBezTo>
                  <a:pt x="40850" y="3482"/>
                  <a:pt x="40915" y="3668"/>
                  <a:pt x="40980" y="3857"/>
                </a:cubicBezTo>
                <a:cubicBezTo>
                  <a:pt x="41077" y="4154"/>
                  <a:pt x="41517" y="4131"/>
                  <a:pt x="41571" y="3804"/>
                </a:cubicBezTo>
                <a:cubicBezTo>
                  <a:pt x="41580" y="3758"/>
                  <a:pt x="41573" y="3710"/>
                  <a:pt x="41559" y="3666"/>
                </a:cubicBezTo>
                <a:cubicBezTo>
                  <a:pt x="41494" y="3469"/>
                  <a:pt x="41425" y="3274"/>
                  <a:pt x="41349" y="3077"/>
                </a:cubicBezTo>
                <a:close/>
                <a:moveTo>
                  <a:pt x="42028" y="5479"/>
                </a:moveTo>
                <a:cubicBezTo>
                  <a:pt x="41997" y="5313"/>
                  <a:pt x="41838" y="5204"/>
                  <a:pt x="41672" y="5234"/>
                </a:cubicBezTo>
                <a:cubicBezTo>
                  <a:pt x="41506" y="5265"/>
                  <a:pt x="41397" y="5424"/>
                  <a:pt x="41429" y="5590"/>
                </a:cubicBezTo>
                <a:cubicBezTo>
                  <a:pt x="41458" y="5758"/>
                  <a:pt x="41485" y="5927"/>
                  <a:pt x="41515" y="6095"/>
                </a:cubicBezTo>
                <a:lnTo>
                  <a:pt x="41527" y="6181"/>
                </a:lnTo>
                <a:cubicBezTo>
                  <a:pt x="41582" y="6531"/>
                  <a:pt x="42087" y="6529"/>
                  <a:pt x="42133" y="6171"/>
                </a:cubicBezTo>
                <a:cubicBezTo>
                  <a:pt x="42135" y="6143"/>
                  <a:pt x="42135" y="6118"/>
                  <a:pt x="42133" y="6093"/>
                </a:cubicBezTo>
                <a:lnTo>
                  <a:pt x="42118" y="6001"/>
                </a:lnTo>
                <a:cubicBezTo>
                  <a:pt x="42091" y="5827"/>
                  <a:pt x="42062" y="5653"/>
                  <a:pt x="42030" y="5479"/>
                </a:cubicBezTo>
                <a:close/>
                <a:moveTo>
                  <a:pt x="42343" y="7937"/>
                </a:moveTo>
                <a:lnTo>
                  <a:pt x="42355" y="8096"/>
                </a:lnTo>
                <a:lnTo>
                  <a:pt x="42370" y="8350"/>
                </a:lnTo>
                <a:lnTo>
                  <a:pt x="42380" y="8553"/>
                </a:lnTo>
                <a:cubicBezTo>
                  <a:pt x="42382" y="8589"/>
                  <a:pt x="42378" y="8627"/>
                  <a:pt x="42366" y="8660"/>
                </a:cubicBezTo>
                <a:cubicBezTo>
                  <a:pt x="42255" y="8983"/>
                  <a:pt x="41789" y="8920"/>
                  <a:pt x="41770" y="8581"/>
                </a:cubicBezTo>
                <a:lnTo>
                  <a:pt x="41760" y="8384"/>
                </a:lnTo>
                <a:lnTo>
                  <a:pt x="41745" y="8136"/>
                </a:lnTo>
                <a:lnTo>
                  <a:pt x="41733" y="7977"/>
                </a:lnTo>
                <a:cubicBezTo>
                  <a:pt x="41718" y="7807"/>
                  <a:pt x="41846" y="7656"/>
                  <a:pt x="42018" y="7646"/>
                </a:cubicBezTo>
                <a:cubicBezTo>
                  <a:pt x="42188" y="7633"/>
                  <a:pt x="42334" y="7765"/>
                  <a:pt x="42343" y="7937"/>
                </a:cubicBezTo>
                <a:close/>
                <a:moveTo>
                  <a:pt x="42382" y="10414"/>
                </a:moveTo>
                <a:cubicBezTo>
                  <a:pt x="42389" y="10303"/>
                  <a:pt x="42334" y="10198"/>
                  <a:pt x="42240" y="10140"/>
                </a:cubicBezTo>
                <a:cubicBezTo>
                  <a:pt x="42041" y="10018"/>
                  <a:pt x="41785" y="10152"/>
                  <a:pt x="41773" y="10383"/>
                </a:cubicBezTo>
                <a:lnTo>
                  <a:pt x="41766" y="10515"/>
                </a:lnTo>
                <a:lnTo>
                  <a:pt x="41754" y="10741"/>
                </a:lnTo>
                <a:lnTo>
                  <a:pt x="41737" y="10980"/>
                </a:lnTo>
                <a:cubicBezTo>
                  <a:pt x="41705" y="11307"/>
                  <a:pt x="42154" y="11454"/>
                  <a:pt x="42317" y="11137"/>
                </a:cubicBezTo>
                <a:cubicBezTo>
                  <a:pt x="42332" y="11106"/>
                  <a:pt x="42343" y="11070"/>
                  <a:pt x="42345" y="11035"/>
                </a:cubicBezTo>
                <a:lnTo>
                  <a:pt x="42364" y="10779"/>
                </a:lnTo>
                <a:lnTo>
                  <a:pt x="42378" y="10546"/>
                </a:lnTo>
                <a:lnTo>
                  <a:pt x="42382" y="10414"/>
                </a:lnTo>
                <a:close/>
                <a:moveTo>
                  <a:pt x="42099" y="12883"/>
                </a:moveTo>
                <a:cubicBezTo>
                  <a:pt x="42167" y="12529"/>
                  <a:pt x="41670" y="12368"/>
                  <a:pt x="41519" y="12705"/>
                </a:cubicBezTo>
                <a:cubicBezTo>
                  <a:pt x="41511" y="12726"/>
                  <a:pt x="41504" y="12745"/>
                  <a:pt x="41500" y="12766"/>
                </a:cubicBezTo>
                <a:lnTo>
                  <a:pt x="41473" y="12908"/>
                </a:lnTo>
                <a:lnTo>
                  <a:pt x="41431" y="13116"/>
                </a:lnTo>
                <a:lnTo>
                  <a:pt x="41379" y="13350"/>
                </a:lnTo>
                <a:cubicBezTo>
                  <a:pt x="41303" y="13638"/>
                  <a:pt x="41657" y="13851"/>
                  <a:pt x="41877" y="13652"/>
                </a:cubicBezTo>
                <a:cubicBezTo>
                  <a:pt x="41923" y="13610"/>
                  <a:pt x="41957" y="13556"/>
                  <a:pt x="41972" y="13495"/>
                </a:cubicBezTo>
                <a:lnTo>
                  <a:pt x="42026" y="13244"/>
                </a:lnTo>
                <a:lnTo>
                  <a:pt x="42072" y="13028"/>
                </a:lnTo>
                <a:lnTo>
                  <a:pt x="42097" y="12883"/>
                </a:lnTo>
                <a:close/>
                <a:moveTo>
                  <a:pt x="41441" y="15285"/>
                </a:moveTo>
                <a:cubicBezTo>
                  <a:pt x="41557" y="14975"/>
                  <a:pt x="41159" y="14721"/>
                  <a:pt x="40924" y="14979"/>
                </a:cubicBezTo>
                <a:cubicBezTo>
                  <a:pt x="40901" y="15008"/>
                  <a:pt x="40882" y="15040"/>
                  <a:pt x="40869" y="15073"/>
                </a:cubicBezTo>
                <a:lnTo>
                  <a:pt x="40798" y="15262"/>
                </a:lnTo>
                <a:lnTo>
                  <a:pt x="40727" y="15446"/>
                </a:lnTo>
                <a:lnTo>
                  <a:pt x="40651" y="15626"/>
                </a:lnTo>
                <a:cubicBezTo>
                  <a:pt x="40523" y="15928"/>
                  <a:pt x="40903" y="16199"/>
                  <a:pt x="41148" y="15964"/>
                </a:cubicBezTo>
                <a:cubicBezTo>
                  <a:pt x="41175" y="15937"/>
                  <a:pt x="41198" y="15903"/>
                  <a:pt x="41213" y="15867"/>
                </a:cubicBezTo>
                <a:lnTo>
                  <a:pt x="41295" y="15670"/>
                </a:lnTo>
                <a:lnTo>
                  <a:pt x="41368" y="15480"/>
                </a:lnTo>
                <a:lnTo>
                  <a:pt x="41441" y="15283"/>
                </a:lnTo>
                <a:close/>
                <a:moveTo>
                  <a:pt x="41213" y="15870"/>
                </a:moveTo>
                <a:lnTo>
                  <a:pt x="40653" y="15626"/>
                </a:lnTo>
                <a:close/>
                <a:moveTo>
                  <a:pt x="40383" y="17546"/>
                </a:moveTo>
                <a:cubicBezTo>
                  <a:pt x="40555" y="17242"/>
                  <a:pt x="40184" y="16938"/>
                  <a:pt x="39924" y="17156"/>
                </a:cubicBezTo>
                <a:cubicBezTo>
                  <a:pt x="39897" y="17177"/>
                  <a:pt x="39876" y="17204"/>
                  <a:pt x="39859" y="17234"/>
                </a:cubicBezTo>
                <a:lnTo>
                  <a:pt x="39788" y="17353"/>
                </a:lnTo>
                <a:lnTo>
                  <a:pt x="39689" y="17515"/>
                </a:lnTo>
                <a:lnTo>
                  <a:pt x="39589" y="17676"/>
                </a:lnTo>
                <a:lnTo>
                  <a:pt x="39545" y="17743"/>
                </a:lnTo>
                <a:cubicBezTo>
                  <a:pt x="39375" y="17999"/>
                  <a:pt x="39658" y="18328"/>
                  <a:pt x="39947" y="18179"/>
                </a:cubicBezTo>
                <a:cubicBezTo>
                  <a:pt x="39991" y="18154"/>
                  <a:pt x="40029" y="18120"/>
                  <a:pt x="40056" y="18078"/>
                </a:cubicBezTo>
                <a:lnTo>
                  <a:pt x="40104" y="18005"/>
                </a:lnTo>
                <a:lnTo>
                  <a:pt x="40209" y="17835"/>
                </a:lnTo>
                <a:lnTo>
                  <a:pt x="40312" y="17666"/>
                </a:lnTo>
                <a:lnTo>
                  <a:pt x="40383" y="17546"/>
                </a:lnTo>
                <a:close/>
                <a:moveTo>
                  <a:pt x="38939" y="19577"/>
                </a:moveTo>
                <a:cubicBezTo>
                  <a:pt x="39163" y="19309"/>
                  <a:pt x="38839" y="18927"/>
                  <a:pt x="38533" y="19128"/>
                </a:cubicBezTo>
                <a:cubicBezTo>
                  <a:pt x="38510" y="19143"/>
                  <a:pt x="38491" y="19160"/>
                  <a:pt x="38474" y="19181"/>
                </a:cubicBezTo>
                <a:lnTo>
                  <a:pt x="38346" y="19327"/>
                </a:lnTo>
                <a:lnTo>
                  <a:pt x="38222" y="19468"/>
                </a:lnTo>
                <a:lnTo>
                  <a:pt x="38078" y="19625"/>
                </a:lnTo>
                <a:cubicBezTo>
                  <a:pt x="37851" y="19860"/>
                  <a:pt x="38111" y="20247"/>
                  <a:pt x="38426" y="20113"/>
                </a:cubicBezTo>
                <a:cubicBezTo>
                  <a:pt x="38461" y="20097"/>
                  <a:pt x="38493" y="20076"/>
                  <a:pt x="38520" y="20046"/>
                </a:cubicBezTo>
                <a:lnTo>
                  <a:pt x="38675" y="19879"/>
                </a:lnTo>
                <a:lnTo>
                  <a:pt x="38805" y="19734"/>
                </a:lnTo>
                <a:lnTo>
                  <a:pt x="38939" y="19579"/>
                </a:lnTo>
                <a:close/>
                <a:moveTo>
                  <a:pt x="37160" y="21325"/>
                </a:moveTo>
                <a:cubicBezTo>
                  <a:pt x="37281" y="21216"/>
                  <a:pt x="37296" y="21029"/>
                  <a:pt x="37193" y="20903"/>
                </a:cubicBezTo>
                <a:cubicBezTo>
                  <a:pt x="37089" y="20776"/>
                  <a:pt x="36902" y="20755"/>
                  <a:pt x="36772" y="20853"/>
                </a:cubicBezTo>
                <a:lnTo>
                  <a:pt x="36581" y="21008"/>
                </a:lnTo>
                <a:lnTo>
                  <a:pt x="36435" y="21126"/>
                </a:lnTo>
                <a:lnTo>
                  <a:pt x="36303" y="21226"/>
                </a:lnTo>
                <a:cubicBezTo>
                  <a:pt x="36166" y="21329"/>
                  <a:pt x="36139" y="21522"/>
                  <a:pt x="36242" y="21656"/>
                </a:cubicBezTo>
                <a:cubicBezTo>
                  <a:pt x="36345" y="21792"/>
                  <a:pt x="36537" y="21817"/>
                  <a:pt x="36672" y="21712"/>
                </a:cubicBezTo>
                <a:lnTo>
                  <a:pt x="36810" y="21608"/>
                </a:lnTo>
                <a:lnTo>
                  <a:pt x="36963" y="21486"/>
                </a:lnTo>
                <a:lnTo>
                  <a:pt x="37160" y="21327"/>
                </a:lnTo>
                <a:close/>
                <a:moveTo>
                  <a:pt x="35125" y="22758"/>
                </a:moveTo>
                <a:cubicBezTo>
                  <a:pt x="35270" y="22674"/>
                  <a:pt x="35318" y="22486"/>
                  <a:pt x="35234" y="22341"/>
                </a:cubicBezTo>
                <a:cubicBezTo>
                  <a:pt x="35148" y="22197"/>
                  <a:pt x="34961" y="22146"/>
                  <a:pt x="34817" y="22232"/>
                </a:cubicBezTo>
                <a:lnTo>
                  <a:pt x="34697" y="22303"/>
                </a:lnTo>
                <a:lnTo>
                  <a:pt x="34530" y="22400"/>
                </a:lnTo>
                <a:lnTo>
                  <a:pt x="34293" y="22530"/>
                </a:lnTo>
                <a:cubicBezTo>
                  <a:pt x="34146" y="22609"/>
                  <a:pt x="34090" y="22796"/>
                  <a:pt x="34171" y="22945"/>
                </a:cubicBezTo>
                <a:cubicBezTo>
                  <a:pt x="34251" y="23093"/>
                  <a:pt x="34435" y="23148"/>
                  <a:pt x="34584" y="23068"/>
                </a:cubicBezTo>
                <a:lnTo>
                  <a:pt x="34658" y="23029"/>
                </a:lnTo>
                <a:lnTo>
                  <a:pt x="34832" y="22930"/>
                </a:lnTo>
                <a:lnTo>
                  <a:pt x="35005" y="22829"/>
                </a:lnTo>
                <a:lnTo>
                  <a:pt x="35123" y="22758"/>
                </a:lnTo>
                <a:close/>
                <a:moveTo>
                  <a:pt x="32912" y="23881"/>
                </a:moveTo>
                <a:cubicBezTo>
                  <a:pt x="33226" y="23745"/>
                  <a:pt x="33115" y="23274"/>
                  <a:pt x="32769" y="23295"/>
                </a:cubicBezTo>
                <a:cubicBezTo>
                  <a:pt x="32736" y="23299"/>
                  <a:pt x="32704" y="23305"/>
                  <a:pt x="32675" y="23318"/>
                </a:cubicBezTo>
                <a:lnTo>
                  <a:pt x="32413" y="23429"/>
                </a:lnTo>
                <a:lnTo>
                  <a:pt x="32229" y="23502"/>
                </a:lnTo>
                <a:lnTo>
                  <a:pt x="32118" y="23546"/>
                </a:lnTo>
                <a:cubicBezTo>
                  <a:pt x="31797" y="23674"/>
                  <a:pt x="31895" y="24150"/>
                  <a:pt x="32243" y="24137"/>
                </a:cubicBezTo>
                <a:cubicBezTo>
                  <a:pt x="32275" y="24135"/>
                  <a:pt x="32306" y="24129"/>
                  <a:pt x="32338" y="24116"/>
                </a:cubicBezTo>
                <a:lnTo>
                  <a:pt x="32455" y="24070"/>
                </a:lnTo>
                <a:lnTo>
                  <a:pt x="32646" y="23993"/>
                </a:lnTo>
                <a:close/>
                <a:moveTo>
                  <a:pt x="30579" y="24716"/>
                </a:moveTo>
                <a:cubicBezTo>
                  <a:pt x="30739" y="24667"/>
                  <a:pt x="30831" y="24500"/>
                  <a:pt x="30783" y="24338"/>
                </a:cubicBezTo>
                <a:cubicBezTo>
                  <a:pt x="30736" y="24179"/>
                  <a:pt x="30569" y="24085"/>
                  <a:pt x="30410" y="24129"/>
                </a:cubicBezTo>
                <a:lnTo>
                  <a:pt x="30311" y="24158"/>
                </a:lnTo>
                <a:lnTo>
                  <a:pt x="30114" y="24215"/>
                </a:lnTo>
                <a:lnTo>
                  <a:pt x="29829" y="24292"/>
                </a:lnTo>
                <a:cubicBezTo>
                  <a:pt x="29510" y="24376"/>
                  <a:pt x="29527" y="24848"/>
                  <a:pt x="29873" y="24892"/>
                </a:cubicBezTo>
                <a:cubicBezTo>
                  <a:pt x="29909" y="24896"/>
                  <a:pt x="29946" y="24894"/>
                  <a:pt x="29982" y="24885"/>
                </a:cubicBezTo>
                <a:lnTo>
                  <a:pt x="30280" y="24804"/>
                </a:lnTo>
                <a:lnTo>
                  <a:pt x="30481" y="24745"/>
                </a:lnTo>
                <a:lnTo>
                  <a:pt x="30579" y="24718"/>
                </a:lnTo>
                <a:close/>
                <a:moveTo>
                  <a:pt x="28171" y="25292"/>
                </a:moveTo>
                <a:cubicBezTo>
                  <a:pt x="28509" y="25227"/>
                  <a:pt x="28505" y="24745"/>
                  <a:pt x="28165" y="24688"/>
                </a:cubicBezTo>
                <a:cubicBezTo>
                  <a:pt x="28131" y="24682"/>
                  <a:pt x="28098" y="24682"/>
                  <a:pt x="28064" y="24688"/>
                </a:cubicBezTo>
                <a:lnTo>
                  <a:pt x="27872" y="24724"/>
                </a:lnTo>
                <a:lnTo>
                  <a:pt x="27662" y="24760"/>
                </a:lnTo>
                <a:lnTo>
                  <a:pt x="27467" y="24793"/>
                </a:lnTo>
                <a:cubicBezTo>
                  <a:pt x="27149" y="24841"/>
                  <a:pt x="27111" y="25298"/>
                  <a:pt x="27442" y="25390"/>
                </a:cubicBezTo>
                <a:cubicBezTo>
                  <a:pt x="27482" y="25401"/>
                  <a:pt x="27524" y="25403"/>
                  <a:pt x="27564" y="25397"/>
                </a:cubicBezTo>
                <a:lnTo>
                  <a:pt x="27765" y="25361"/>
                </a:lnTo>
                <a:lnTo>
                  <a:pt x="27978" y="25325"/>
                </a:lnTo>
                <a:lnTo>
                  <a:pt x="28171" y="25290"/>
                </a:lnTo>
                <a:close/>
                <a:moveTo>
                  <a:pt x="25726" y="25629"/>
                </a:moveTo>
                <a:cubicBezTo>
                  <a:pt x="25893" y="25615"/>
                  <a:pt x="26017" y="25466"/>
                  <a:pt x="26002" y="25298"/>
                </a:cubicBezTo>
                <a:cubicBezTo>
                  <a:pt x="25988" y="25131"/>
                  <a:pt x="25841" y="25005"/>
                  <a:pt x="25673" y="25019"/>
                </a:cubicBezTo>
                <a:lnTo>
                  <a:pt x="25529" y="25034"/>
                </a:lnTo>
                <a:lnTo>
                  <a:pt x="25313" y="25051"/>
                </a:lnTo>
                <a:lnTo>
                  <a:pt x="25072" y="25070"/>
                </a:lnTo>
                <a:cubicBezTo>
                  <a:pt x="24753" y="25091"/>
                  <a:pt x="24674" y="25529"/>
                  <a:pt x="24975" y="25657"/>
                </a:cubicBezTo>
                <a:cubicBezTo>
                  <a:pt x="25017" y="25675"/>
                  <a:pt x="25063" y="25682"/>
                  <a:pt x="25109" y="25680"/>
                </a:cubicBezTo>
                <a:lnTo>
                  <a:pt x="25361" y="25661"/>
                </a:lnTo>
                <a:lnTo>
                  <a:pt x="25583" y="25642"/>
                </a:lnTo>
                <a:lnTo>
                  <a:pt x="25726" y="25629"/>
                </a:lnTo>
                <a:close/>
                <a:moveTo>
                  <a:pt x="23259" y="25753"/>
                </a:moveTo>
                <a:cubicBezTo>
                  <a:pt x="23424" y="25749"/>
                  <a:pt x="23557" y="25613"/>
                  <a:pt x="23554" y="25447"/>
                </a:cubicBezTo>
                <a:cubicBezTo>
                  <a:pt x="23554" y="25281"/>
                  <a:pt x="23422" y="25147"/>
                  <a:pt x="23257" y="25143"/>
                </a:cubicBezTo>
                <a:lnTo>
                  <a:pt x="23106" y="25143"/>
                </a:lnTo>
                <a:lnTo>
                  <a:pt x="22884" y="25143"/>
                </a:lnTo>
                <a:lnTo>
                  <a:pt x="22653" y="25141"/>
                </a:lnTo>
                <a:cubicBezTo>
                  <a:pt x="22312" y="25141"/>
                  <a:pt x="22224" y="25598"/>
                  <a:pt x="22530" y="25728"/>
                </a:cubicBezTo>
                <a:cubicBezTo>
                  <a:pt x="22565" y="25742"/>
                  <a:pt x="22603" y="25751"/>
                  <a:pt x="22643" y="25751"/>
                </a:cubicBezTo>
                <a:lnTo>
                  <a:pt x="22882" y="25753"/>
                </a:lnTo>
                <a:lnTo>
                  <a:pt x="23110" y="25753"/>
                </a:lnTo>
                <a:close/>
                <a:moveTo>
                  <a:pt x="20794" y="25682"/>
                </a:moveTo>
                <a:cubicBezTo>
                  <a:pt x="20962" y="25694"/>
                  <a:pt x="21109" y="25569"/>
                  <a:pt x="21121" y="25399"/>
                </a:cubicBezTo>
                <a:cubicBezTo>
                  <a:pt x="21134" y="25231"/>
                  <a:pt x="21006" y="25084"/>
                  <a:pt x="20838" y="25072"/>
                </a:cubicBezTo>
                <a:lnTo>
                  <a:pt x="20629" y="25057"/>
                </a:lnTo>
                <a:lnTo>
                  <a:pt x="20402" y="25040"/>
                </a:lnTo>
                <a:lnTo>
                  <a:pt x="20233" y="25026"/>
                </a:lnTo>
                <a:cubicBezTo>
                  <a:pt x="20063" y="25007"/>
                  <a:pt x="19912" y="25133"/>
                  <a:pt x="19897" y="25302"/>
                </a:cubicBezTo>
                <a:cubicBezTo>
                  <a:pt x="19883" y="25474"/>
                  <a:pt x="20011" y="25623"/>
                  <a:pt x="20180" y="25634"/>
                </a:cubicBezTo>
                <a:lnTo>
                  <a:pt x="20354" y="25648"/>
                </a:lnTo>
                <a:lnTo>
                  <a:pt x="20585" y="25667"/>
                </a:lnTo>
                <a:lnTo>
                  <a:pt x="20794" y="25682"/>
                </a:lnTo>
                <a:close/>
                <a:moveTo>
                  <a:pt x="18342" y="25426"/>
                </a:moveTo>
                <a:cubicBezTo>
                  <a:pt x="18510" y="25449"/>
                  <a:pt x="18665" y="25334"/>
                  <a:pt x="18688" y="25166"/>
                </a:cubicBezTo>
                <a:cubicBezTo>
                  <a:pt x="18713" y="24998"/>
                  <a:pt x="18596" y="24846"/>
                  <a:pt x="18430" y="24820"/>
                </a:cubicBezTo>
                <a:lnTo>
                  <a:pt x="18124" y="24776"/>
                </a:lnTo>
                <a:lnTo>
                  <a:pt x="17831" y="24730"/>
                </a:lnTo>
                <a:cubicBezTo>
                  <a:pt x="17668" y="24709"/>
                  <a:pt x="17519" y="24822"/>
                  <a:pt x="17491" y="24984"/>
                </a:cubicBezTo>
                <a:cubicBezTo>
                  <a:pt x="17464" y="25147"/>
                  <a:pt x="17571" y="25302"/>
                  <a:pt x="17732" y="25334"/>
                </a:cubicBezTo>
                <a:lnTo>
                  <a:pt x="18034" y="25380"/>
                </a:lnTo>
                <a:lnTo>
                  <a:pt x="18342" y="25426"/>
                </a:lnTo>
                <a:close/>
                <a:moveTo>
                  <a:pt x="15915" y="24994"/>
                </a:moveTo>
                <a:cubicBezTo>
                  <a:pt x="16081" y="25032"/>
                  <a:pt x="16242" y="24927"/>
                  <a:pt x="16278" y="24762"/>
                </a:cubicBezTo>
                <a:cubicBezTo>
                  <a:pt x="16316" y="24598"/>
                  <a:pt x="16211" y="24435"/>
                  <a:pt x="16045" y="24399"/>
                </a:cubicBezTo>
                <a:lnTo>
                  <a:pt x="15842" y="24355"/>
                </a:lnTo>
                <a:lnTo>
                  <a:pt x="15616" y="24303"/>
                </a:lnTo>
                <a:lnTo>
                  <a:pt x="15454" y="24265"/>
                </a:lnTo>
                <a:cubicBezTo>
                  <a:pt x="15140" y="24194"/>
                  <a:pt x="14937" y="24590"/>
                  <a:pt x="15197" y="24804"/>
                </a:cubicBezTo>
                <a:cubicBezTo>
                  <a:pt x="15232" y="24831"/>
                  <a:pt x="15272" y="24850"/>
                  <a:pt x="15314" y="24860"/>
                </a:cubicBezTo>
                <a:lnTo>
                  <a:pt x="15480" y="24898"/>
                </a:lnTo>
                <a:lnTo>
                  <a:pt x="15712" y="24950"/>
                </a:lnTo>
                <a:lnTo>
                  <a:pt x="15915" y="24994"/>
                </a:lnTo>
                <a:close/>
                <a:moveTo>
                  <a:pt x="13526" y="24397"/>
                </a:moveTo>
                <a:cubicBezTo>
                  <a:pt x="13845" y="24489"/>
                  <a:pt x="14063" y="24072"/>
                  <a:pt x="13799" y="23863"/>
                </a:cubicBezTo>
                <a:cubicBezTo>
                  <a:pt x="13767" y="23837"/>
                  <a:pt x="13734" y="23821"/>
                  <a:pt x="13696" y="23810"/>
                </a:cubicBezTo>
                <a:lnTo>
                  <a:pt x="13350" y="23708"/>
                </a:lnTo>
                <a:lnTo>
                  <a:pt x="13118" y="23636"/>
                </a:lnTo>
                <a:cubicBezTo>
                  <a:pt x="12818" y="23540"/>
                  <a:pt x="12581" y="23917"/>
                  <a:pt x="12812" y="24146"/>
                </a:cubicBezTo>
                <a:cubicBezTo>
                  <a:pt x="12845" y="24179"/>
                  <a:pt x="12887" y="24204"/>
                  <a:pt x="12933" y="24219"/>
                </a:cubicBezTo>
                <a:lnTo>
                  <a:pt x="13176" y="24292"/>
                </a:lnTo>
                <a:lnTo>
                  <a:pt x="13526" y="24395"/>
                </a:lnTo>
                <a:close/>
                <a:moveTo>
                  <a:pt x="11183" y="23634"/>
                </a:moveTo>
                <a:cubicBezTo>
                  <a:pt x="11496" y="23747"/>
                  <a:pt x="11743" y="23347"/>
                  <a:pt x="11491" y="23119"/>
                </a:cubicBezTo>
                <a:cubicBezTo>
                  <a:pt x="11462" y="23093"/>
                  <a:pt x="11429" y="23073"/>
                  <a:pt x="11393" y="23060"/>
                </a:cubicBezTo>
                <a:lnTo>
                  <a:pt x="11123" y="22959"/>
                </a:lnTo>
                <a:lnTo>
                  <a:pt x="10827" y="22848"/>
                </a:lnTo>
                <a:cubicBezTo>
                  <a:pt x="10538" y="22731"/>
                  <a:pt x="10272" y="23087"/>
                  <a:pt x="10490" y="23339"/>
                </a:cubicBezTo>
                <a:cubicBezTo>
                  <a:pt x="10521" y="23372"/>
                  <a:pt x="10561" y="23399"/>
                  <a:pt x="10605" y="23416"/>
                </a:cubicBezTo>
                <a:lnTo>
                  <a:pt x="10907" y="23531"/>
                </a:lnTo>
                <a:lnTo>
                  <a:pt x="11183" y="23634"/>
                </a:lnTo>
                <a:close/>
                <a:moveTo>
                  <a:pt x="8897" y="22706"/>
                </a:moveTo>
                <a:cubicBezTo>
                  <a:pt x="9203" y="22844"/>
                  <a:pt x="9477" y="22458"/>
                  <a:pt x="9243" y="22215"/>
                </a:cubicBezTo>
                <a:cubicBezTo>
                  <a:pt x="9218" y="22188"/>
                  <a:pt x="9186" y="22165"/>
                  <a:pt x="9150" y="22150"/>
                </a:cubicBezTo>
                <a:lnTo>
                  <a:pt x="8945" y="22056"/>
                </a:lnTo>
                <a:lnTo>
                  <a:pt x="8731" y="21958"/>
                </a:lnTo>
                <a:lnTo>
                  <a:pt x="8599" y="21897"/>
                </a:lnTo>
                <a:cubicBezTo>
                  <a:pt x="8448" y="21826"/>
                  <a:pt x="8266" y="21891"/>
                  <a:pt x="8193" y="22041"/>
                </a:cubicBezTo>
                <a:cubicBezTo>
                  <a:pt x="8121" y="22194"/>
                  <a:pt x="8186" y="22377"/>
                  <a:pt x="8337" y="22450"/>
                </a:cubicBezTo>
                <a:lnTo>
                  <a:pt x="8474" y="22513"/>
                </a:lnTo>
                <a:lnTo>
                  <a:pt x="8692" y="22614"/>
                </a:lnTo>
                <a:close/>
                <a:moveTo>
                  <a:pt x="6686" y="21616"/>
                </a:moveTo>
                <a:cubicBezTo>
                  <a:pt x="6992" y="21777"/>
                  <a:pt x="7289" y="21394"/>
                  <a:pt x="7057" y="21140"/>
                </a:cubicBezTo>
                <a:cubicBezTo>
                  <a:pt x="7034" y="21115"/>
                  <a:pt x="7009" y="21096"/>
                  <a:pt x="6979" y="21079"/>
                </a:cubicBezTo>
                <a:lnTo>
                  <a:pt x="6841" y="21004"/>
                </a:lnTo>
                <a:lnTo>
                  <a:pt x="6636" y="20891"/>
                </a:lnTo>
                <a:lnTo>
                  <a:pt x="6449" y="20786"/>
                </a:lnTo>
                <a:cubicBezTo>
                  <a:pt x="6302" y="20702"/>
                  <a:pt x="6116" y="20755"/>
                  <a:pt x="6032" y="20901"/>
                </a:cubicBezTo>
                <a:cubicBezTo>
                  <a:pt x="5950" y="21048"/>
                  <a:pt x="6001" y="21235"/>
                  <a:pt x="6147" y="21316"/>
                </a:cubicBezTo>
                <a:lnTo>
                  <a:pt x="6338" y="21423"/>
                </a:lnTo>
                <a:lnTo>
                  <a:pt x="6548" y="21541"/>
                </a:lnTo>
                <a:lnTo>
                  <a:pt x="6686" y="21614"/>
                </a:lnTo>
                <a:close/>
                <a:moveTo>
                  <a:pt x="4565" y="20361"/>
                </a:moveTo>
                <a:cubicBezTo>
                  <a:pt x="4812" y="20524"/>
                  <a:pt x="5131" y="20260"/>
                  <a:pt x="5014" y="19986"/>
                </a:cubicBezTo>
                <a:cubicBezTo>
                  <a:pt x="4990" y="19929"/>
                  <a:pt x="4949" y="19881"/>
                  <a:pt x="4898" y="19847"/>
                </a:cubicBezTo>
                <a:lnTo>
                  <a:pt x="4632" y="19673"/>
                </a:lnTo>
                <a:lnTo>
                  <a:pt x="4393" y="19516"/>
                </a:lnTo>
                <a:cubicBezTo>
                  <a:pt x="4255" y="19422"/>
                  <a:pt x="4064" y="19457"/>
                  <a:pt x="3970" y="19596"/>
                </a:cubicBezTo>
                <a:cubicBezTo>
                  <a:pt x="3873" y="19736"/>
                  <a:pt x="3909" y="19925"/>
                  <a:pt x="4049" y="20021"/>
                </a:cubicBezTo>
                <a:lnTo>
                  <a:pt x="4295" y="20185"/>
                </a:lnTo>
                <a:lnTo>
                  <a:pt x="4565" y="20361"/>
                </a:lnTo>
                <a:close/>
                <a:moveTo>
                  <a:pt x="2547" y="18938"/>
                </a:moveTo>
                <a:cubicBezTo>
                  <a:pt x="2813" y="19143"/>
                  <a:pt x="3173" y="18827"/>
                  <a:pt x="2991" y="18531"/>
                </a:cubicBezTo>
                <a:cubicBezTo>
                  <a:pt x="2972" y="18502"/>
                  <a:pt x="2947" y="18475"/>
                  <a:pt x="2920" y="18454"/>
                </a:cubicBezTo>
                <a:lnTo>
                  <a:pt x="2735" y="18311"/>
                </a:lnTo>
                <a:lnTo>
                  <a:pt x="2553" y="18166"/>
                </a:lnTo>
                <a:lnTo>
                  <a:pt x="2446" y="18081"/>
                </a:lnTo>
                <a:cubicBezTo>
                  <a:pt x="2184" y="17871"/>
                  <a:pt x="1820" y="18177"/>
                  <a:pt x="1991" y="18475"/>
                </a:cubicBezTo>
                <a:cubicBezTo>
                  <a:pt x="2010" y="18504"/>
                  <a:pt x="2033" y="18531"/>
                  <a:pt x="2061" y="18554"/>
                </a:cubicBezTo>
                <a:lnTo>
                  <a:pt x="2172" y="18642"/>
                </a:lnTo>
                <a:lnTo>
                  <a:pt x="2358" y="1879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7226224" name="Google Shape;1308;p74"/>
          <p:cNvSpPr/>
          <p:nvPr/>
        </p:nvSpPr>
        <p:spPr bwMode="auto">
          <a:xfrm flipH="1">
            <a:off x="-732453" y="2098950"/>
            <a:ext cx="2738953" cy="3792521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60891117" name="Google Shape;1309;p74"/>
          <p:cNvGrpSpPr/>
          <p:nvPr/>
        </p:nvGrpSpPr>
        <p:grpSpPr bwMode="auto">
          <a:xfrm rot="5770332" flipH="1">
            <a:off x="483640" y="3905735"/>
            <a:ext cx="306762" cy="476338"/>
            <a:chOff x="4452729" y="352000"/>
            <a:chExt cx="225596" cy="350302"/>
          </a:xfrm>
        </p:grpSpPr>
        <p:sp>
          <p:nvSpPr>
            <p:cNvPr id="1310" name="Google Shape;1310;p74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1" name="Google Shape;1311;p74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2" name="Google Shape;1312;p74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84116108" name="Google Shape;1313;p74"/>
          <p:cNvSpPr/>
          <p:nvPr/>
        </p:nvSpPr>
        <p:spPr bwMode="auto">
          <a:xfrm>
            <a:off x="7894950" y="4363725"/>
            <a:ext cx="881175" cy="411625"/>
          </a:xfrm>
          <a:custGeom>
            <a:avLst/>
            <a:gdLst/>
            <a:ahLst/>
            <a:cxnLst/>
            <a:rect l="l" t="t" r="r" b="b"/>
            <a:pathLst>
              <a:path w="35247" h="16465" fill="norm" stroke="1" extrusionOk="0">
                <a:moveTo>
                  <a:pt x="15" y="16119"/>
                </a:moveTo>
                <a:cubicBezTo>
                  <a:pt x="61" y="15932"/>
                  <a:pt x="332" y="15423"/>
                  <a:pt x="399" y="15293"/>
                </a:cubicBezTo>
                <a:cubicBezTo>
                  <a:pt x="713" y="14673"/>
                  <a:pt x="1036" y="14056"/>
                  <a:pt x="1363" y="13442"/>
                </a:cubicBezTo>
                <a:cubicBezTo>
                  <a:pt x="2325" y="11625"/>
                  <a:pt x="3303" y="9815"/>
                  <a:pt x="4299" y="8014"/>
                </a:cubicBezTo>
                <a:cubicBezTo>
                  <a:pt x="5303" y="6187"/>
                  <a:pt x="6315" y="4362"/>
                  <a:pt x="7354" y="2555"/>
                </a:cubicBezTo>
                <a:cubicBezTo>
                  <a:pt x="7700" y="1956"/>
                  <a:pt x="8050" y="1352"/>
                  <a:pt x="8415" y="763"/>
                </a:cubicBezTo>
                <a:cubicBezTo>
                  <a:pt x="8520" y="594"/>
                  <a:pt x="8629" y="422"/>
                  <a:pt x="8744" y="258"/>
                </a:cubicBezTo>
                <a:cubicBezTo>
                  <a:pt x="8815" y="160"/>
                  <a:pt x="8918" y="0"/>
                  <a:pt x="9058" y="23"/>
                </a:cubicBezTo>
                <a:cubicBezTo>
                  <a:pt x="9601" y="105"/>
                  <a:pt x="10156" y="281"/>
                  <a:pt x="10672" y="468"/>
                </a:cubicBezTo>
                <a:cubicBezTo>
                  <a:pt x="11284" y="688"/>
                  <a:pt x="11888" y="943"/>
                  <a:pt x="12485" y="1201"/>
                </a:cubicBezTo>
                <a:cubicBezTo>
                  <a:pt x="13438" y="1618"/>
                  <a:pt x="14394" y="2075"/>
                  <a:pt x="15362" y="2448"/>
                </a:cubicBezTo>
                <a:cubicBezTo>
                  <a:pt x="20975" y="4607"/>
                  <a:pt x="26170" y="7572"/>
                  <a:pt x="31598" y="10121"/>
                </a:cubicBezTo>
                <a:cubicBezTo>
                  <a:pt x="32658" y="10619"/>
                  <a:pt x="33727" y="11099"/>
                  <a:pt x="34806" y="11554"/>
                </a:cubicBezTo>
                <a:cubicBezTo>
                  <a:pt x="35247" y="11736"/>
                  <a:pt x="34985" y="12459"/>
                  <a:pt x="34544" y="12353"/>
                </a:cubicBezTo>
                <a:cubicBezTo>
                  <a:pt x="32342" y="12541"/>
                  <a:pt x="30139" y="12791"/>
                  <a:pt x="27943" y="13057"/>
                </a:cubicBezTo>
                <a:cubicBezTo>
                  <a:pt x="25374" y="13365"/>
                  <a:pt x="22806" y="13700"/>
                  <a:pt x="20239" y="14042"/>
                </a:cubicBezTo>
                <a:cubicBezTo>
                  <a:pt x="15595" y="14664"/>
                  <a:pt x="10953" y="15326"/>
                  <a:pt x="6305" y="15909"/>
                </a:cubicBezTo>
                <a:cubicBezTo>
                  <a:pt x="4804" y="16098"/>
                  <a:pt x="3285" y="16290"/>
                  <a:pt x="1776" y="16406"/>
                </a:cubicBezTo>
                <a:cubicBezTo>
                  <a:pt x="1390" y="16435"/>
                  <a:pt x="986" y="16464"/>
                  <a:pt x="598" y="16456"/>
                </a:cubicBezTo>
                <a:cubicBezTo>
                  <a:pt x="424" y="16452"/>
                  <a:pt x="51" y="16454"/>
                  <a:pt x="7" y="16230"/>
                </a:cubicBezTo>
                <a:cubicBezTo>
                  <a:pt x="1" y="16194"/>
                  <a:pt x="3" y="16156"/>
                  <a:pt x="15" y="16121"/>
                </a:cubicBezTo>
                <a:close/>
                <a:moveTo>
                  <a:pt x="28243" y="9282"/>
                </a:moveTo>
                <a:cubicBezTo>
                  <a:pt x="27067" y="8660"/>
                  <a:pt x="25891" y="8033"/>
                  <a:pt x="24701" y="7436"/>
                </a:cubicBezTo>
                <a:cubicBezTo>
                  <a:pt x="24621" y="7778"/>
                  <a:pt x="24533" y="8117"/>
                  <a:pt x="24479" y="8463"/>
                </a:cubicBezTo>
                <a:cubicBezTo>
                  <a:pt x="24395" y="8999"/>
                  <a:pt x="23580" y="8826"/>
                  <a:pt x="23663" y="8293"/>
                </a:cubicBezTo>
                <a:cubicBezTo>
                  <a:pt x="23731" y="7876"/>
                  <a:pt x="23842" y="7467"/>
                  <a:pt x="23934" y="7057"/>
                </a:cubicBezTo>
                <a:cubicBezTo>
                  <a:pt x="23211" y="6705"/>
                  <a:pt x="22481" y="6365"/>
                  <a:pt x="21742" y="6047"/>
                </a:cubicBezTo>
                <a:cubicBezTo>
                  <a:pt x="21431" y="5912"/>
                  <a:pt x="21121" y="5778"/>
                  <a:pt x="20811" y="5644"/>
                </a:cubicBezTo>
                <a:cubicBezTo>
                  <a:pt x="20713" y="5906"/>
                  <a:pt x="20688" y="5988"/>
                  <a:pt x="20692" y="6363"/>
                </a:cubicBezTo>
                <a:cubicBezTo>
                  <a:pt x="20696" y="6501"/>
                  <a:pt x="20625" y="6633"/>
                  <a:pt x="20507" y="6709"/>
                </a:cubicBezTo>
                <a:cubicBezTo>
                  <a:pt x="20239" y="6881"/>
                  <a:pt x="19862" y="6717"/>
                  <a:pt x="19858" y="6376"/>
                </a:cubicBezTo>
                <a:cubicBezTo>
                  <a:pt x="19853" y="6024"/>
                  <a:pt x="19883" y="5632"/>
                  <a:pt x="20029" y="5303"/>
                </a:cubicBezTo>
                <a:cubicBezTo>
                  <a:pt x="19120" y="4904"/>
                  <a:pt x="18212" y="4508"/>
                  <a:pt x="17297" y="4123"/>
                </a:cubicBezTo>
                <a:cubicBezTo>
                  <a:pt x="17198" y="4351"/>
                  <a:pt x="17118" y="4584"/>
                  <a:pt x="17091" y="4831"/>
                </a:cubicBezTo>
                <a:cubicBezTo>
                  <a:pt x="17030" y="5370"/>
                  <a:pt x="16215" y="5208"/>
                  <a:pt x="16274" y="4674"/>
                </a:cubicBezTo>
                <a:cubicBezTo>
                  <a:pt x="16310" y="4370"/>
                  <a:pt x="16408" y="4083"/>
                  <a:pt x="16530" y="3802"/>
                </a:cubicBezTo>
                <a:cubicBezTo>
                  <a:pt x="16180" y="3657"/>
                  <a:pt x="15828" y="3517"/>
                  <a:pt x="15475" y="3379"/>
                </a:cubicBezTo>
                <a:cubicBezTo>
                  <a:pt x="14817" y="3119"/>
                  <a:pt x="14157" y="2867"/>
                  <a:pt x="13499" y="2607"/>
                </a:cubicBezTo>
                <a:cubicBezTo>
                  <a:pt x="13476" y="2781"/>
                  <a:pt x="13464" y="2957"/>
                  <a:pt x="13466" y="3134"/>
                </a:cubicBezTo>
                <a:cubicBezTo>
                  <a:pt x="13468" y="3674"/>
                  <a:pt x="12636" y="3685"/>
                  <a:pt x="12632" y="3146"/>
                </a:cubicBezTo>
                <a:cubicBezTo>
                  <a:pt x="12632" y="2857"/>
                  <a:pt x="12655" y="2572"/>
                  <a:pt x="12707" y="2289"/>
                </a:cubicBezTo>
                <a:cubicBezTo>
                  <a:pt x="12529" y="2216"/>
                  <a:pt x="12351" y="2142"/>
                  <a:pt x="12173" y="2065"/>
                </a:cubicBezTo>
                <a:cubicBezTo>
                  <a:pt x="11787" y="1899"/>
                  <a:pt x="11408" y="1717"/>
                  <a:pt x="11024" y="1543"/>
                </a:cubicBezTo>
                <a:cubicBezTo>
                  <a:pt x="10856" y="1828"/>
                  <a:pt x="10750" y="2142"/>
                  <a:pt x="10649" y="2459"/>
                </a:cubicBezTo>
                <a:cubicBezTo>
                  <a:pt x="10546" y="2788"/>
                  <a:pt x="10112" y="2857"/>
                  <a:pt x="9907" y="2599"/>
                </a:cubicBezTo>
                <a:cubicBezTo>
                  <a:pt x="9827" y="2499"/>
                  <a:pt x="9804" y="2364"/>
                  <a:pt x="9846" y="2243"/>
                </a:cubicBezTo>
                <a:cubicBezTo>
                  <a:pt x="9957" y="1889"/>
                  <a:pt x="10075" y="1537"/>
                  <a:pt x="10253" y="1214"/>
                </a:cubicBezTo>
                <a:cubicBezTo>
                  <a:pt x="9920" y="1082"/>
                  <a:pt x="9576" y="977"/>
                  <a:pt x="9226" y="897"/>
                </a:cubicBezTo>
                <a:cubicBezTo>
                  <a:pt x="8736" y="1847"/>
                  <a:pt x="8228" y="2792"/>
                  <a:pt x="7728" y="3735"/>
                </a:cubicBezTo>
                <a:cubicBezTo>
                  <a:pt x="6870" y="5347"/>
                  <a:pt x="6009" y="6956"/>
                  <a:pt x="5146" y="8564"/>
                </a:cubicBezTo>
                <a:cubicBezTo>
                  <a:pt x="4391" y="9968"/>
                  <a:pt x="3630" y="11370"/>
                  <a:pt x="2865" y="12770"/>
                </a:cubicBezTo>
                <a:cubicBezTo>
                  <a:pt x="2381" y="13654"/>
                  <a:pt x="1897" y="14545"/>
                  <a:pt x="1396" y="15421"/>
                </a:cubicBezTo>
                <a:cubicBezTo>
                  <a:pt x="1541" y="15389"/>
                  <a:pt x="1690" y="15362"/>
                  <a:pt x="1830" y="15335"/>
                </a:cubicBezTo>
                <a:cubicBezTo>
                  <a:pt x="2270" y="15251"/>
                  <a:pt x="2715" y="15182"/>
                  <a:pt x="3157" y="15115"/>
                </a:cubicBezTo>
                <a:cubicBezTo>
                  <a:pt x="4450" y="14918"/>
                  <a:pt x="5751" y="14748"/>
                  <a:pt x="7049" y="14580"/>
                </a:cubicBezTo>
                <a:cubicBezTo>
                  <a:pt x="10624" y="14115"/>
                  <a:pt x="14201" y="13673"/>
                  <a:pt x="17772" y="13178"/>
                </a:cubicBezTo>
                <a:cubicBezTo>
                  <a:pt x="21429" y="12669"/>
                  <a:pt x="25097" y="12269"/>
                  <a:pt x="28773" y="11950"/>
                </a:cubicBezTo>
                <a:cubicBezTo>
                  <a:pt x="29886" y="11854"/>
                  <a:pt x="30996" y="11768"/>
                  <a:pt x="32107" y="11678"/>
                </a:cubicBezTo>
                <a:cubicBezTo>
                  <a:pt x="32390" y="11655"/>
                  <a:pt x="32675" y="11632"/>
                  <a:pt x="32956" y="11607"/>
                </a:cubicBezTo>
                <a:cubicBezTo>
                  <a:pt x="32740" y="11512"/>
                  <a:pt x="32522" y="11416"/>
                  <a:pt x="32306" y="11317"/>
                </a:cubicBezTo>
                <a:cubicBezTo>
                  <a:pt x="31195" y="10812"/>
                  <a:pt x="30099" y="10259"/>
                  <a:pt x="29016" y="9691"/>
                </a:cubicBezTo>
                <a:cubicBezTo>
                  <a:pt x="28932" y="9997"/>
                  <a:pt x="28775" y="10293"/>
                  <a:pt x="28630" y="10565"/>
                </a:cubicBezTo>
                <a:cubicBezTo>
                  <a:pt x="28377" y="11043"/>
                  <a:pt x="27645" y="10649"/>
                  <a:pt x="27897" y="10173"/>
                </a:cubicBezTo>
                <a:cubicBezTo>
                  <a:pt x="27962" y="10049"/>
                  <a:pt x="28316" y="9450"/>
                  <a:pt x="28241" y="9282"/>
                </a:cubicBezTo>
                <a:close/>
                <a:moveTo>
                  <a:pt x="19015" y="9672"/>
                </a:moveTo>
                <a:cubicBezTo>
                  <a:pt x="17663" y="8857"/>
                  <a:pt x="16305" y="8056"/>
                  <a:pt x="14939" y="7266"/>
                </a:cubicBezTo>
                <a:cubicBezTo>
                  <a:pt x="13931" y="6688"/>
                  <a:pt x="12917" y="6118"/>
                  <a:pt x="11888" y="5579"/>
                </a:cubicBezTo>
                <a:cubicBezTo>
                  <a:pt x="11471" y="5363"/>
                  <a:pt x="11049" y="5150"/>
                  <a:pt x="10624" y="4951"/>
                </a:cubicBezTo>
                <a:cubicBezTo>
                  <a:pt x="10320" y="4810"/>
                  <a:pt x="9999" y="4668"/>
                  <a:pt x="9679" y="4563"/>
                </a:cubicBezTo>
                <a:cubicBezTo>
                  <a:pt x="9668" y="4561"/>
                  <a:pt x="9654" y="4557"/>
                  <a:pt x="9641" y="4557"/>
                </a:cubicBezTo>
                <a:cubicBezTo>
                  <a:pt x="9536" y="4546"/>
                  <a:pt x="9431" y="4580"/>
                  <a:pt x="9352" y="4649"/>
                </a:cubicBezTo>
                <a:cubicBezTo>
                  <a:pt x="9348" y="4653"/>
                  <a:pt x="9343" y="4655"/>
                  <a:pt x="9339" y="4657"/>
                </a:cubicBezTo>
                <a:cubicBezTo>
                  <a:pt x="8958" y="4927"/>
                  <a:pt x="8505" y="5770"/>
                  <a:pt x="8293" y="6183"/>
                </a:cubicBezTo>
                <a:cubicBezTo>
                  <a:pt x="7855" y="7042"/>
                  <a:pt x="7480" y="7935"/>
                  <a:pt x="7176" y="8853"/>
                </a:cubicBezTo>
                <a:cubicBezTo>
                  <a:pt x="6906" y="9655"/>
                  <a:pt x="6671" y="10513"/>
                  <a:pt x="6558" y="11353"/>
                </a:cubicBezTo>
                <a:cubicBezTo>
                  <a:pt x="6525" y="11613"/>
                  <a:pt x="6701" y="11862"/>
                  <a:pt x="6977" y="11852"/>
                </a:cubicBezTo>
                <a:cubicBezTo>
                  <a:pt x="10972" y="11690"/>
                  <a:pt x="14878" y="10492"/>
                  <a:pt x="18889" y="10481"/>
                </a:cubicBezTo>
                <a:cubicBezTo>
                  <a:pt x="19369" y="10481"/>
                  <a:pt x="19424" y="9836"/>
                  <a:pt x="19017" y="9672"/>
                </a:cubicBezTo>
                <a:close/>
                <a:moveTo>
                  <a:pt x="9681" y="5269"/>
                </a:moveTo>
                <a:cubicBezTo>
                  <a:pt x="8681" y="6927"/>
                  <a:pt x="7690" y="9087"/>
                  <a:pt x="7382" y="11011"/>
                </a:cubicBezTo>
                <a:cubicBezTo>
                  <a:pt x="9974" y="10607"/>
                  <a:pt x="12579" y="10284"/>
                  <a:pt x="15193" y="10072"/>
                </a:cubicBezTo>
                <a:cubicBezTo>
                  <a:pt x="15916" y="10014"/>
                  <a:pt x="16636" y="9968"/>
                  <a:pt x="17359" y="9919"/>
                </a:cubicBezTo>
                <a:cubicBezTo>
                  <a:pt x="17445" y="9913"/>
                  <a:pt x="17655" y="9903"/>
                  <a:pt x="17850" y="9888"/>
                </a:cubicBezTo>
                <a:lnTo>
                  <a:pt x="17741" y="9825"/>
                </a:lnTo>
                <a:cubicBezTo>
                  <a:pt x="17406" y="9626"/>
                  <a:pt x="17068" y="9429"/>
                  <a:pt x="16731" y="9234"/>
                </a:cubicBezTo>
                <a:cubicBezTo>
                  <a:pt x="15750" y="8668"/>
                  <a:pt x="14767" y="8107"/>
                  <a:pt x="13782" y="7551"/>
                </a:cubicBezTo>
                <a:cubicBezTo>
                  <a:pt x="12933" y="7071"/>
                  <a:pt x="12080" y="6594"/>
                  <a:pt x="11227" y="6118"/>
                </a:cubicBezTo>
                <a:cubicBezTo>
                  <a:pt x="10714" y="5833"/>
                  <a:pt x="10201" y="5544"/>
                  <a:pt x="9681" y="52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7573505" name="Google Shape;1314;p74"/>
          <p:cNvSpPr/>
          <p:nvPr/>
        </p:nvSpPr>
        <p:spPr bwMode="auto">
          <a:xfrm>
            <a:off x="7037800" y="3717400"/>
            <a:ext cx="1392974" cy="961896"/>
          </a:xfrm>
          <a:custGeom>
            <a:avLst/>
            <a:gdLst/>
            <a:ahLst/>
            <a:cxnLst/>
            <a:rect l="l" t="t" r="r" b="b"/>
            <a:pathLst>
              <a:path w="44593" h="30793" fill="norm" stroke="1" extrusionOk="0">
                <a:moveTo>
                  <a:pt x="44488" y="547"/>
                </a:moveTo>
                <a:cubicBezTo>
                  <a:pt x="44593" y="227"/>
                  <a:pt x="44176" y="0"/>
                  <a:pt x="43960" y="260"/>
                </a:cubicBezTo>
                <a:cubicBezTo>
                  <a:pt x="43937" y="290"/>
                  <a:pt x="43920" y="321"/>
                  <a:pt x="43908" y="357"/>
                </a:cubicBezTo>
                <a:lnTo>
                  <a:pt x="43864" y="491"/>
                </a:lnTo>
                <a:lnTo>
                  <a:pt x="43820" y="621"/>
                </a:lnTo>
                <a:lnTo>
                  <a:pt x="43774" y="753"/>
                </a:lnTo>
                <a:lnTo>
                  <a:pt x="43709" y="925"/>
                </a:lnTo>
                <a:cubicBezTo>
                  <a:pt x="43591" y="1250"/>
                  <a:pt x="44019" y="1495"/>
                  <a:pt x="44239" y="1218"/>
                </a:cubicBezTo>
                <a:cubicBezTo>
                  <a:pt x="44258" y="1193"/>
                  <a:pt x="44272" y="1166"/>
                  <a:pt x="44283" y="1138"/>
                </a:cubicBezTo>
                <a:lnTo>
                  <a:pt x="44348" y="960"/>
                </a:lnTo>
                <a:lnTo>
                  <a:pt x="44396" y="824"/>
                </a:lnTo>
                <a:lnTo>
                  <a:pt x="44442" y="688"/>
                </a:lnTo>
                <a:lnTo>
                  <a:pt x="44488" y="552"/>
                </a:lnTo>
                <a:close/>
                <a:moveTo>
                  <a:pt x="541" y="26840"/>
                </a:moveTo>
                <a:cubicBezTo>
                  <a:pt x="409" y="26731"/>
                  <a:pt x="214" y="26752"/>
                  <a:pt x="107" y="26889"/>
                </a:cubicBezTo>
                <a:cubicBezTo>
                  <a:pt x="0" y="27023"/>
                  <a:pt x="25" y="27218"/>
                  <a:pt x="164" y="27320"/>
                </a:cubicBezTo>
                <a:lnTo>
                  <a:pt x="350" y="27467"/>
                </a:lnTo>
                <a:lnTo>
                  <a:pt x="507" y="27587"/>
                </a:lnTo>
                <a:lnTo>
                  <a:pt x="654" y="27698"/>
                </a:lnTo>
                <a:cubicBezTo>
                  <a:pt x="926" y="27897"/>
                  <a:pt x="1272" y="27578"/>
                  <a:pt x="1094" y="27291"/>
                </a:cubicBezTo>
                <a:cubicBezTo>
                  <a:pt x="1075" y="27257"/>
                  <a:pt x="1050" y="27230"/>
                  <a:pt x="1019" y="27207"/>
                </a:cubicBezTo>
                <a:lnTo>
                  <a:pt x="876" y="27100"/>
                </a:lnTo>
                <a:lnTo>
                  <a:pt x="723" y="26983"/>
                </a:lnTo>
                <a:close/>
                <a:moveTo>
                  <a:pt x="2515" y="28213"/>
                </a:moveTo>
                <a:cubicBezTo>
                  <a:pt x="2217" y="28041"/>
                  <a:pt x="1909" y="28402"/>
                  <a:pt x="2121" y="28668"/>
                </a:cubicBezTo>
                <a:cubicBezTo>
                  <a:pt x="2144" y="28695"/>
                  <a:pt x="2169" y="28718"/>
                  <a:pt x="2201" y="28737"/>
                </a:cubicBezTo>
                <a:lnTo>
                  <a:pt x="2387" y="28848"/>
                </a:lnTo>
                <a:lnTo>
                  <a:pt x="2544" y="28938"/>
                </a:lnTo>
                <a:lnTo>
                  <a:pt x="2741" y="29047"/>
                </a:lnTo>
                <a:cubicBezTo>
                  <a:pt x="3024" y="29200"/>
                  <a:pt x="3326" y="28869"/>
                  <a:pt x="3127" y="28592"/>
                </a:cubicBezTo>
                <a:cubicBezTo>
                  <a:pt x="3102" y="28559"/>
                  <a:pt x="3068" y="28532"/>
                  <a:pt x="3031" y="28511"/>
                </a:cubicBezTo>
                <a:lnTo>
                  <a:pt x="2848" y="28406"/>
                </a:lnTo>
                <a:lnTo>
                  <a:pt x="2697" y="28322"/>
                </a:lnTo>
                <a:lnTo>
                  <a:pt x="2515" y="28213"/>
                </a:lnTo>
                <a:close/>
                <a:moveTo>
                  <a:pt x="4653" y="29282"/>
                </a:moveTo>
                <a:cubicBezTo>
                  <a:pt x="4493" y="29217"/>
                  <a:pt x="4313" y="29295"/>
                  <a:pt x="4252" y="29454"/>
                </a:cubicBezTo>
                <a:cubicBezTo>
                  <a:pt x="4189" y="29613"/>
                  <a:pt x="4269" y="29791"/>
                  <a:pt x="4430" y="29852"/>
                </a:cubicBezTo>
                <a:lnTo>
                  <a:pt x="4565" y="29904"/>
                </a:lnTo>
                <a:lnTo>
                  <a:pt x="4720" y="29963"/>
                </a:lnTo>
                <a:lnTo>
                  <a:pt x="4875" y="30020"/>
                </a:lnTo>
                <a:lnTo>
                  <a:pt x="5011" y="30068"/>
                </a:lnTo>
                <a:cubicBezTo>
                  <a:pt x="5172" y="30133"/>
                  <a:pt x="5355" y="30049"/>
                  <a:pt x="5411" y="29886"/>
                </a:cubicBezTo>
                <a:cubicBezTo>
                  <a:pt x="5470" y="29722"/>
                  <a:pt x="5380" y="29542"/>
                  <a:pt x="5212" y="29492"/>
                </a:cubicBezTo>
                <a:lnTo>
                  <a:pt x="5082" y="29445"/>
                </a:lnTo>
                <a:lnTo>
                  <a:pt x="4936" y="29391"/>
                </a:lnTo>
                <a:lnTo>
                  <a:pt x="4787" y="29334"/>
                </a:lnTo>
                <a:lnTo>
                  <a:pt x="4651" y="29282"/>
                </a:lnTo>
                <a:close/>
                <a:moveTo>
                  <a:pt x="6937" y="29965"/>
                </a:moveTo>
                <a:cubicBezTo>
                  <a:pt x="6621" y="29904"/>
                  <a:pt x="6434" y="30311"/>
                  <a:pt x="6700" y="30514"/>
                </a:cubicBezTo>
                <a:cubicBezTo>
                  <a:pt x="6736" y="30539"/>
                  <a:pt x="6778" y="30556"/>
                  <a:pt x="6820" y="30565"/>
                </a:cubicBezTo>
                <a:lnTo>
                  <a:pt x="7012" y="30602"/>
                </a:lnTo>
                <a:lnTo>
                  <a:pt x="7163" y="30627"/>
                </a:lnTo>
                <a:lnTo>
                  <a:pt x="7312" y="30653"/>
                </a:lnTo>
                <a:lnTo>
                  <a:pt x="7436" y="30671"/>
                </a:lnTo>
                <a:cubicBezTo>
                  <a:pt x="7800" y="30715"/>
                  <a:pt x="7926" y="30210"/>
                  <a:pt x="7582" y="30080"/>
                </a:cubicBezTo>
                <a:cubicBezTo>
                  <a:pt x="7562" y="30074"/>
                  <a:pt x="7543" y="30068"/>
                  <a:pt x="7522" y="30066"/>
                </a:cubicBezTo>
                <a:lnTo>
                  <a:pt x="7406" y="30049"/>
                </a:lnTo>
                <a:lnTo>
                  <a:pt x="7262" y="30026"/>
                </a:lnTo>
                <a:lnTo>
                  <a:pt x="7119" y="29999"/>
                </a:lnTo>
                <a:lnTo>
                  <a:pt x="6935" y="29965"/>
                </a:lnTo>
                <a:close/>
                <a:moveTo>
                  <a:pt x="9301" y="30181"/>
                </a:moveTo>
                <a:cubicBezTo>
                  <a:pt x="8961" y="30192"/>
                  <a:pt x="8886" y="30665"/>
                  <a:pt x="9213" y="30778"/>
                </a:cubicBezTo>
                <a:cubicBezTo>
                  <a:pt x="9246" y="30787"/>
                  <a:pt x="9280" y="30793"/>
                  <a:pt x="9314" y="30791"/>
                </a:cubicBezTo>
                <a:lnTo>
                  <a:pt x="9391" y="30791"/>
                </a:lnTo>
                <a:lnTo>
                  <a:pt x="9538" y="30787"/>
                </a:lnTo>
                <a:lnTo>
                  <a:pt x="9684" y="30782"/>
                </a:lnTo>
                <a:lnTo>
                  <a:pt x="9829" y="30774"/>
                </a:lnTo>
                <a:lnTo>
                  <a:pt x="9938" y="30768"/>
                </a:lnTo>
                <a:cubicBezTo>
                  <a:pt x="10250" y="30747"/>
                  <a:pt x="10338" y="30311"/>
                  <a:pt x="10030" y="30179"/>
                </a:cubicBezTo>
                <a:cubicBezTo>
                  <a:pt x="9986" y="30162"/>
                  <a:pt x="9940" y="30154"/>
                  <a:pt x="9896" y="30158"/>
                </a:cubicBezTo>
                <a:lnTo>
                  <a:pt x="9793" y="30164"/>
                </a:lnTo>
                <a:lnTo>
                  <a:pt x="9655" y="30171"/>
                </a:lnTo>
                <a:lnTo>
                  <a:pt x="9517" y="30177"/>
                </a:lnTo>
                <a:lnTo>
                  <a:pt x="9381" y="30181"/>
                </a:lnTo>
                <a:lnTo>
                  <a:pt x="9301" y="30181"/>
                </a:lnTo>
                <a:close/>
                <a:moveTo>
                  <a:pt x="11661" y="29900"/>
                </a:moveTo>
                <a:cubicBezTo>
                  <a:pt x="11346" y="29971"/>
                  <a:pt x="11342" y="30433"/>
                  <a:pt x="11675" y="30497"/>
                </a:cubicBezTo>
                <a:cubicBezTo>
                  <a:pt x="11717" y="30506"/>
                  <a:pt x="11757" y="30504"/>
                  <a:pt x="11797" y="30495"/>
                </a:cubicBezTo>
                <a:lnTo>
                  <a:pt x="11960" y="30458"/>
                </a:lnTo>
                <a:lnTo>
                  <a:pt x="12101" y="30422"/>
                </a:lnTo>
                <a:lnTo>
                  <a:pt x="12239" y="30386"/>
                </a:lnTo>
                <a:lnTo>
                  <a:pt x="12407" y="30340"/>
                </a:lnTo>
                <a:cubicBezTo>
                  <a:pt x="12568" y="30294"/>
                  <a:pt x="12662" y="30124"/>
                  <a:pt x="12614" y="29963"/>
                </a:cubicBezTo>
                <a:cubicBezTo>
                  <a:pt x="12568" y="29800"/>
                  <a:pt x="12398" y="29707"/>
                  <a:pt x="12237" y="29753"/>
                </a:cubicBezTo>
                <a:lnTo>
                  <a:pt x="12082" y="29795"/>
                </a:lnTo>
                <a:lnTo>
                  <a:pt x="11950" y="29831"/>
                </a:lnTo>
                <a:lnTo>
                  <a:pt x="11820" y="29862"/>
                </a:lnTo>
                <a:lnTo>
                  <a:pt x="11663" y="29900"/>
                </a:lnTo>
                <a:close/>
                <a:moveTo>
                  <a:pt x="13920" y="29148"/>
                </a:moveTo>
                <a:cubicBezTo>
                  <a:pt x="13622" y="29282"/>
                  <a:pt x="13712" y="29733"/>
                  <a:pt x="14050" y="29733"/>
                </a:cubicBezTo>
                <a:cubicBezTo>
                  <a:pt x="14092" y="29733"/>
                  <a:pt x="14132" y="29722"/>
                  <a:pt x="14169" y="29705"/>
                </a:cubicBezTo>
                <a:lnTo>
                  <a:pt x="14253" y="29670"/>
                </a:lnTo>
                <a:lnTo>
                  <a:pt x="14385" y="29609"/>
                </a:lnTo>
                <a:lnTo>
                  <a:pt x="14515" y="29548"/>
                </a:lnTo>
                <a:lnTo>
                  <a:pt x="14645" y="29487"/>
                </a:lnTo>
                <a:lnTo>
                  <a:pt x="14737" y="29441"/>
                </a:lnTo>
                <a:cubicBezTo>
                  <a:pt x="14888" y="29366"/>
                  <a:pt x="14949" y="29181"/>
                  <a:pt x="14873" y="29030"/>
                </a:cubicBezTo>
                <a:cubicBezTo>
                  <a:pt x="14798" y="28880"/>
                  <a:pt x="14614" y="28819"/>
                  <a:pt x="14463" y="28894"/>
                </a:cubicBezTo>
                <a:lnTo>
                  <a:pt x="14253" y="28997"/>
                </a:lnTo>
                <a:lnTo>
                  <a:pt x="14130" y="29056"/>
                </a:lnTo>
                <a:lnTo>
                  <a:pt x="13922" y="29148"/>
                </a:lnTo>
                <a:close/>
                <a:moveTo>
                  <a:pt x="16016" y="27995"/>
                </a:moveTo>
                <a:cubicBezTo>
                  <a:pt x="15875" y="28089"/>
                  <a:pt x="15835" y="28278"/>
                  <a:pt x="15930" y="28419"/>
                </a:cubicBezTo>
                <a:cubicBezTo>
                  <a:pt x="16024" y="28559"/>
                  <a:pt x="16213" y="28597"/>
                  <a:pt x="16353" y="28504"/>
                </a:cubicBezTo>
                <a:lnTo>
                  <a:pt x="16510" y="28400"/>
                </a:lnTo>
                <a:lnTo>
                  <a:pt x="16630" y="28316"/>
                </a:lnTo>
                <a:lnTo>
                  <a:pt x="16749" y="28234"/>
                </a:lnTo>
                <a:lnTo>
                  <a:pt x="16864" y="28150"/>
                </a:lnTo>
                <a:cubicBezTo>
                  <a:pt x="17147" y="27945"/>
                  <a:pt x="16921" y="27503"/>
                  <a:pt x="16586" y="27614"/>
                </a:cubicBezTo>
                <a:cubicBezTo>
                  <a:pt x="16558" y="27624"/>
                  <a:pt x="16531" y="27637"/>
                  <a:pt x="16508" y="27656"/>
                </a:cubicBezTo>
                <a:lnTo>
                  <a:pt x="16282" y="27815"/>
                </a:lnTo>
                <a:cubicBezTo>
                  <a:pt x="16192" y="27876"/>
                  <a:pt x="16104" y="27937"/>
                  <a:pt x="16014" y="27997"/>
                </a:cubicBezTo>
                <a:close/>
                <a:moveTo>
                  <a:pt x="17908" y="26526"/>
                </a:moveTo>
                <a:cubicBezTo>
                  <a:pt x="17659" y="26755"/>
                  <a:pt x="17906" y="27161"/>
                  <a:pt x="18229" y="27035"/>
                </a:cubicBezTo>
                <a:cubicBezTo>
                  <a:pt x="18262" y="27021"/>
                  <a:pt x="18292" y="27002"/>
                  <a:pt x="18317" y="26979"/>
                </a:cubicBezTo>
                <a:cubicBezTo>
                  <a:pt x="18472" y="26840"/>
                  <a:pt x="18621" y="26700"/>
                  <a:pt x="18772" y="26558"/>
                </a:cubicBezTo>
                <a:cubicBezTo>
                  <a:pt x="18893" y="26440"/>
                  <a:pt x="18897" y="26245"/>
                  <a:pt x="18780" y="26124"/>
                </a:cubicBezTo>
                <a:cubicBezTo>
                  <a:pt x="18663" y="26002"/>
                  <a:pt x="18470" y="26000"/>
                  <a:pt x="18348" y="26115"/>
                </a:cubicBezTo>
                <a:cubicBezTo>
                  <a:pt x="18204" y="26256"/>
                  <a:pt x="18057" y="26392"/>
                  <a:pt x="17908" y="26526"/>
                </a:cubicBezTo>
                <a:close/>
                <a:moveTo>
                  <a:pt x="19587" y="24808"/>
                </a:moveTo>
                <a:cubicBezTo>
                  <a:pt x="19520" y="24885"/>
                  <a:pt x="19497" y="24992"/>
                  <a:pt x="19526" y="25088"/>
                </a:cubicBezTo>
                <a:cubicBezTo>
                  <a:pt x="19591" y="25323"/>
                  <a:pt x="19893" y="25390"/>
                  <a:pt x="20052" y="25204"/>
                </a:cubicBezTo>
                <a:cubicBezTo>
                  <a:pt x="20186" y="25049"/>
                  <a:pt x="20318" y="24889"/>
                  <a:pt x="20448" y="24730"/>
                </a:cubicBezTo>
                <a:cubicBezTo>
                  <a:pt x="20658" y="24468"/>
                  <a:pt x="20356" y="24108"/>
                  <a:pt x="20060" y="24273"/>
                </a:cubicBezTo>
                <a:cubicBezTo>
                  <a:pt x="20027" y="24290"/>
                  <a:pt x="19998" y="24315"/>
                  <a:pt x="19972" y="24347"/>
                </a:cubicBezTo>
                <a:cubicBezTo>
                  <a:pt x="19847" y="24504"/>
                  <a:pt x="19719" y="24655"/>
                  <a:pt x="19587" y="24808"/>
                </a:cubicBezTo>
                <a:close/>
                <a:moveTo>
                  <a:pt x="21050" y="22896"/>
                </a:moveTo>
                <a:cubicBezTo>
                  <a:pt x="20962" y="23035"/>
                  <a:pt x="20999" y="23221"/>
                  <a:pt x="21136" y="23313"/>
                </a:cubicBezTo>
                <a:cubicBezTo>
                  <a:pt x="21274" y="23406"/>
                  <a:pt x="21460" y="23372"/>
                  <a:pt x="21557" y="23238"/>
                </a:cubicBezTo>
                <a:cubicBezTo>
                  <a:pt x="21672" y="23068"/>
                  <a:pt x="21785" y="22894"/>
                  <a:pt x="21896" y="22720"/>
                </a:cubicBezTo>
                <a:cubicBezTo>
                  <a:pt x="22081" y="22431"/>
                  <a:pt x="21718" y="22104"/>
                  <a:pt x="21446" y="22320"/>
                </a:cubicBezTo>
                <a:cubicBezTo>
                  <a:pt x="21421" y="22339"/>
                  <a:pt x="21400" y="22364"/>
                  <a:pt x="21381" y="22393"/>
                </a:cubicBezTo>
                <a:cubicBezTo>
                  <a:pt x="21272" y="22561"/>
                  <a:pt x="21163" y="22729"/>
                  <a:pt x="21050" y="22896"/>
                </a:cubicBezTo>
                <a:close/>
                <a:moveTo>
                  <a:pt x="22290" y="20832"/>
                </a:moveTo>
                <a:cubicBezTo>
                  <a:pt x="22209" y="20981"/>
                  <a:pt x="22267" y="21169"/>
                  <a:pt x="22418" y="21249"/>
                </a:cubicBezTo>
                <a:cubicBezTo>
                  <a:pt x="22569" y="21327"/>
                  <a:pt x="22756" y="21268"/>
                  <a:pt x="22833" y="21115"/>
                </a:cubicBezTo>
                <a:cubicBezTo>
                  <a:pt x="22927" y="20933"/>
                  <a:pt x="23024" y="20748"/>
                  <a:pt x="23114" y="20566"/>
                </a:cubicBezTo>
                <a:cubicBezTo>
                  <a:pt x="23258" y="20264"/>
                  <a:pt x="22890" y="19983"/>
                  <a:pt x="22638" y="20201"/>
                </a:cubicBezTo>
                <a:cubicBezTo>
                  <a:pt x="22609" y="20226"/>
                  <a:pt x="22584" y="20260"/>
                  <a:pt x="22567" y="20295"/>
                </a:cubicBezTo>
                <a:cubicBezTo>
                  <a:pt x="22477" y="20476"/>
                  <a:pt x="22385" y="20654"/>
                  <a:pt x="22290" y="20832"/>
                </a:cubicBezTo>
                <a:close/>
                <a:moveTo>
                  <a:pt x="23302" y="18644"/>
                </a:moveTo>
                <a:cubicBezTo>
                  <a:pt x="23183" y="18944"/>
                  <a:pt x="23558" y="19208"/>
                  <a:pt x="23803" y="18973"/>
                </a:cubicBezTo>
                <a:cubicBezTo>
                  <a:pt x="23833" y="18944"/>
                  <a:pt x="23856" y="18908"/>
                  <a:pt x="23873" y="18868"/>
                </a:cubicBezTo>
                <a:cubicBezTo>
                  <a:pt x="23948" y="18678"/>
                  <a:pt x="24021" y="18485"/>
                  <a:pt x="24093" y="18292"/>
                </a:cubicBezTo>
                <a:cubicBezTo>
                  <a:pt x="24206" y="17986"/>
                  <a:pt x="23820" y="17730"/>
                  <a:pt x="23577" y="17984"/>
                </a:cubicBezTo>
                <a:cubicBezTo>
                  <a:pt x="23552" y="18011"/>
                  <a:pt x="23533" y="18045"/>
                  <a:pt x="23518" y="18082"/>
                </a:cubicBezTo>
                <a:cubicBezTo>
                  <a:pt x="23449" y="18271"/>
                  <a:pt x="23378" y="18458"/>
                  <a:pt x="23302" y="18644"/>
                </a:cubicBezTo>
                <a:close/>
                <a:moveTo>
                  <a:pt x="24072" y="16362"/>
                </a:moveTo>
                <a:cubicBezTo>
                  <a:pt x="24023" y="16527"/>
                  <a:pt x="24120" y="16697"/>
                  <a:pt x="24285" y="16741"/>
                </a:cubicBezTo>
                <a:cubicBezTo>
                  <a:pt x="24451" y="16785"/>
                  <a:pt x="24621" y="16687"/>
                  <a:pt x="24661" y="16519"/>
                </a:cubicBezTo>
                <a:cubicBezTo>
                  <a:pt x="24715" y="16320"/>
                  <a:pt x="24765" y="16121"/>
                  <a:pt x="24816" y="15920"/>
                </a:cubicBezTo>
                <a:cubicBezTo>
                  <a:pt x="24853" y="15756"/>
                  <a:pt x="24753" y="15591"/>
                  <a:pt x="24589" y="15553"/>
                </a:cubicBezTo>
                <a:cubicBezTo>
                  <a:pt x="24424" y="15513"/>
                  <a:pt x="24260" y="15614"/>
                  <a:pt x="24220" y="15779"/>
                </a:cubicBezTo>
                <a:cubicBezTo>
                  <a:pt x="24174" y="15974"/>
                  <a:pt x="24124" y="16169"/>
                  <a:pt x="24072" y="16362"/>
                </a:cubicBezTo>
                <a:close/>
                <a:moveTo>
                  <a:pt x="24564" y="14010"/>
                </a:moveTo>
                <a:cubicBezTo>
                  <a:pt x="24524" y="14333"/>
                  <a:pt x="24941" y="14486"/>
                  <a:pt x="25119" y="14222"/>
                </a:cubicBezTo>
                <a:cubicBezTo>
                  <a:pt x="25147" y="14184"/>
                  <a:pt x="25163" y="14140"/>
                  <a:pt x="25170" y="14094"/>
                </a:cubicBezTo>
                <a:cubicBezTo>
                  <a:pt x="25199" y="13889"/>
                  <a:pt x="25224" y="13686"/>
                  <a:pt x="25247" y="13478"/>
                </a:cubicBezTo>
                <a:cubicBezTo>
                  <a:pt x="25254" y="13428"/>
                  <a:pt x="25245" y="13375"/>
                  <a:pt x="25228" y="13327"/>
                </a:cubicBezTo>
                <a:cubicBezTo>
                  <a:pt x="25279" y="13166"/>
                  <a:pt x="25184" y="12994"/>
                  <a:pt x="25023" y="12948"/>
                </a:cubicBezTo>
                <a:cubicBezTo>
                  <a:pt x="24987" y="12937"/>
                  <a:pt x="24952" y="12933"/>
                  <a:pt x="24918" y="12935"/>
                </a:cubicBezTo>
                <a:cubicBezTo>
                  <a:pt x="24721" y="12946"/>
                  <a:pt x="24516" y="12956"/>
                  <a:pt x="24319" y="12956"/>
                </a:cubicBezTo>
                <a:cubicBezTo>
                  <a:pt x="23988" y="12969"/>
                  <a:pt x="23902" y="13415"/>
                  <a:pt x="24208" y="13547"/>
                </a:cubicBezTo>
                <a:cubicBezTo>
                  <a:pt x="24248" y="13562"/>
                  <a:pt x="24287" y="13568"/>
                  <a:pt x="24329" y="13568"/>
                </a:cubicBezTo>
                <a:cubicBezTo>
                  <a:pt x="24426" y="13568"/>
                  <a:pt x="24526" y="13564"/>
                  <a:pt x="24623" y="13560"/>
                </a:cubicBezTo>
                <a:cubicBezTo>
                  <a:pt x="24606" y="13711"/>
                  <a:pt x="24585" y="13860"/>
                  <a:pt x="24564" y="14010"/>
                </a:cubicBezTo>
                <a:close/>
                <a:moveTo>
                  <a:pt x="24742" y="11617"/>
                </a:moveTo>
                <a:cubicBezTo>
                  <a:pt x="24742" y="11946"/>
                  <a:pt x="25197" y="12045"/>
                  <a:pt x="25329" y="11734"/>
                </a:cubicBezTo>
                <a:cubicBezTo>
                  <a:pt x="25346" y="11697"/>
                  <a:pt x="25352" y="11657"/>
                  <a:pt x="25352" y="11617"/>
                </a:cubicBezTo>
                <a:lnTo>
                  <a:pt x="25352" y="11468"/>
                </a:lnTo>
                <a:cubicBezTo>
                  <a:pt x="25350" y="11311"/>
                  <a:pt x="25348" y="11154"/>
                  <a:pt x="25342" y="10997"/>
                </a:cubicBezTo>
                <a:cubicBezTo>
                  <a:pt x="25331" y="10670"/>
                  <a:pt x="24874" y="10586"/>
                  <a:pt x="24751" y="10898"/>
                </a:cubicBezTo>
                <a:cubicBezTo>
                  <a:pt x="24736" y="10936"/>
                  <a:pt x="24730" y="10976"/>
                  <a:pt x="24732" y="11018"/>
                </a:cubicBezTo>
                <a:cubicBezTo>
                  <a:pt x="24740" y="11215"/>
                  <a:pt x="24742" y="11420"/>
                  <a:pt x="24742" y="11617"/>
                </a:cubicBezTo>
                <a:close/>
                <a:moveTo>
                  <a:pt x="24585" y="9226"/>
                </a:moveTo>
                <a:cubicBezTo>
                  <a:pt x="24640" y="9574"/>
                  <a:pt x="25145" y="9574"/>
                  <a:pt x="25191" y="9213"/>
                </a:cubicBezTo>
                <a:cubicBezTo>
                  <a:pt x="25193" y="9188"/>
                  <a:pt x="25193" y="9163"/>
                  <a:pt x="25189" y="9136"/>
                </a:cubicBezTo>
                <a:cubicBezTo>
                  <a:pt x="25159" y="8928"/>
                  <a:pt x="25124" y="8721"/>
                  <a:pt x="25080" y="8515"/>
                </a:cubicBezTo>
                <a:cubicBezTo>
                  <a:pt x="25008" y="8186"/>
                  <a:pt x="24535" y="8199"/>
                  <a:pt x="24480" y="8530"/>
                </a:cubicBezTo>
                <a:cubicBezTo>
                  <a:pt x="24472" y="8568"/>
                  <a:pt x="24474" y="8606"/>
                  <a:pt x="24482" y="8643"/>
                </a:cubicBezTo>
                <a:cubicBezTo>
                  <a:pt x="24522" y="8836"/>
                  <a:pt x="24556" y="9029"/>
                  <a:pt x="24585" y="9226"/>
                </a:cubicBezTo>
                <a:close/>
                <a:moveTo>
                  <a:pt x="23854" y="7090"/>
                </a:moveTo>
                <a:cubicBezTo>
                  <a:pt x="24055" y="7344"/>
                  <a:pt x="24472" y="7143"/>
                  <a:pt x="24384" y="6814"/>
                </a:cubicBezTo>
                <a:cubicBezTo>
                  <a:pt x="24373" y="6774"/>
                  <a:pt x="24355" y="6738"/>
                  <a:pt x="24327" y="6707"/>
                </a:cubicBezTo>
                <a:cubicBezTo>
                  <a:pt x="24181" y="6518"/>
                  <a:pt x="24002" y="6357"/>
                  <a:pt x="23801" y="6227"/>
                </a:cubicBezTo>
                <a:cubicBezTo>
                  <a:pt x="23512" y="6053"/>
                  <a:pt x="23189" y="6411"/>
                  <a:pt x="23405" y="6682"/>
                </a:cubicBezTo>
                <a:cubicBezTo>
                  <a:pt x="23426" y="6709"/>
                  <a:pt x="23453" y="6732"/>
                  <a:pt x="23483" y="6749"/>
                </a:cubicBezTo>
                <a:cubicBezTo>
                  <a:pt x="23623" y="6841"/>
                  <a:pt x="23749" y="6956"/>
                  <a:pt x="23854" y="7090"/>
                </a:cubicBezTo>
                <a:close/>
                <a:moveTo>
                  <a:pt x="21974" y="6707"/>
                </a:moveTo>
                <a:cubicBezTo>
                  <a:pt x="22303" y="6587"/>
                  <a:pt x="22209" y="6103"/>
                  <a:pt x="21859" y="6114"/>
                </a:cubicBezTo>
                <a:cubicBezTo>
                  <a:pt x="21829" y="6116"/>
                  <a:pt x="21800" y="6122"/>
                  <a:pt x="21771" y="6133"/>
                </a:cubicBezTo>
                <a:cubicBezTo>
                  <a:pt x="21567" y="6204"/>
                  <a:pt x="21368" y="6288"/>
                  <a:pt x="21175" y="6382"/>
                </a:cubicBezTo>
                <a:cubicBezTo>
                  <a:pt x="21022" y="6455"/>
                  <a:pt x="20957" y="6640"/>
                  <a:pt x="21033" y="6793"/>
                </a:cubicBezTo>
                <a:cubicBezTo>
                  <a:pt x="21108" y="6946"/>
                  <a:pt x="21293" y="7009"/>
                  <a:pt x="21446" y="6931"/>
                </a:cubicBezTo>
                <a:cubicBezTo>
                  <a:pt x="21618" y="6845"/>
                  <a:pt x="21794" y="6772"/>
                  <a:pt x="21974" y="6707"/>
                </a:cubicBezTo>
                <a:close/>
                <a:moveTo>
                  <a:pt x="19979" y="7887"/>
                </a:moveTo>
                <a:cubicBezTo>
                  <a:pt x="20033" y="7839"/>
                  <a:pt x="20071" y="7774"/>
                  <a:pt x="20081" y="7700"/>
                </a:cubicBezTo>
                <a:cubicBezTo>
                  <a:pt x="20121" y="7419"/>
                  <a:pt x="19792" y="7239"/>
                  <a:pt x="19578" y="7424"/>
                </a:cubicBezTo>
                <a:cubicBezTo>
                  <a:pt x="19413" y="7566"/>
                  <a:pt x="19258" y="7717"/>
                  <a:pt x="19113" y="7880"/>
                </a:cubicBezTo>
                <a:cubicBezTo>
                  <a:pt x="19002" y="8006"/>
                  <a:pt x="19013" y="8199"/>
                  <a:pt x="19140" y="8310"/>
                </a:cubicBezTo>
                <a:cubicBezTo>
                  <a:pt x="19266" y="8423"/>
                  <a:pt x="19459" y="8411"/>
                  <a:pt x="19570" y="8285"/>
                </a:cubicBezTo>
                <a:cubicBezTo>
                  <a:pt x="19698" y="8142"/>
                  <a:pt x="19834" y="8010"/>
                  <a:pt x="19979" y="7887"/>
                </a:cubicBezTo>
                <a:close/>
                <a:moveTo>
                  <a:pt x="18983" y="9723"/>
                </a:moveTo>
                <a:cubicBezTo>
                  <a:pt x="18977" y="9551"/>
                  <a:pt x="18832" y="9419"/>
                  <a:pt x="18660" y="9427"/>
                </a:cubicBezTo>
                <a:cubicBezTo>
                  <a:pt x="18491" y="9438"/>
                  <a:pt x="18361" y="9584"/>
                  <a:pt x="18373" y="9756"/>
                </a:cubicBezTo>
                <a:cubicBezTo>
                  <a:pt x="18386" y="9987"/>
                  <a:pt x="18430" y="10217"/>
                  <a:pt x="18507" y="10435"/>
                </a:cubicBezTo>
                <a:cubicBezTo>
                  <a:pt x="18627" y="10768"/>
                  <a:pt x="19124" y="10674"/>
                  <a:pt x="19101" y="10309"/>
                </a:cubicBezTo>
                <a:cubicBezTo>
                  <a:pt x="19098" y="10284"/>
                  <a:pt x="19092" y="10261"/>
                  <a:pt x="19084" y="10236"/>
                </a:cubicBezTo>
                <a:cubicBezTo>
                  <a:pt x="19027" y="10070"/>
                  <a:pt x="18994" y="9899"/>
                  <a:pt x="18983" y="9723"/>
                </a:cubicBezTo>
                <a:close/>
                <a:moveTo>
                  <a:pt x="20039" y="11613"/>
                </a:moveTo>
                <a:cubicBezTo>
                  <a:pt x="19796" y="11382"/>
                  <a:pt x="19402" y="11649"/>
                  <a:pt x="19553" y="11973"/>
                </a:cubicBezTo>
                <a:cubicBezTo>
                  <a:pt x="19570" y="12003"/>
                  <a:pt x="19589" y="12028"/>
                  <a:pt x="19614" y="12051"/>
                </a:cubicBezTo>
                <a:cubicBezTo>
                  <a:pt x="19763" y="12200"/>
                  <a:pt x="19922" y="12340"/>
                  <a:pt x="20086" y="12476"/>
                </a:cubicBezTo>
                <a:cubicBezTo>
                  <a:pt x="20213" y="12590"/>
                  <a:pt x="20410" y="12575"/>
                  <a:pt x="20521" y="12443"/>
                </a:cubicBezTo>
                <a:cubicBezTo>
                  <a:pt x="20633" y="12311"/>
                  <a:pt x="20612" y="12114"/>
                  <a:pt x="20475" y="12007"/>
                </a:cubicBezTo>
                <a:cubicBezTo>
                  <a:pt x="20327" y="11881"/>
                  <a:pt x="20180" y="11751"/>
                  <a:pt x="20039" y="11613"/>
                </a:cubicBezTo>
                <a:close/>
                <a:moveTo>
                  <a:pt x="21963" y="12759"/>
                </a:moveTo>
                <a:cubicBezTo>
                  <a:pt x="21630" y="12686"/>
                  <a:pt x="21444" y="13126"/>
                  <a:pt x="21733" y="13315"/>
                </a:cubicBezTo>
                <a:cubicBezTo>
                  <a:pt x="21762" y="13333"/>
                  <a:pt x="21794" y="13346"/>
                  <a:pt x="21827" y="13354"/>
                </a:cubicBezTo>
                <a:cubicBezTo>
                  <a:pt x="22035" y="13403"/>
                  <a:pt x="22244" y="13438"/>
                  <a:pt x="22454" y="13470"/>
                </a:cubicBezTo>
                <a:cubicBezTo>
                  <a:pt x="22785" y="13510"/>
                  <a:pt x="22936" y="13078"/>
                  <a:pt x="22653" y="12904"/>
                </a:cubicBezTo>
                <a:cubicBezTo>
                  <a:pt x="22617" y="12883"/>
                  <a:pt x="22579" y="12870"/>
                  <a:pt x="22538" y="12864"/>
                </a:cubicBezTo>
                <a:cubicBezTo>
                  <a:pt x="22345" y="12837"/>
                  <a:pt x="22152" y="12803"/>
                  <a:pt x="21963" y="12759"/>
                </a:cubicBezTo>
                <a:close/>
                <a:moveTo>
                  <a:pt x="26712" y="12751"/>
                </a:moveTo>
                <a:cubicBezTo>
                  <a:pt x="26379" y="12803"/>
                  <a:pt x="26362" y="13275"/>
                  <a:pt x="26689" y="13352"/>
                </a:cubicBezTo>
                <a:cubicBezTo>
                  <a:pt x="26727" y="13361"/>
                  <a:pt x="26765" y="13361"/>
                  <a:pt x="26802" y="13357"/>
                </a:cubicBezTo>
                <a:cubicBezTo>
                  <a:pt x="27006" y="13327"/>
                  <a:pt x="27211" y="13294"/>
                  <a:pt x="27414" y="13258"/>
                </a:cubicBezTo>
                <a:cubicBezTo>
                  <a:pt x="27739" y="13197"/>
                  <a:pt x="27754" y="12738"/>
                  <a:pt x="27425" y="12659"/>
                </a:cubicBezTo>
                <a:cubicBezTo>
                  <a:pt x="27387" y="12650"/>
                  <a:pt x="27347" y="12650"/>
                  <a:pt x="27307" y="12657"/>
                </a:cubicBezTo>
                <a:cubicBezTo>
                  <a:pt x="27110" y="12692"/>
                  <a:pt x="26911" y="12724"/>
                  <a:pt x="26712" y="12751"/>
                </a:cubicBezTo>
                <a:close/>
                <a:moveTo>
                  <a:pt x="29080" y="12286"/>
                </a:moveTo>
                <a:cubicBezTo>
                  <a:pt x="28917" y="12328"/>
                  <a:pt x="28818" y="12493"/>
                  <a:pt x="28860" y="12657"/>
                </a:cubicBezTo>
                <a:cubicBezTo>
                  <a:pt x="28900" y="12818"/>
                  <a:pt x="29066" y="12919"/>
                  <a:pt x="29229" y="12879"/>
                </a:cubicBezTo>
                <a:cubicBezTo>
                  <a:pt x="29428" y="12828"/>
                  <a:pt x="29627" y="12778"/>
                  <a:pt x="29826" y="12724"/>
                </a:cubicBezTo>
                <a:cubicBezTo>
                  <a:pt x="30170" y="12623"/>
                  <a:pt x="30099" y="12124"/>
                  <a:pt x="29738" y="12124"/>
                </a:cubicBezTo>
                <a:cubicBezTo>
                  <a:pt x="29713" y="12124"/>
                  <a:pt x="29688" y="12128"/>
                  <a:pt x="29665" y="12135"/>
                </a:cubicBezTo>
                <a:cubicBezTo>
                  <a:pt x="29470" y="12187"/>
                  <a:pt x="29275" y="12237"/>
                  <a:pt x="29080" y="12286"/>
                </a:cubicBezTo>
                <a:close/>
                <a:moveTo>
                  <a:pt x="31396" y="11602"/>
                </a:moveTo>
                <a:cubicBezTo>
                  <a:pt x="31076" y="11718"/>
                  <a:pt x="31151" y="12198"/>
                  <a:pt x="31501" y="12198"/>
                </a:cubicBezTo>
                <a:cubicBezTo>
                  <a:pt x="31535" y="12196"/>
                  <a:pt x="31566" y="12191"/>
                  <a:pt x="31595" y="12181"/>
                </a:cubicBezTo>
                <a:cubicBezTo>
                  <a:pt x="31790" y="12114"/>
                  <a:pt x="31985" y="12045"/>
                  <a:pt x="32178" y="11973"/>
                </a:cubicBezTo>
                <a:cubicBezTo>
                  <a:pt x="32482" y="11862"/>
                  <a:pt x="32425" y="11403"/>
                  <a:pt x="32086" y="11380"/>
                </a:cubicBezTo>
                <a:cubicBezTo>
                  <a:pt x="32044" y="11380"/>
                  <a:pt x="32004" y="11387"/>
                  <a:pt x="31966" y="11399"/>
                </a:cubicBezTo>
                <a:cubicBezTo>
                  <a:pt x="31776" y="11470"/>
                  <a:pt x="31587" y="11537"/>
                  <a:pt x="31396" y="11602"/>
                </a:cubicBezTo>
                <a:close/>
                <a:moveTo>
                  <a:pt x="33645" y="10718"/>
                </a:moveTo>
                <a:cubicBezTo>
                  <a:pt x="33343" y="10852"/>
                  <a:pt x="33444" y="11311"/>
                  <a:pt x="33783" y="11301"/>
                </a:cubicBezTo>
                <a:cubicBezTo>
                  <a:pt x="33823" y="11299"/>
                  <a:pt x="33859" y="11290"/>
                  <a:pt x="33894" y="11273"/>
                </a:cubicBezTo>
                <a:cubicBezTo>
                  <a:pt x="34083" y="11190"/>
                  <a:pt x="34269" y="11104"/>
                  <a:pt x="34456" y="11014"/>
                </a:cubicBezTo>
                <a:cubicBezTo>
                  <a:pt x="34756" y="10869"/>
                  <a:pt x="34642" y="10412"/>
                  <a:pt x="34299" y="10435"/>
                </a:cubicBezTo>
                <a:cubicBezTo>
                  <a:pt x="34261" y="10437"/>
                  <a:pt x="34225" y="10448"/>
                  <a:pt x="34192" y="10464"/>
                </a:cubicBezTo>
                <a:cubicBezTo>
                  <a:pt x="34010" y="10550"/>
                  <a:pt x="33827" y="10634"/>
                  <a:pt x="33645" y="10718"/>
                </a:cubicBezTo>
                <a:close/>
                <a:moveTo>
                  <a:pt x="35797" y="9626"/>
                </a:moveTo>
                <a:cubicBezTo>
                  <a:pt x="35510" y="9790"/>
                  <a:pt x="35651" y="10238"/>
                  <a:pt x="35996" y="10194"/>
                </a:cubicBezTo>
                <a:cubicBezTo>
                  <a:pt x="36034" y="10188"/>
                  <a:pt x="36070" y="10175"/>
                  <a:pt x="36101" y="10156"/>
                </a:cubicBezTo>
                <a:cubicBezTo>
                  <a:pt x="36279" y="10054"/>
                  <a:pt x="36459" y="9951"/>
                  <a:pt x="36636" y="9842"/>
                </a:cubicBezTo>
                <a:cubicBezTo>
                  <a:pt x="36776" y="9754"/>
                  <a:pt x="36820" y="9567"/>
                  <a:pt x="36732" y="9425"/>
                </a:cubicBezTo>
                <a:cubicBezTo>
                  <a:pt x="36646" y="9282"/>
                  <a:pt x="36459" y="9236"/>
                  <a:pt x="36317" y="9320"/>
                </a:cubicBezTo>
                <a:cubicBezTo>
                  <a:pt x="36145" y="9425"/>
                  <a:pt x="35971" y="9526"/>
                  <a:pt x="35797" y="9626"/>
                </a:cubicBezTo>
                <a:close/>
                <a:moveTo>
                  <a:pt x="37824" y="8325"/>
                </a:moveTo>
                <a:cubicBezTo>
                  <a:pt x="37558" y="8520"/>
                  <a:pt x="37744" y="8945"/>
                  <a:pt x="38079" y="8868"/>
                </a:cubicBezTo>
                <a:cubicBezTo>
                  <a:pt x="38117" y="8857"/>
                  <a:pt x="38153" y="8840"/>
                  <a:pt x="38184" y="8817"/>
                </a:cubicBezTo>
                <a:cubicBezTo>
                  <a:pt x="38350" y="8696"/>
                  <a:pt x="38515" y="8574"/>
                  <a:pt x="38681" y="8448"/>
                </a:cubicBezTo>
                <a:cubicBezTo>
                  <a:pt x="38893" y="8283"/>
                  <a:pt x="38800" y="7939"/>
                  <a:pt x="38534" y="7903"/>
                </a:cubicBezTo>
                <a:cubicBezTo>
                  <a:pt x="38452" y="7893"/>
                  <a:pt x="38371" y="7914"/>
                  <a:pt x="38308" y="7964"/>
                </a:cubicBezTo>
                <a:cubicBezTo>
                  <a:pt x="38147" y="8088"/>
                  <a:pt x="37985" y="8207"/>
                  <a:pt x="37824" y="8325"/>
                </a:cubicBezTo>
                <a:close/>
                <a:moveTo>
                  <a:pt x="39683" y="6801"/>
                </a:moveTo>
                <a:cubicBezTo>
                  <a:pt x="39561" y="6916"/>
                  <a:pt x="39555" y="7109"/>
                  <a:pt x="39670" y="7233"/>
                </a:cubicBezTo>
                <a:cubicBezTo>
                  <a:pt x="39785" y="7356"/>
                  <a:pt x="39980" y="7363"/>
                  <a:pt x="40102" y="7245"/>
                </a:cubicBezTo>
                <a:cubicBezTo>
                  <a:pt x="40255" y="7105"/>
                  <a:pt x="40406" y="6960"/>
                  <a:pt x="40552" y="6814"/>
                </a:cubicBezTo>
                <a:cubicBezTo>
                  <a:pt x="40666" y="6694"/>
                  <a:pt x="40663" y="6504"/>
                  <a:pt x="40544" y="6386"/>
                </a:cubicBezTo>
                <a:cubicBezTo>
                  <a:pt x="40427" y="6271"/>
                  <a:pt x="40236" y="6269"/>
                  <a:pt x="40117" y="6384"/>
                </a:cubicBezTo>
                <a:cubicBezTo>
                  <a:pt x="39976" y="6527"/>
                  <a:pt x="39831" y="6665"/>
                  <a:pt x="39685" y="6799"/>
                </a:cubicBezTo>
                <a:close/>
                <a:moveTo>
                  <a:pt x="41326" y="5051"/>
                </a:moveTo>
                <a:cubicBezTo>
                  <a:pt x="41219" y="5181"/>
                  <a:pt x="41240" y="5374"/>
                  <a:pt x="41370" y="5481"/>
                </a:cubicBezTo>
                <a:cubicBezTo>
                  <a:pt x="41502" y="5586"/>
                  <a:pt x="41695" y="5567"/>
                  <a:pt x="41799" y="5435"/>
                </a:cubicBezTo>
                <a:cubicBezTo>
                  <a:pt x="41931" y="5273"/>
                  <a:pt x="42059" y="5110"/>
                  <a:pt x="42183" y="4942"/>
                </a:cubicBezTo>
                <a:cubicBezTo>
                  <a:pt x="42388" y="4661"/>
                  <a:pt x="42040" y="4311"/>
                  <a:pt x="41757" y="4515"/>
                </a:cubicBezTo>
                <a:cubicBezTo>
                  <a:pt x="41732" y="4531"/>
                  <a:pt x="41711" y="4555"/>
                  <a:pt x="41692" y="4580"/>
                </a:cubicBezTo>
                <a:cubicBezTo>
                  <a:pt x="41573" y="4739"/>
                  <a:pt x="41449" y="4896"/>
                  <a:pt x="41326" y="5051"/>
                </a:cubicBezTo>
                <a:close/>
                <a:moveTo>
                  <a:pt x="42686" y="3081"/>
                </a:moveTo>
                <a:cubicBezTo>
                  <a:pt x="42518" y="3370"/>
                  <a:pt x="42874" y="3683"/>
                  <a:pt x="43143" y="3469"/>
                </a:cubicBezTo>
                <a:cubicBezTo>
                  <a:pt x="43172" y="3448"/>
                  <a:pt x="43195" y="3419"/>
                  <a:pt x="43214" y="3387"/>
                </a:cubicBezTo>
                <a:lnTo>
                  <a:pt x="43287" y="3257"/>
                </a:lnTo>
                <a:lnTo>
                  <a:pt x="43424" y="3014"/>
                </a:lnTo>
                <a:lnTo>
                  <a:pt x="43516" y="2840"/>
                </a:lnTo>
                <a:cubicBezTo>
                  <a:pt x="43673" y="2534"/>
                  <a:pt x="43281" y="2232"/>
                  <a:pt x="43023" y="2490"/>
                </a:cubicBezTo>
                <a:cubicBezTo>
                  <a:pt x="43004" y="2511"/>
                  <a:pt x="42988" y="2534"/>
                  <a:pt x="42973" y="2559"/>
                </a:cubicBezTo>
                <a:lnTo>
                  <a:pt x="42887" y="2723"/>
                </a:lnTo>
                <a:lnTo>
                  <a:pt x="42757" y="295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14377572" name="Google Shape;1315;p74"/>
          <p:cNvSpPr/>
          <p:nvPr/>
        </p:nvSpPr>
        <p:spPr bwMode="auto">
          <a:xfrm>
            <a:off x="7846867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18430999" name="Google Shape;1316;p74"/>
          <p:cNvSpPr/>
          <p:nvPr/>
        </p:nvSpPr>
        <p:spPr bwMode="auto">
          <a:xfrm rot="-10132641">
            <a:off x="8447753" y="1968921"/>
            <a:ext cx="193297" cy="19487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01430683" name="Google Shape;1317;p74"/>
          <p:cNvSpPr/>
          <p:nvPr/>
        </p:nvSpPr>
        <p:spPr bwMode="auto">
          <a:xfrm rot="5770332" flipH="1">
            <a:off x="6313772" y="6493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16500633" name="Google Shape;1318;p74"/>
          <p:cNvSpPr/>
          <p:nvPr/>
        </p:nvSpPr>
        <p:spPr bwMode="auto">
          <a:xfrm rot="3807597" flipH="1">
            <a:off x="7906681" y="364460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18489264" name="Google Shape;1319;p74"/>
          <p:cNvSpPr/>
          <p:nvPr/>
        </p:nvSpPr>
        <p:spPr bwMode="auto">
          <a:xfrm rot="5770332" flipH="1">
            <a:off x="1930047" y="16080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485464099" name="Google Shape;1320;p74"/>
          <p:cNvGrpSpPr/>
          <p:nvPr/>
        </p:nvGrpSpPr>
        <p:grpSpPr bwMode="auto">
          <a:xfrm>
            <a:off x="713213" y="2098938"/>
            <a:ext cx="342125" cy="362875"/>
            <a:chOff x="2638525" y="4006350"/>
            <a:chExt cx="342125" cy="362875"/>
          </a:xfrm>
        </p:grpSpPr>
        <p:sp>
          <p:nvSpPr>
            <p:cNvPr id="1321" name="Google Shape;1321;p74"/>
            <p:cNvSpPr/>
            <p:nvPr/>
          </p:nvSpPr>
          <p:spPr bwMode="auto"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fill="norm" stroke="1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2" name="Google Shape;1322;p74"/>
            <p:cNvSpPr/>
            <p:nvPr/>
          </p:nvSpPr>
          <p:spPr bwMode="auto"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fill="norm" stroke="1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3" name="Google Shape;1323;p74"/>
            <p:cNvSpPr/>
            <p:nvPr/>
          </p:nvSpPr>
          <p:spPr bwMode="auto"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fill="norm" stroke="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4" name="Google Shape;1324;p74"/>
            <p:cNvSpPr/>
            <p:nvPr/>
          </p:nvSpPr>
          <p:spPr bwMode="auto"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fill="norm" stroke="1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5" name="Google Shape;1325;p74"/>
            <p:cNvSpPr/>
            <p:nvPr/>
          </p:nvSpPr>
          <p:spPr bwMode="auto"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fill="norm" stroke="1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1" preserve="0" showMasterPhAnim="0" showMasterSp="1" userDrawn="1">
  <p:cSld name="CUSTOM_4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88134" name="Google Shape;1327;p75"/>
          <p:cNvSpPr txBox="1"/>
          <p:nvPr>
            <p:ph type="body" idx="1"/>
          </p:nvPr>
        </p:nvSpPr>
        <p:spPr bwMode="auto">
          <a:xfrm>
            <a:off x="4419300" y="1685875"/>
            <a:ext cx="3924600" cy="29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4535134" name="Google Shape;1328;p75"/>
          <p:cNvSpPr txBox="1"/>
          <p:nvPr>
            <p:ph type="title"/>
          </p:nvPr>
        </p:nvSpPr>
        <p:spPr bwMode="auto"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4605322" name="Google Shape;1329;p75"/>
          <p:cNvSpPr/>
          <p:nvPr/>
        </p:nvSpPr>
        <p:spPr bwMode="auto">
          <a:xfrm rot="10800000">
            <a:off x="-5" y="2703384"/>
            <a:ext cx="536006" cy="3301065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27752773" name="Google Shape;1330;p75"/>
          <p:cNvSpPr/>
          <p:nvPr/>
        </p:nvSpPr>
        <p:spPr bwMode="auto"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0356087" name="Google Shape;1331;p75"/>
          <p:cNvSpPr/>
          <p:nvPr/>
        </p:nvSpPr>
        <p:spPr bwMode="auto">
          <a:xfrm>
            <a:off x="8510924" y="422249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677461059" name="Google Shape;1332;p75"/>
          <p:cNvGrpSpPr/>
          <p:nvPr/>
        </p:nvGrpSpPr>
        <p:grpSpPr bwMode="auto">
          <a:xfrm>
            <a:off x="8142038" y="631550"/>
            <a:ext cx="418775" cy="350302"/>
            <a:chOff x="4259550" y="352000"/>
            <a:chExt cx="418775" cy="350302"/>
          </a:xfrm>
        </p:grpSpPr>
        <p:sp>
          <p:nvSpPr>
            <p:cNvPr id="1333" name="Google Shape;1333;p75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4" name="Google Shape;1334;p75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5" name="Google Shape;1335;p75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1" preserve="0" showMasterPhAnim="0" showMasterSp="1" userDrawn="1">
  <p:cSld name="CUSTOM_13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8719291" name="Google Shape;1337;p76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8741003" name="Google Shape;1338;p76"/>
          <p:cNvSpPr txBox="1"/>
          <p:nvPr>
            <p:ph type="ctrTitle" idx="2"/>
          </p:nvPr>
        </p:nvSpPr>
        <p:spPr bwMode="auto"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50291910" name="Google Shape;1339;p76"/>
          <p:cNvSpPr txBox="1"/>
          <p:nvPr>
            <p:ph type="subTitle" idx="1"/>
          </p:nvPr>
        </p:nvSpPr>
        <p:spPr bwMode="auto"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3841799" name="Google Shape;1340;p76"/>
          <p:cNvSpPr txBox="1"/>
          <p:nvPr>
            <p:ph type="ctrTitle" idx="3"/>
          </p:nvPr>
        </p:nvSpPr>
        <p:spPr bwMode="auto"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26938519" name="Google Shape;1341;p76"/>
          <p:cNvSpPr txBox="1"/>
          <p:nvPr>
            <p:ph type="subTitle" idx="4"/>
          </p:nvPr>
        </p:nvSpPr>
        <p:spPr bwMode="auto"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051667351" name="Google Shape;1342;p76"/>
          <p:cNvSpPr txBox="1"/>
          <p:nvPr>
            <p:ph type="ctrTitle" idx="5"/>
          </p:nvPr>
        </p:nvSpPr>
        <p:spPr bwMode="auto"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57748554" name="Google Shape;1343;p76"/>
          <p:cNvSpPr txBox="1"/>
          <p:nvPr>
            <p:ph type="subTitle" idx="6"/>
          </p:nvPr>
        </p:nvSpPr>
        <p:spPr bwMode="auto"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830047531" name="Google Shape;1344;p76"/>
          <p:cNvSpPr/>
          <p:nvPr/>
        </p:nvSpPr>
        <p:spPr bwMode="auto"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44736387" name="Google Shape;1345;p76"/>
          <p:cNvSpPr/>
          <p:nvPr/>
        </p:nvSpPr>
        <p:spPr bwMode="auto"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30319285" name="Google Shape;1346;p76"/>
          <p:cNvSpPr/>
          <p:nvPr/>
        </p:nvSpPr>
        <p:spPr bwMode="auto"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764052" name="Google Shape;1347;p76"/>
          <p:cNvSpPr/>
          <p:nvPr/>
        </p:nvSpPr>
        <p:spPr bwMode="auto"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186545696" name="Google Shape;1348;p76"/>
          <p:cNvGrpSpPr/>
          <p:nvPr/>
        </p:nvGrpSpPr>
        <p:grpSpPr bwMode="auto">
          <a:xfrm rot="10172324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1349" name="Google Shape;1349;p76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0" name="Google Shape;1350;p76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1" name="Google Shape;1351;p76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99414291" name="Google Shape;1352;p76"/>
          <p:cNvSpPr txBox="1"/>
          <p:nvPr>
            <p:ph type="title" idx="7" hasCustomPrompt="1"/>
          </p:nvPr>
        </p:nvSpPr>
        <p:spPr bwMode="auto"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215583118" name="Google Shape;1353;p76"/>
          <p:cNvSpPr txBox="1"/>
          <p:nvPr>
            <p:ph type="title" idx="8" hasCustomPrompt="1"/>
          </p:nvPr>
        </p:nvSpPr>
        <p:spPr bwMode="auto"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089368322" name="Google Shape;1354;p76"/>
          <p:cNvSpPr txBox="1"/>
          <p:nvPr>
            <p:ph type="title" idx="9" hasCustomPrompt="1"/>
          </p:nvPr>
        </p:nvSpPr>
        <p:spPr bwMode="auto"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1" preserve="0" showMasterPhAnim="0" showMasterSp="1" userDrawn="1">
  <p:cSld name="CUSTOM_4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38792748" name="Google Shape;1356;p77"/>
          <p:cNvGrpSpPr/>
          <p:nvPr/>
        </p:nvGrpSpPr>
        <p:grpSpPr bwMode="auto">
          <a:xfrm>
            <a:off x="2606003" y="545002"/>
            <a:ext cx="3887739" cy="2848111"/>
            <a:chOff x="2862041" y="521294"/>
            <a:chExt cx="3419897" cy="2848111"/>
          </a:xfrm>
        </p:grpSpPr>
        <p:grpSp>
          <p:nvGrpSpPr>
            <p:cNvPr id="1357" name="Google Shape;1357;p77"/>
            <p:cNvGrpSpPr/>
            <p:nvPr/>
          </p:nvGrpSpPr>
          <p:grpSpPr bwMode="auto">
            <a:xfrm>
              <a:off x="2862041" y="799915"/>
              <a:ext cx="3419897" cy="2569490"/>
              <a:chOff x="4696250" y="3980150"/>
              <a:chExt cx="1525650" cy="1146275"/>
            </a:xfrm>
          </p:grpSpPr>
          <p:sp>
            <p:nvSpPr>
              <p:cNvPr id="1358" name="Google Shape;1358;p77"/>
              <p:cNvSpPr/>
              <p:nvPr/>
            </p:nvSpPr>
            <p:spPr bwMode="auto">
              <a:xfrm>
                <a:off x="4709325" y="3987125"/>
                <a:ext cx="1503850" cy="1131650"/>
              </a:xfrm>
              <a:custGeom>
                <a:avLst/>
                <a:gdLst/>
                <a:ahLst/>
                <a:cxnLst/>
                <a:rect l="l" t="t" r="r" b="b"/>
                <a:pathLst>
                  <a:path w="60154" h="45266" fill="norm" stroke="1" extrusionOk="0">
                    <a:moveTo>
                      <a:pt x="35770" y="0"/>
                    </a:moveTo>
                    <a:cubicBezTo>
                      <a:pt x="33608" y="0"/>
                      <a:pt x="21525" y="487"/>
                      <a:pt x="18796" y="880"/>
                    </a:cubicBezTo>
                    <a:cubicBezTo>
                      <a:pt x="15979" y="1285"/>
                      <a:pt x="1040" y="1285"/>
                      <a:pt x="663" y="1313"/>
                    </a:cubicBezTo>
                    <a:cubicBezTo>
                      <a:pt x="663" y="1313"/>
                      <a:pt x="21" y="39657"/>
                      <a:pt x="7" y="41861"/>
                    </a:cubicBezTo>
                    <a:cubicBezTo>
                      <a:pt x="1" y="42895"/>
                      <a:pt x="464" y="43171"/>
                      <a:pt x="961" y="43171"/>
                    </a:cubicBezTo>
                    <a:cubicBezTo>
                      <a:pt x="1530" y="43171"/>
                      <a:pt x="2141" y="42810"/>
                      <a:pt x="2142" y="42810"/>
                    </a:cubicBezTo>
                    <a:lnTo>
                      <a:pt x="2142" y="42810"/>
                    </a:lnTo>
                    <a:lnTo>
                      <a:pt x="1374" y="45251"/>
                    </a:lnTo>
                    <a:cubicBezTo>
                      <a:pt x="1374" y="45251"/>
                      <a:pt x="2679" y="45265"/>
                      <a:pt x="4452" y="45265"/>
                    </a:cubicBezTo>
                    <a:cubicBezTo>
                      <a:pt x="7898" y="45265"/>
                      <a:pt x="13113" y="45211"/>
                      <a:pt x="13942" y="44888"/>
                    </a:cubicBezTo>
                    <a:cubicBezTo>
                      <a:pt x="15197" y="44386"/>
                      <a:pt x="31936" y="44763"/>
                      <a:pt x="35046" y="44344"/>
                    </a:cubicBezTo>
                    <a:cubicBezTo>
                      <a:pt x="38129" y="43926"/>
                      <a:pt x="60154" y="43926"/>
                      <a:pt x="60154" y="43926"/>
                    </a:cubicBezTo>
                    <a:lnTo>
                      <a:pt x="59917" y="41624"/>
                    </a:lnTo>
                    <a:cubicBezTo>
                      <a:pt x="59917" y="41624"/>
                      <a:pt x="59735" y="32962"/>
                      <a:pt x="59666" y="30535"/>
                    </a:cubicBezTo>
                    <a:cubicBezTo>
                      <a:pt x="59596" y="28108"/>
                      <a:pt x="58801" y="2136"/>
                      <a:pt x="58801" y="2136"/>
                    </a:cubicBezTo>
                    <a:lnTo>
                      <a:pt x="56820" y="1647"/>
                    </a:lnTo>
                    <a:lnTo>
                      <a:pt x="56499" y="755"/>
                    </a:lnTo>
                    <a:cubicBezTo>
                      <a:pt x="56499" y="755"/>
                      <a:pt x="50543" y="308"/>
                      <a:pt x="49525" y="239"/>
                    </a:cubicBezTo>
                    <a:cubicBezTo>
                      <a:pt x="48521" y="169"/>
                      <a:pt x="37571" y="43"/>
                      <a:pt x="35925" y="2"/>
                    </a:cubicBezTo>
                    <a:cubicBezTo>
                      <a:pt x="35881" y="1"/>
                      <a:pt x="35829" y="0"/>
                      <a:pt x="357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59" name="Google Shape;1359;p77"/>
              <p:cNvSpPr/>
              <p:nvPr/>
            </p:nvSpPr>
            <p:spPr bwMode="auto">
              <a:xfrm>
                <a:off x="4696250" y="3980150"/>
                <a:ext cx="1459750" cy="1096075"/>
              </a:xfrm>
              <a:custGeom>
                <a:avLst/>
                <a:gdLst/>
                <a:ahLst/>
                <a:cxnLst/>
                <a:rect l="l" t="t" r="r" b="b"/>
                <a:pathLst>
                  <a:path w="58390" h="43843" fill="norm" stroke="1" extrusionOk="0">
                    <a:moveTo>
                      <a:pt x="35122" y="602"/>
                    </a:moveTo>
                    <a:cubicBezTo>
                      <a:pt x="36655" y="602"/>
                      <a:pt x="38189" y="627"/>
                      <a:pt x="39726" y="685"/>
                    </a:cubicBezTo>
                    <a:cubicBezTo>
                      <a:pt x="41880" y="774"/>
                      <a:pt x="44007" y="801"/>
                      <a:pt x="46142" y="801"/>
                    </a:cubicBezTo>
                    <a:cubicBezTo>
                      <a:pt x="46676" y="801"/>
                      <a:pt x="47211" y="799"/>
                      <a:pt x="47747" y="797"/>
                    </a:cubicBezTo>
                    <a:cubicBezTo>
                      <a:pt x="47948" y="792"/>
                      <a:pt x="48149" y="790"/>
                      <a:pt x="48350" y="790"/>
                    </a:cubicBezTo>
                    <a:cubicBezTo>
                      <a:pt x="49492" y="790"/>
                      <a:pt x="50613" y="855"/>
                      <a:pt x="51764" y="950"/>
                    </a:cubicBezTo>
                    <a:cubicBezTo>
                      <a:pt x="52503" y="1006"/>
                      <a:pt x="53256" y="1076"/>
                      <a:pt x="54009" y="1145"/>
                    </a:cubicBezTo>
                    <a:cubicBezTo>
                      <a:pt x="54372" y="1173"/>
                      <a:pt x="54763" y="1215"/>
                      <a:pt x="55125" y="1229"/>
                    </a:cubicBezTo>
                    <a:cubicBezTo>
                      <a:pt x="55160" y="1230"/>
                      <a:pt x="55199" y="1231"/>
                      <a:pt x="55242" y="1231"/>
                    </a:cubicBezTo>
                    <a:cubicBezTo>
                      <a:pt x="55383" y="1231"/>
                      <a:pt x="55565" y="1225"/>
                      <a:pt x="55751" y="1225"/>
                    </a:cubicBezTo>
                    <a:cubicBezTo>
                      <a:pt x="56056" y="1225"/>
                      <a:pt x="56371" y="1241"/>
                      <a:pt x="56534" y="1327"/>
                    </a:cubicBezTo>
                    <a:cubicBezTo>
                      <a:pt x="57064" y="1606"/>
                      <a:pt x="56980" y="2847"/>
                      <a:pt x="56994" y="3279"/>
                    </a:cubicBezTo>
                    <a:cubicBezTo>
                      <a:pt x="56994" y="4116"/>
                      <a:pt x="57008" y="4939"/>
                      <a:pt x="57022" y="5776"/>
                    </a:cubicBezTo>
                    <a:cubicBezTo>
                      <a:pt x="57036" y="7366"/>
                      <a:pt x="57078" y="8957"/>
                      <a:pt x="57120" y="10533"/>
                    </a:cubicBezTo>
                    <a:cubicBezTo>
                      <a:pt x="57190" y="13783"/>
                      <a:pt x="57246" y="17019"/>
                      <a:pt x="57343" y="20269"/>
                    </a:cubicBezTo>
                    <a:cubicBezTo>
                      <a:pt x="57522" y="27439"/>
                      <a:pt x="57728" y="34608"/>
                      <a:pt x="57787" y="41792"/>
                    </a:cubicBezTo>
                    <a:lnTo>
                      <a:pt x="57787" y="41792"/>
                    </a:lnTo>
                    <a:cubicBezTo>
                      <a:pt x="42918" y="42486"/>
                      <a:pt x="28022" y="42296"/>
                      <a:pt x="13140" y="42698"/>
                    </a:cubicBezTo>
                    <a:cubicBezTo>
                      <a:pt x="8992" y="42823"/>
                      <a:pt x="4857" y="43002"/>
                      <a:pt x="709" y="43236"/>
                    </a:cubicBezTo>
                    <a:lnTo>
                      <a:pt x="709" y="43236"/>
                    </a:lnTo>
                    <a:cubicBezTo>
                      <a:pt x="534" y="29454"/>
                      <a:pt x="726" y="15671"/>
                      <a:pt x="1272" y="1903"/>
                    </a:cubicBezTo>
                    <a:lnTo>
                      <a:pt x="1272" y="1903"/>
                    </a:lnTo>
                    <a:cubicBezTo>
                      <a:pt x="7832" y="1671"/>
                      <a:pt x="14405" y="1516"/>
                      <a:pt x="20951" y="1117"/>
                    </a:cubicBezTo>
                    <a:cubicBezTo>
                      <a:pt x="25681" y="844"/>
                      <a:pt x="30394" y="602"/>
                      <a:pt x="35122" y="602"/>
                    </a:cubicBezTo>
                    <a:close/>
                    <a:moveTo>
                      <a:pt x="34303" y="1"/>
                    </a:moveTo>
                    <a:cubicBezTo>
                      <a:pt x="34214" y="1"/>
                      <a:pt x="34124" y="1"/>
                      <a:pt x="34035" y="2"/>
                    </a:cubicBezTo>
                    <a:cubicBezTo>
                      <a:pt x="30855" y="2"/>
                      <a:pt x="27661" y="141"/>
                      <a:pt x="24494" y="336"/>
                    </a:cubicBezTo>
                    <a:cubicBezTo>
                      <a:pt x="16683" y="783"/>
                      <a:pt x="8858" y="1062"/>
                      <a:pt x="1047" y="1327"/>
                    </a:cubicBezTo>
                    <a:cubicBezTo>
                      <a:pt x="879" y="1327"/>
                      <a:pt x="740" y="1466"/>
                      <a:pt x="740" y="1620"/>
                    </a:cubicBezTo>
                    <a:cubicBezTo>
                      <a:pt x="182" y="15554"/>
                      <a:pt x="0" y="29517"/>
                      <a:pt x="168" y="43451"/>
                    </a:cubicBezTo>
                    <a:cubicBezTo>
                      <a:pt x="144" y="43599"/>
                      <a:pt x="238" y="43684"/>
                      <a:pt x="354" y="43706"/>
                    </a:cubicBezTo>
                    <a:lnTo>
                      <a:pt x="354" y="43706"/>
                    </a:lnTo>
                    <a:cubicBezTo>
                      <a:pt x="396" y="43785"/>
                      <a:pt x="474" y="43842"/>
                      <a:pt x="587" y="43842"/>
                    </a:cubicBezTo>
                    <a:cubicBezTo>
                      <a:pt x="592" y="43842"/>
                      <a:pt x="596" y="43842"/>
                      <a:pt x="600" y="43842"/>
                    </a:cubicBezTo>
                    <a:cubicBezTo>
                      <a:pt x="15567" y="42935"/>
                      <a:pt x="30576" y="43103"/>
                      <a:pt x="45557" y="42796"/>
                    </a:cubicBezTo>
                    <a:cubicBezTo>
                      <a:pt x="49741" y="42698"/>
                      <a:pt x="53926" y="42559"/>
                      <a:pt x="58096" y="42377"/>
                    </a:cubicBezTo>
                    <a:cubicBezTo>
                      <a:pt x="58250" y="42377"/>
                      <a:pt x="58389" y="42252"/>
                      <a:pt x="58389" y="42071"/>
                    </a:cubicBezTo>
                    <a:cubicBezTo>
                      <a:pt x="58334" y="35347"/>
                      <a:pt x="58166" y="28610"/>
                      <a:pt x="57985" y="21901"/>
                    </a:cubicBezTo>
                    <a:cubicBezTo>
                      <a:pt x="57901" y="18539"/>
                      <a:pt x="57817" y="15192"/>
                      <a:pt x="57748" y="11830"/>
                    </a:cubicBezTo>
                    <a:cubicBezTo>
                      <a:pt x="57678" y="8622"/>
                      <a:pt x="57720" y="5386"/>
                      <a:pt x="57552" y="2205"/>
                    </a:cubicBezTo>
                    <a:cubicBezTo>
                      <a:pt x="57497" y="1229"/>
                      <a:pt x="57497" y="825"/>
                      <a:pt x="56423" y="755"/>
                    </a:cubicBezTo>
                    <a:cubicBezTo>
                      <a:pt x="54763" y="643"/>
                      <a:pt x="53117" y="490"/>
                      <a:pt x="51471" y="350"/>
                    </a:cubicBezTo>
                    <a:cubicBezTo>
                      <a:pt x="50291" y="259"/>
                      <a:pt x="49116" y="234"/>
                      <a:pt x="47942" y="234"/>
                    </a:cubicBezTo>
                    <a:cubicBezTo>
                      <a:pt x="46570" y="234"/>
                      <a:pt x="45199" y="268"/>
                      <a:pt x="43822" y="268"/>
                    </a:cubicBezTo>
                    <a:cubicBezTo>
                      <a:pt x="43689" y="268"/>
                      <a:pt x="43556" y="267"/>
                      <a:pt x="43422" y="267"/>
                    </a:cubicBezTo>
                    <a:cubicBezTo>
                      <a:pt x="40373" y="226"/>
                      <a:pt x="37351" y="1"/>
                      <a:pt x="3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60" name="Google Shape;1360;p77"/>
              <p:cNvSpPr/>
              <p:nvPr/>
            </p:nvSpPr>
            <p:spPr bwMode="auto">
              <a:xfrm>
                <a:off x="4736350" y="4027550"/>
                <a:ext cx="1485550" cy="1098875"/>
              </a:xfrm>
              <a:custGeom>
                <a:avLst/>
                <a:gdLst/>
                <a:ahLst/>
                <a:cxnLst/>
                <a:rect l="l" t="t" r="r" b="b"/>
                <a:pathLst>
                  <a:path w="59422" h="43955" fill="norm" stroke="1" extrusionOk="0">
                    <a:moveTo>
                      <a:pt x="56133" y="0"/>
                    </a:moveTo>
                    <a:cubicBezTo>
                      <a:pt x="55797" y="0"/>
                      <a:pt x="55642" y="521"/>
                      <a:pt x="56018" y="588"/>
                    </a:cubicBezTo>
                    <a:cubicBezTo>
                      <a:pt x="56509" y="662"/>
                      <a:pt x="56988" y="736"/>
                      <a:pt x="57476" y="809"/>
                    </a:cubicBezTo>
                    <a:lnTo>
                      <a:pt x="57476" y="809"/>
                    </a:lnTo>
                    <a:cubicBezTo>
                      <a:pt x="57824" y="12401"/>
                      <a:pt x="58252" y="23965"/>
                      <a:pt x="58487" y="35544"/>
                    </a:cubicBezTo>
                    <a:cubicBezTo>
                      <a:pt x="58541" y="37756"/>
                      <a:pt x="58530" y="39943"/>
                      <a:pt x="58781" y="42153"/>
                    </a:cubicBezTo>
                    <a:lnTo>
                      <a:pt x="58781" y="42153"/>
                    </a:lnTo>
                    <a:cubicBezTo>
                      <a:pt x="58710" y="42162"/>
                      <a:pt x="58637" y="42166"/>
                      <a:pt x="58562" y="42166"/>
                    </a:cubicBezTo>
                    <a:cubicBezTo>
                      <a:pt x="58218" y="42166"/>
                      <a:pt x="57847" y="42086"/>
                      <a:pt x="57552" y="42058"/>
                    </a:cubicBezTo>
                    <a:cubicBezTo>
                      <a:pt x="56716" y="41988"/>
                      <a:pt x="55865" y="42016"/>
                      <a:pt x="55000" y="41988"/>
                    </a:cubicBezTo>
                    <a:cubicBezTo>
                      <a:pt x="53856" y="41972"/>
                      <a:pt x="52712" y="41965"/>
                      <a:pt x="51568" y="41965"/>
                    </a:cubicBezTo>
                    <a:cubicBezTo>
                      <a:pt x="50759" y="41965"/>
                      <a:pt x="49950" y="41968"/>
                      <a:pt x="49141" y="41974"/>
                    </a:cubicBezTo>
                    <a:cubicBezTo>
                      <a:pt x="45166" y="42030"/>
                      <a:pt x="41233" y="42295"/>
                      <a:pt x="37257" y="42462"/>
                    </a:cubicBezTo>
                    <a:cubicBezTo>
                      <a:pt x="35961" y="42522"/>
                      <a:pt x="34664" y="42539"/>
                      <a:pt x="33367" y="42539"/>
                    </a:cubicBezTo>
                    <a:cubicBezTo>
                      <a:pt x="31538" y="42539"/>
                      <a:pt x="29709" y="42505"/>
                      <a:pt x="27877" y="42505"/>
                    </a:cubicBezTo>
                    <a:cubicBezTo>
                      <a:pt x="27052" y="42505"/>
                      <a:pt x="26227" y="42512"/>
                      <a:pt x="25401" y="42532"/>
                    </a:cubicBezTo>
                    <a:cubicBezTo>
                      <a:pt x="21481" y="42616"/>
                      <a:pt x="17548" y="42825"/>
                      <a:pt x="13614" y="43020"/>
                    </a:cubicBezTo>
                    <a:cubicBezTo>
                      <a:pt x="9278" y="43224"/>
                      <a:pt x="4941" y="43415"/>
                      <a:pt x="617" y="43424"/>
                    </a:cubicBezTo>
                    <a:lnTo>
                      <a:pt x="617" y="43424"/>
                    </a:lnTo>
                    <a:cubicBezTo>
                      <a:pt x="703" y="42914"/>
                      <a:pt x="800" y="42397"/>
                      <a:pt x="879" y="41890"/>
                    </a:cubicBezTo>
                    <a:cubicBezTo>
                      <a:pt x="947" y="41627"/>
                      <a:pt x="762" y="41467"/>
                      <a:pt x="594" y="41467"/>
                    </a:cubicBezTo>
                    <a:cubicBezTo>
                      <a:pt x="486" y="41467"/>
                      <a:pt x="385" y="41534"/>
                      <a:pt x="363" y="41681"/>
                    </a:cubicBezTo>
                    <a:cubicBezTo>
                      <a:pt x="252" y="42309"/>
                      <a:pt x="140" y="42950"/>
                      <a:pt x="28" y="43578"/>
                    </a:cubicBezTo>
                    <a:cubicBezTo>
                      <a:pt x="0" y="43773"/>
                      <a:pt x="112" y="43955"/>
                      <a:pt x="307" y="43955"/>
                    </a:cubicBezTo>
                    <a:cubicBezTo>
                      <a:pt x="8300" y="43927"/>
                      <a:pt x="16251" y="43327"/>
                      <a:pt x="24229" y="43090"/>
                    </a:cubicBezTo>
                    <a:cubicBezTo>
                      <a:pt x="25440" y="43056"/>
                      <a:pt x="26649" y="43047"/>
                      <a:pt x="27857" y="43047"/>
                    </a:cubicBezTo>
                    <a:cubicBezTo>
                      <a:pt x="29450" y="43047"/>
                      <a:pt x="31040" y="43063"/>
                      <a:pt x="32629" y="43063"/>
                    </a:cubicBezTo>
                    <a:cubicBezTo>
                      <a:pt x="33834" y="43063"/>
                      <a:pt x="35037" y="43054"/>
                      <a:pt x="36239" y="43020"/>
                    </a:cubicBezTo>
                    <a:cubicBezTo>
                      <a:pt x="40200" y="42936"/>
                      <a:pt x="44162" y="42588"/>
                      <a:pt x="48137" y="42518"/>
                    </a:cubicBezTo>
                    <a:cubicBezTo>
                      <a:pt x="49253" y="42497"/>
                      <a:pt x="50372" y="42487"/>
                      <a:pt x="51492" y="42487"/>
                    </a:cubicBezTo>
                    <a:cubicBezTo>
                      <a:pt x="52611" y="42487"/>
                      <a:pt x="53731" y="42497"/>
                      <a:pt x="54846" y="42518"/>
                    </a:cubicBezTo>
                    <a:cubicBezTo>
                      <a:pt x="55767" y="42532"/>
                      <a:pt x="56716" y="42518"/>
                      <a:pt x="57636" y="42602"/>
                    </a:cubicBezTo>
                    <a:cubicBezTo>
                      <a:pt x="57950" y="42629"/>
                      <a:pt x="58311" y="42696"/>
                      <a:pt x="58650" y="42696"/>
                    </a:cubicBezTo>
                    <a:cubicBezTo>
                      <a:pt x="58839" y="42696"/>
                      <a:pt x="59020" y="42675"/>
                      <a:pt x="59184" y="42616"/>
                    </a:cubicBezTo>
                    <a:cubicBezTo>
                      <a:pt x="59296" y="42588"/>
                      <a:pt x="59422" y="42462"/>
                      <a:pt x="59394" y="42337"/>
                    </a:cubicBezTo>
                    <a:cubicBezTo>
                      <a:pt x="59171" y="40481"/>
                      <a:pt x="59143" y="38612"/>
                      <a:pt x="59101" y="36729"/>
                    </a:cubicBezTo>
                    <a:cubicBezTo>
                      <a:pt x="59045" y="33828"/>
                      <a:pt x="58975" y="30955"/>
                      <a:pt x="58892" y="28067"/>
                    </a:cubicBezTo>
                    <a:cubicBezTo>
                      <a:pt x="58738" y="22237"/>
                      <a:pt x="58543" y="16434"/>
                      <a:pt x="58348" y="10604"/>
                    </a:cubicBezTo>
                    <a:cubicBezTo>
                      <a:pt x="58250" y="7256"/>
                      <a:pt x="58138" y="3894"/>
                      <a:pt x="58041" y="547"/>
                    </a:cubicBezTo>
                    <a:cubicBezTo>
                      <a:pt x="58041" y="421"/>
                      <a:pt x="57957" y="282"/>
                      <a:pt x="57831" y="268"/>
                    </a:cubicBezTo>
                    <a:cubicBezTo>
                      <a:pt x="57273" y="184"/>
                      <a:pt x="56730" y="100"/>
                      <a:pt x="56172" y="3"/>
                    </a:cubicBezTo>
                    <a:cubicBezTo>
                      <a:pt x="56158" y="1"/>
                      <a:pt x="56146" y="0"/>
                      <a:pt x="5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361" name="Google Shape;1361;p77"/>
            <p:cNvGrpSpPr/>
            <p:nvPr/>
          </p:nvGrpSpPr>
          <p:grpSpPr bwMode="auto">
            <a:xfrm>
              <a:off x="3034125" y="521294"/>
              <a:ext cx="2955000" cy="853713"/>
              <a:chOff x="3034125" y="521294"/>
              <a:chExt cx="2955000" cy="853713"/>
            </a:xfrm>
          </p:grpSpPr>
          <p:grpSp>
            <p:nvGrpSpPr>
              <p:cNvPr id="1362" name="Google Shape;1362;p77"/>
              <p:cNvGrpSpPr/>
              <p:nvPr/>
            </p:nvGrpSpPr>
            <p:grpSpPr bwMode="auto">
              <a:xfrm>
                <a:off x="3034125" y="970175"/>
                <a:ext cx="854375" cy="100200"/>
                <a:chOff x="4983250" y="2368850"/>
                <a:chExt cx="854375" cy="100200"/>
              </a:xfrm>
            </p:grpSpPr>
            <p:sp>
              <p:nvSpPr>
                <p:cNvPr id="1363" name="Google Shape;1363;p77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64" name="Google Shape;1364;p77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65" name="Google Shape;1365;p77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66" name="Google Shape;1366;p77"/>
                <p:cNvSpPr/>
                <p:nvPr/>
              </p:nvSpPr>
              <p:spPr bwMode="auto"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fill="norm" stroke="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67" name="Google Shape;1367;p77"/>
                <p:cNvSpPr/>
                <p:nvPr/>
              </p:nvSpPr>
              <p:spPr bwMode="auto"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fill="norm" stroke="1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68" name="Google Shape;1368;p77"/>
                <p:cNvSpPr/>
                <p:nvPr/>
              </p:nvSpPr>
              <p:spPr bwMode="auto">
                <a:xfrm>
                  <a:off x="5731225" y="2379074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fill="norm" stroke="1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1369" name="Google Shape;1369;p77"/>
              <p:cNvGrpSpPr/>
              <p:nvPr/>
            </p:nvGrpSpPr>
            <p:grpSpPr bwMode="auto">
              <a:xfrm>
                <a:off x="3938100" y="988225"/>
                <a:ext cx="854375" cy="100200"/>
                <a:chOff x="4983250" y="2368850"/>
                <a:chExt cx="854375" cy="100200"/>
              </a:xfrm>
            </p:grpSpPr>
            <p:sp>
              <p:nvSpPr>
                <p:cNvPr id="1370" name="Google Shape;1370;p77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71" name="Google Shape;1371;p77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72" name="Google Shape;1372;p77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73" name="Google Shape;1373;p77"/>
                <p:cNvSpPr/>
                <p:nvPr/>
              </p:nvSpPr>
              <p:spPr bwMode="auto"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fill="norm" stroke="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74" name="Google Shape;1374;p77"/>
                <p:cNvSpPr/>
                <p:nvPr/>
              </p:nvSpPr>
              <p:spPr bwMode="auto"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fill="norm" stroke="1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75" name="Google Shape;1375;p77"/>
                <p:cNvSpPr/>
                <p:nvPr/>
              </p:nvSpPr>
              <p:spPr bwMode="auto">
                <a:xfrm>
                  <a:off x="5731225" y="2379074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fill="norm" stroke="1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1376" name="Google Shape;1376;p77"/>
              <p:cNvGrpSpPr/>
              <p:nvPr/>
            </p:nvGrpSpPr>
            <p:grpSpPr bwMode="auto">
              <a:xfrm>
                <a:off x="4842075" y="988225"/>
                <a:ext cx="696400" cy="98000"/>
                <a:chOff x="4983250" y="2368850"/>
                <a:chExt cx="696400" cy="98000"/>
              </a:xfrm>
            </p:grpSpPr>
            <p:sp>
              <p:nvSpPr>
                <p:cNvPr id="1377" name="Google Shape;1377;p77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78" name="Google Shape;1378;p77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79" name="Google Shape;1379;p77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80" name="Google Shape;1380;p77"/>
                <p:cNvSpPr/>
                <p:nvPr/>
              </p:nvSpPr>
              <p:spPr bwMode="auto"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fill="norm" stroke="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81" name="Google Shape;1381;p77"/>
                <p:cNvSpPr/>
                <p:nvPr/>
              </p:nvSpPr>
              <p:spPr bwMode="auto"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fill="norm" stroke="1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1382" name="Google Shape;1382;p77"/>
              <p:cNvGrpSpPr/>
              <p:nvPr/>
            </p:nvGrpSpPr>
            <p:grpSpPr bwMode="auto">
              <a:xfrm>
                <a:off x="5588075" y="989325"/>
                <a:ext cx="401050" cy="92325"/>
                <a:chOff x="4983250" y="2368850"/>
                <a:chExt cx="401050" cy="92325"/>
              </a:xfrm>
            </p:grpSpPr>
            <p:sp>
              <p:nvSpPr>
                <p:cNvPr id="1383" name="Google Shape;1383;p77"/>
                <p:cNvSpPr/>
                <p:nvPr/>
              </p:nvSpPr>
              <p:spPr bwMode="auto"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fill="norm" stroke="1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84" name="Google Shape;1384;p77"/>
                <p:cNvSpPr/>
                <p:nvPr/>
              </p:nvSpPr>
              <p:spPr bwMode="auto"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fill="norm" stroke="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85" name="Google Shape;1385;p77"/>
                <p:cNvSpPr/>
                <p:nvPr/>
              </p:nvSpPr>
              <p:spPr bwMode="auto">
                <a:xfrm>
                  <a:off x="5277899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fill="norm" stroke="1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sp>
            <p:nvSpPr>
              <p:cNvPr id="1386" name="Google Shape;1386;p77"/>
              <p:cNvSpPr/>
              <p:nvPr/>
            </p:nvSpPr>
            <p:spPr bwMode="auto">
              <a:xfrm>
                <a:off x="5385931" y="521294"/>
                <a:ext cx="589429" cy="853713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15234" fill="norm" stroke="1" extrusionOk="0">
                    <a:moveTo>
                      <a:pt x="7210" y="394"/>
                    </a:moveTo>
                    <a:cubicBezTo>
                      <a:pt x="7924" y="394"/>
                      <a:pt x="8677" y="836"/>
                      <a:pt x="9109" y="1201"/>
                    </a:cubicBezTo>
                    <a:cubicBezTo>
                      <a:pt x="9611" y="1620"/>
                      <a:pt x="9736" y="2066"/>
                      <a:pt x="9625" y="2624"/>
                    </a:cubicBezTo>
                    <a:cubicBezTo>
                      <a:pt x="9736" y="1829"/>
                      <a:pt x="9346" y="1480"/>
                      <a:pt x="8844" y="1131"/>
                    </a:cubicBezTo>
                    <a:cubicBezTo>
                      <a:pt x="8286" y="741"/>
                      <a:pt x="7742" y="532"/>
                      <a:pt x="7239" y="532"/>
                    </a:cubicBezTo>
                    <a:cubicBezTo>
                      <a:pt x="6947" y="532"/>
                      <a:pt x="6668" y="601"/>
                      <a:pt x="6403" y="741"/>
                    </a:cubicBezTo>
                    <a:cubicBezTo>
                      <a:pt x="6040" y="950"/>
                      <a:pt x="5691" y="1355"/>
                      <a:pt x="5370" y="1815"/>
                    </a:cubicBezTo>
                    <a:cubicBezTo>
                      <a:pt x="5635" y="1410"/>
                      <a:pt x="5928" y="1048"/>
                      <a:pt x="6235" y="769"/>
                    </a:cubicBezTo>
                    <a:cubicBezTo>
                      <a:pt x="6523" y="499"/>
                      <a:pt x="6862" y="394"/>
                      <a:pt x="7210" y="394"/>
                    </a:cubicBezTo>
                    <a:close/>
                    <a:moveTo>
                      <a:pt x="4115" y="7199"/>
                    </a:moveTo>
                    <a:lnTo>
                      <a:pt x="4115" y="7199"/>
                    </a:lnTo>
                    <a:cubicBezTo>
                      <a:pt x="3724" y="7897"/>
                      <a:pt x="3404" y="8580"/>
                      <a:pt x="3139" y="9277"/>
                    </a:cubicBezTo>
                    <a:lnTo>
                      <a:pt x="3125" y="9319"/>
                    </a:lnTo>
                    <a:cubicBezTo>
                      <a:pt x="2832" y="10114"/>
                      <a:pt x="2525" y="10882"/>
                      <a:pt x="3153" y="11621"/>
                    </a:cubicBezTo>
                    <a:cubicBezTo>
                      <a:pt x="3369" y="11862"/>
                      <a:pt x="3909" y="12176"/>
                      <a:pt x="4322" y="12176"/>
                    </a:cubicBezTo>
                    <a:cubicBezTo>
                      <a:pt x="4387" y="12176"/>
                      <a:pt x="4449" y="12168"/>
                      <a:pt x="4506" y="12151"/>
                    </a:cubicBezTo>
                    <a:cubicBezTo>
                      <a:pt x="4924" y="12025"/>
                      <a:pt x="5273" y="11732"/>
                      <a:pt x="5552" y="11370"/>
                    </a:cubicBezTo>
                    <a:lnTo>
                      <a:pt x="5552" y="11370"/>
                    </a:lnTo>
                    <a:cubicBezTo>
                      <a:pt x="5259" y="11872"/>
                      <a:pt x="5008" y="12207"/>
                      <a:pt x="4575" y="12249"/>
                    </a:cubicBezTo>
                    <a:cubicBezTo>
                      <a:pt x="4534" y="12254"/>
                      <a:pt x="4491" y="12256"/>
                      <a:pt x="4447" y="12256"/>
                    </a:cubicBezTo>
                    <a:cubicBezTo>
                      <a:pt x="3900" y="12256"/>
                      <a:pt x="3185" y="11872"/>
                      <a:pt x="2901" y="11523"/>
                    </a:cubicBezTo>
                    <a:cubicBezTo>
                      <a:pt x="2232" y="10686"/>
                      <a:pt x="3334" y="8552"/>
                      <a:pt x="4115" y="7199"/>
                    </a:cubicBezTo>
                    <a:close/>
                    <a:moveTo>
                      <a:pt x="2343" y="7157"/>
                    </a:moveTo>
                    <a:lnTo>
                      <a:pt x="2343" y="7157"/>
                    </a:lnTo>
                    <a:cubicBezTo>
                      <a:pt x="2148" y="7562"/>
                      <a:pt x="1953" y="7966"/>
                      <a:pt x="1800" y="8371"/>
                    </a:cubicBezTo>
                    <a:lnTo>
                      <a:pt x="1674" y="8650"/>
                    </a:lnTo>
                    <a:cubicBezTo>
                      <a:pt x="977" y="10198"/>
                      <a:pt x="112" y="12109"/>
                      <a:pt x="1018" y="13350"/>
                    </a:cubicBezTo>
                    <a:cubicBezTo>
                      <a:pt x="1437" y="13922"/>
                      <a:pt x="2120" y="14257"/>
                      <a:pt x="2650" y="14480"/>
                    </a:cubicBezTo>
                    <a:cubicBezTo>
                      <a:pt x="2991" y="14622"/>
                      <a:pt x="3358" y="14734"/>
                      <a:pt x="3740" y="14734"/>
                    </a:cubicBezTo>
                    <a:cubicBezTo>
                      <a:pt x="4372" y="14734"/>
                      <a:pt x="5044" y="14426"/>
                      <a:pt x="5705" y="13434"/>
                    </a:cubicBezTo>
                    <a:cubicBezTo>
                      <a:pt x="6416" y="12374"/>
                      <a:pt x="7058" y="11202"/>
                      <a:pt x="7644" y="9933"/>
                    </a:cubicBezTo>
                    <a:lnTo>
                      <a:pt x="7644" y="9933"/>
                    </a:lnTo>
                    <a:cubicBezTo>
                      <a:pt x="6891" y="11621"/>
                      <a:pt x="6110" y="12988"/>
                      <a:pt x="5273" y="14048"/>
                    </a:cubicBezTo>
                    <a:cubicBezTo>
                      <a:pt x="4798" y="14659"/>
                      <a:pt x="4290" y="14866"/>
                      <a:pt x="3784" y="14866"/>
                    </a:cubicBezTo>
                    <a:cubicBezTo>
                      <a:pt x="3307" y="14866"/>
                      <a:pt x="2831" y="14683"/>
                      <a:pt x="2385" y="14480"/>
                    </a:cubicBezTo>
                    <a:cubicBezTo>
                      <a:pt x="1451" y="14062"/>
                      <a:pt x="419" y="13392"/>
                      <a:pt x="600" y="11816"/>
                    </a:cubicBezTo>
                    <a:cubicBezTo>
                      <a:pt x="767" y="10338"/>
                      <a:pt x="1576" y="8678"/>
                      <a:pt x="2343" y="7157"/>
                    </a:cubicBezTo>
                    <a:close/>
                    <a:moveTo>
                      <a:pt x="7221" y="0"/>
                    </a:moveTo>
                    <a:cubicBezTo>
                      <a:pt x="6794" y="0"/>
                      <a:pt x="6369" y="129"/>
                      <a:pt x="5998" y="462"/>
                    </a:cubicBezTo>
                    <a:cubicBezTo>
                      <a:pt x="5426" y="1006"/>
                      <a:pt x="4924" y="1843"/>
                      <a:pt x="4464" y="2596"/>
                    </a:cubicBezTo>
                    <a:cubicBezTo>
                      <a:pt x="4366" y="2763"/>
                      <a:pt x="4254" y="2945"/>
                      <a:pt x="4157" y="3098"/>
                    </a:cubicBezTo>
                    <a:cubicBezTo>
                      <a:pt x="3557" y="4061"/>
                      <a:pt x="2985" y="5079"/>
                      <a:pt x="2441" y="6125"/>
                    </a:cubicBezTo>
                    <a:lnTo>
                      <a:pt x="2204" y="6599"/>
                    </a:lnTo>
                    <a:cubicBezTo>
                      <a:pt x="1367" y="8245"/>
                      <a:pt x="405" y="10086"/>
                      <a:pt x="209" y="11760"/>
                    </a:cubicBezTo>
                    <a:cubicBezTo>
                      <a:pt x="0" y="13602"/>
                      <a:pt x="1256" y="14383"/>
                      <a:pt x="2218" y="14815"/>
                    </a:cubicBezTo>
                    <a:cubicBezTo>
                      <a:pt x="2581" y="14969"/>
                      <a:pt x="3139" y="15234"/>
                      <a:pt x="3752" y="15234"/>
                    </a:cubicBezTo>
                    <a:cubicBezTo>
                      <a:pt x="4352" y="15234"/>
                      <a:pt x="4980" y="15010"/>
                      <a:pt x="5552" y="14257"/>
                    </a:cubicBezTo>
                    <a:cubicBezTo>
                      <a:pt x="6682" y="12820"/>
                      <a:pt x="7686" y="10896"/>
                      <a:pt x="8662" y="8357"/>
                    </a:cubicBezTo>
                    <a:cubicBezTo>
                      <a:pt x="8718" y="8217"/>
                      <a:pt x="8718" y="8078"/>
                      <a:pt x="8634" y="7980"/>
                    </a:cubicBezTo>
                    <a:cubicBezTo>
                      <a:pt x="8575" y="7886"/>
                      <a:pt x="8477" y="7851"/>
                      <a:pt x="8372" y="7851"/>
                    </a:cubicBezTo>
                    <a:cubicBezTo>
                      <a:pt x="8352" y="7851"/>
                      <a:pt x="8333" y="7853"/>
                      <a:pt x="8314" y="7855"/>
                    </a:cubicBezTo>
                    <a:cubicBezTo>
                      <a:pt x="8160" y="7869"/>
                      <a:pt x="8035" y="7994"/>
                      <a:pt x="7965" y="8148"/>
                    </a:cubicBezTo>
                    <a:cubicBezTo>
                      <a:pt x="7239" y="10031"/>
                      <a:pt x="6361" y="11746"/>
                      <a:pt x="5384" y="13211"/>
                    </a:cubicBezTo>
                    <a:cubicBezTo>
                      <a:pt x="4823" y="14044"/>
                      <a:pt x="4302" y="14348"/>
                      <a:pt x="3739" y="14348"/>
                    </a:cubicBezTo>
                    <a:cubicBezTo>
                      <a:pt x="3435" y="14348"/>
                      <a:pt x="3118" y="14260"/>
                      <a:pt x="2776" y="14118"/>
                    </a:cubicBezTo>
                    <a:cubicBezTo>
                      <a:pt x="2288" y="13908"/>
                      <a:pt x="1660" y="13615"/>
                      <a:pt x="1297" y="13099"/>
                    </a:cubicBezTo>
                    <a:cubicBezTo>
                      <a:pt x="502" y="12039"/>
                      <a:pt x="1325" y="10226"/>
                      <a:pt x="1995" y="8761"/>
                    </a:cubicBezTo>
                    <a:lnTo>
                      <a:pt x="2106" y="8482"/>
                    </a:lnTo>
                    <a:cubicBezTo>
                      <a:pt x="2901" y="6711"/>
                      <a:pt x="3780" y="5009"/>
                      <a:pt x="4757" y="3461"/>
                    </a:cubicBezTo>
                    <a:cubicBezTo>
                      <a:pt x="4854" y="3335"/>
                      <a:pt x="4938" y="3196"/>
                      <a:pt x="5022" y="3042"/>
                    </a:cubicBezTo>
                    <a:cubicBezTo>
                      <a:pt x="5440" y="2331"/>
                      <a:pt x="6040" y="1355"/>
                      <a:pt x="6598" y="1034"/>
                    </a:cubicBezTo>
                    <a:cubicBezTo>
                      <a:pt x="6806" y="917"/>
                      <a:pt x="7022" y="869"/>
                      <a:pt x="7239" y="869"/>
                    </a:cubicBezTo>
                    <a:cubicBezTo>
                      <a:pt x="7747" y="869"/>
                      <a:pt x="8253" y="1136"/>
                      <a:pt x="8634" y="1410"/>
                    </a:cubicBezTo>
                    <a:cubicBezTo>
                      <a:pt x="9150" y="1773"/>
                      <a:pt x="9457" y="2038"/>
                      <a:pt x="9178" y="3015"/>
                    </a:cubicBezTo>
                    <a:cubicBezTo>
                      <a:pt x="9109" y="3252"/>
                      <a:pt x="8969" y="3531"/>
                      <a:pt x="8844" y="3810"/>
                    </a:cubicBezTo>
                    <a:cubicBezTo>
                      <a:pt x="8774" y="3949"/>
                      <a:pt x="8718" y="4061"/>
                      <a:pt x="8662" y="4172"/>
                    </a:cubicBezTo>
                    <a:cubicBezTo>
                      <a:pt x="8341" y="4967"/>
                      <a:pt x="7937" y="5874"/>
                      <a:pt x="7518" y="6753"/>
                    </a:cubicBezTo>
                    <a:cubicBezTo>
                      <a:pt x="7044" y="7771"/>
                      <a:pt x="6612" y="8636"/>
                      <a:pt x="6193" y="9445"/>
                    </a:cubicBezTo>
                    <a:cubicBezTo>
                      <a:pt x="6124" y="9570"/>
                      <a:pt x="6054" y="9682"/>
                      <a:pt x="5984" y="9821"/>
                    </a:cubicBezTo>
                    <a:cubicBezTo>
                      <a:pt x="5580" y="10630"/>
                      <a:pt x="5133" y="11537"/>
                      <a:pt x="4394" y="11746"/>
                    </a:cubicBezTo>
                    <a:cubicBezTo>
                      <a:pt x="4368" y="11754"/>
                      <a:pt x="4337" y="11758"/>
                      <a:pt x="4304" y="11758"/>
                    </a:cubicBezTo>
                    <a:cubicBezTo>
                      <a:pt x="4040" y="11758"/>
                      <a:pt x="3593" y="11528"/>
                      <a:pt x="3431" y="11342"/>
                    </a:cubicBezTo>
                    <a:cubicBezTo>
                      <a:pt x="2957" y="10756"/>
                      <a:pt x="3180" y="10198"/>
                      <a:pt x="3473" y="9403"/>
                    </a:cubicBezTo>
                    <a:lnTo>
                      <a:pt x="3487" y="9361"/>
                    </a:lnTo>
                    <a:cubicBezTo>
                      <a:pt x="3836" y="8455"/>
                      <a:pt x="4296" y="7548"/>
                      <a:pt x="4882" y="6571"/>
                    </a:cubicBezTo>
                    <a:cubicBezTo>
                      <a:pt x="5022" y="6334"/>
                      <a:pt x="4952" y="6111"/>
                      <a:pt x="4798" y="6027"/>
                    </a:cubicBezTo>
                    <a:cubicBezTo>
                      <a:pt x="4752" y="6000"/>
                      <a:pt x="4693" y="5984"/>
                      <a:pt x="4630" y="5984"/>
                    </a:cubicBezTo>
                    <a:cubicBezTo>
                      <a:pt x="4504" y="5984"/>
                      <a:pt x="4361" y="6046"/>
                      <a:pt x="4268" y="6195"/>
                    </a:cubicBezTo>
                    <a:lnTo>
                      <a:pt x="4254" y="6223"/>
                    </a:lnTo>
                    <a:cubicBezTo>
                      <a:pt x="3418" y="7618"/>
                      <a:pt x="1646" y="10533"/>
                      <a:pt x="2609" y="11732"/>
                    </a:cubicBezTo>
                    <a:cubicBezTo>
                      <a:pt x="2940" y="12165"/>
                      <a:pt x="3735" y="12610"/>
                      <a:pt x="4413" y="12610"/>
                    </a:cubicBezTo>
                    <a:cubicBezTo>
                      <a:pt x="4477" y="12610"/>
                      <a:pt x="4541" y="12606"/>
                      <a:pt x="4603" y="12597"/>
                    </a:cubicBezTo>
                    <a:cubicBezTo>
                      <a:pt x="5273" y="12528"/>
                      <a:pt x="5607" y="11956"/>
                      <a:pt x="5900" y="11467"/>
                    </a:cubicBezTo>
                    <a:cubicBezTo>
                      <a:pt x="7170" y="9361"/>
                      <a:pt x="8188" y="7129"/>
                      <a:pt x="9192" y="4828"/>
                    </a:cubicBezTo>
                    <a:lnTo>
                      <a:pt x="9346" y="4451"/>
                    </a:lnTo>
                    <a:cubicBezTo>
                      <a:pt x="9973" y="3056"/>
                      <a:pt x="10517" y="1857"/>
                      <a:pt x="9374" y="894"/>
                    </a:cubicBezTo>
                    <a:cubicBezTo>
                      <a:pt x="8886" y="481"/>
                      <a:pt x="8048" y="0"/>
                      <a:pt x="7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000486101" name="Google Shape;1387;p77"/>
          <p:cNvSpPr txBox="1"/>
          <p:nvPr>
            <p:ph type="title"/>
          </p:nvPr>
        </p:nvSpPr>
        <p:spPr bwMode="auto"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1595746688" name="Google Shape;1388;p77"/>
          <p:cNvSpPr txBox="1"/>
          <p:nvPr>
            <p:ph type="subTitle" idx="1"/>
          </p:nvPr>
        </p:nvSpPr>
        <p:spPr bwMode="auto">
          <a:xfrm>
            <a:off x="3174750" y="3488875"/>
            <a:ext cx="2794500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573994411" name="Google Shape;1389;p77"/>
          <p:cNvSpPr txBox="1"/>
          <p:nvPr>
            <p:ph type="title" idx="2" hasCustomPrompt="1"/>
          </p:nvPr>
        </p:nvSpPr>
        <p:spPr bwMode="auto">
          <a:xfrm>
            <a:off x="2905500" y="1680150"/>
            <a:ext cx="3203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54455793" name="Google Shape;1390;p77"/>
          <p:cNvSpPr/>
          <p:nvPr/>
        </p:nvSpPr>
        <p:spPr bwMode="auto">
          <a:xfrm>
            <a:off x="-113641" y="-36102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70789986" name="Google Shape;1391;p77"/>
          <p:cNvSpPr/>
          <p:nvPr/>
        </p:nvSpPr>
        <p:spPr bwMode="auto">
          <a:xfrm rot="-5400000" flipH="1">
            <a:off x="7010180" y="29093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33548738" name="Google Shape;1392;p77"/>
          <p:cNvSpPr/>
          <p:nvPr/>
        </p:nvSpPr>
        <p:spPr bwMode="auto">
          <a:xfrm>
            <a:off x="8404922" y="45133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6753904" name="Google Shape;1393;p77"/>
          <p:cNvSpPr/>
          <p:nvPr/>
        </p:nvSpPr>
        <p:spPr bwMode="auto">
          <a:xfrm>
            <a:off x="8252524" y="42981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00004801" name="Google Shape;1394;p77"/>
          <p:cNvSpPr/>
          <p:nvPr/>
        </p:nvSpPr>
        <p:spPr bwMode="auto">
          <a:xfrm>
            <a:off x="2290425" y="3418496"/>
            <a:ext cx="124091" cy="10939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70150368" name="Google Shape;1395;p77"/>
          <p:cNvSpPr/>
          <p:nvPr/>
        </p:nvSpPr>
        <p:spPr bwMode="auto">
          <a:xfrm>
            <a:off x="2372075" y="3184084"/>
            <a:ext cx="81888" cy="7219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767708782" name="Google Shape;1396;p77"/>
          <p:cNvGrpSpPr/>
          <p:nvPr/>
        </p:nvGrpSpPr>
        <p:grpSpPr bwMode="auto">
          <a:xfrm rot="5770332" flipH="1">
            <a:off x="1108740" y="425910"/>
            <a:ext cx="306762" cy="476338"/>
            <a:chOff x="4452729" y="352000"/>
            <a:chExt cx="225596" cy="350302"/>
          </a:xfrm>
        </p:grpSpPr>
        <p:sp>
          <p:nvSpPr>
            <p:cNvPr id="1397" name="Google Shape;1397;p77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8" name="Google Shape;1398;p77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9" name="Google Shape;1399;p77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28815248" name="Google Shape;1400;p77"/>
          <p:cNvSpPr/>
          <p:nvPr/>
        </p:nvSpPr>
        <p:spPr bwMode="auto">
          <a:xfrm>
            <a:off x="2551550" y="3437087"/>
            <a:ext cx="81888" cy="72218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2" preserve="0" showMasterPhAnim="0" showMasterSp="1" userDrawn="1">
  <p:cSld name="CUSTOM_4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68996484" name="Google Shape;1402;p78"/>
          <p:cNvGrpSpPr/>
          <p:nvPr/>
        </p:nvGrpSpPr>
        <p:grpSpPr bwMode="auto">
          <a:xfrm>
            <a:off x="2463475" y="364763"/>
            <a:ext cx="4259314" cy="4413964"/>
            <a:chOff x="3190142" y="3858843"/>
            <a:chExt cx="1210411" cy="1266306"/>
          </a:xfrm>
        </p:grpSpPr>
        <p:sp>
          <p:nvSpPr>
            <p:cNvPr id="1403" name="Google Shape;1403;p78"/>
            <p:cNvSpPr/>
            <p:nvPr/>
          </p:nvSpPr>
          <p:spPr bwMode="auto">
            <a:xfrm>
              <a:off x="3196894" y="3870999"/>
              <a:ext cx="1197621" cy="1251167"/>
            </a:xfrm>
            <a:custGeom>
              <a:avLst/>
              <a:gdLst/>
              <a:ahLst/>
              <a:cxnLst/>
              <a:rect l="l" t="t" r="r" b="b"/>
              <a:pathLst>
                <a:path w="47007" h="45287" fill="norm" stroke="1" extrusionOk="0">
                  <a:moveTo>
                    <a:pt x="31033" y="1"/>
                  </a:moveTo>
                  <a:cubicBezTo>
                    <a:pt x="20925" y="1"/>
                    <a:pt x="10833" y="666"/>
                    <a:pt x="795" y="1987"/>
                  </a:cubicBezTo>
                  <a:cubicBezTo>
                    <a:pt x="1060" y="16215"/>
                    <a:pt x="781" y="30442"/>
                    <a:pt x="0" y="44628"/>
                  </a:cubicBezTo>
                  <a:cubicBezTo>
                    <a:pt x="446" y="44768"/>
                    <a:pt x="1088" y="44740"/>
                    <a:pt x="1465" y="44782"/>
                  </a:cubicBezTo>
                  <a:cubicBezTo>
                    <a:pt x="1953" y="44837"/>
                    <a:pt x="2413" y="44893"/>
                    <a:pt x="2901" y="44949"/>
                  </a:cubicBezTo>
                  <a:cubicBezTo>
                    <a:pt x="3808" y="45033"/>
                    <a:pt x="4701" y="45102"/>
                    <a:pt x="5607" y="45158"/>
                  </a:cubicBezTo>
                  <a:cubicBezTo>
                    <a:pt x="7316" y="45244"/>
                    <a:pt x="9014" y="45286"/>
                    <a:pt x="10720" y="45286"/>
                  </a:cubicBezTo>
                  <a:cubicBezTo>
                    <a:pt x="10964" y="45286"/>
                    <a:pt x="11208" y="45285"/>
                    <a:pt x="11452" y="45284"/>
                  </a:cubicBezTo>
                  <a:cubicBezTo>
                    <a:pt x="15357" y="45242"/>
                    <a:pt x="19277" y="45047"/>
                    <a:pt x="23183" y="44879"/>
                  </a:cubicBezTo>
                  <a:cubicBezTo>
                    <a:pt x="30980" y="44544"/>
                    <a:pt x="38749" y="44210"/>
                    <a:pt x="46547" y="43889"/>
                  </a:cubicBezTo>
                  <a:cubicBezTo>
                    <a:pt x="46407" y="37556"/>
                    <a:pt x="46686" y="31223"/>
                    <a:pt x="46839" y="24891"/>
                  </a:cubicBezTo>
                  <a:cubicBezTo>
                    <a:pt x="46979" y="19242"/>
                    <a:pt x="47007" y="13578"/>
                    <a:pt x="46477" y="7985"/>
                  </a:cubicBezTo>
                  <a:cubicBezTo>
                    <a:pt x="46323" y="6423"/>
                    <a:pt x="46142" y="4888"/>
                    <a:pt x="45905" y="3354"/>
                  </a:cubicBezTo>
                  <a:cubicBezTo>
                    <a:pt x="45793" y="2699"/>
                    <a:pt x="45751" y="1959"/>
                    <a:pt x="45556" y="1318"/>
                  </a:cubicBezTo>
                  <a:cubicBezTo>
                    <a:pt x="45221" y="271"/>
                    <a:pt x="44468" y="397"/>
                    <a:pt x="43562" y="341"/>
                  </a:cubicBezTo>
                  <a:cubicBezTo>
                    <a:pt x="40702" y="188"/>
                    <a:pt x="37829" y="76"/>
                    <a:pt x="34969" y="34"/>
                  </a:cubicBezTo>
                  <a:cubicBezTo>
                    <a:pt x="33657" y="12"/>
                    <a:pt x="32345" y="1"/>
                    <a:pt x="3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4" name="Google Shape;1404;p78"/>
            <p:cNvSpPr/>
            <p:nvPr/>
          </p:nvSpPr>
          <p:spPr bwMode="auto">
            <a:xfrm>
              <a:off x="3190142" y="3858843"/>
              <a:ext cx="1210411" cy="1266306"/>
            </a:xfrm>
            <a:custGeom>
              <a:avLst/>
              <a:gdLst/>
              <a:ahLst/>
              <a:cxnLst/>
              <a:rect l="l" t="t" r="r" b="b"/>
              <a:pathLst>
                <a:path w="47509" h="45835" fill="norm" stroke="1" extrusionOk="0">
                  <a:moveTo>
                    <a:pt x="31268" y="532"/>
                  </a:moveTo>
                  <a:cubicBezTo>
                    <a:pt x="34605" y="532"/>
                    <a:pt x="37934" y="607"/>
                    <a:pt x="41246" y="753"/>
                  </a:cubicBezTo>
                  <a:cubicBezTo>
                    <a:pt x="42264" y="781"/>
                    <a:pt x="43255" y="837"/>
                    <a:pt x="44273" y="893"/>
                  </a:cubicBezTo>
                  <a:cubicBezTo>
                    <a:pt x="44873" y="921"/>
                    <a:pt x="45291" y="990"/>
                    <a:pt x="45556" y="1632"/>
                  </a:cubicBezTo>
                  <a:cubicBezTo>
                    <a:pt x="45765" y="2162"/>
                    <a:pt x="45779" y="2776"/>
                    <a:pt x="45849" y="3306"/>
                  </a:cubicBezTo>
                  <a:cubicBezTo>
                    <a:pt x="46156" y="5524"/>
                    <a:pt x="46449" y="7728"/>
                    <a:pt x="46602" y="9932"/>
                  </a:cubicBezTo>
                  <a:cubicBezTo>
                    <a:pt x="46993" y="14990"/>
                    <a:pt x="46965" y="20062"/>
                    <a:pt x="46854" y="25135"/>
                  </a:cubicBezTo>
                  <a:lnTo>
                    <a:pt x="46854" y="25135"/>
                  </a:lnTo>
                  <a:cubicBezTo>
                    <a:pt x="46854" y="25139"/>
                    <a:pt x="46853" y="25144"/>
                    <a:pt x="46853" y="25149"/>
                  </a:cubicBezTo>
                  <a:cubicBezTo>
                    <a:pt x="46688" y="31384"/>
                    <a:pt x="46414" y="37632"/>
                    <a:pt x="46541" y="43880"/>
                  </a:cubicBezTo>
                  <a:lnTo>
                    <a:pt x="46541" y="43880"/>
                  </a:lnTo>
                  <a:cubicBezTo>
                    <a:pt x="40507" y="44141"/>
                    <a:pt x="34461" y="44402"/>
                    <a:pt x="28441" y="44650"/>
                  </a:cubicBezTo>
                  <a:cubicBezTo>
                    <a:pt x="22553" y="44906"/>
                    <a:pt x="16679" y="45279"/>
                    <a:pt x="10804" y="45279"/>
                  </a:cubicBezTo>
                  <a:cubicBezTo>
                    <a:pt x="10597" y="45279"/>
                    <a:pt x="10390" y="45278"/>
                    <a:pt x="10182" y="45277"/>
                  </a:cubicBezTo>
                  <a:cubicBezTo>
                    <a:pt x="8467" y="45277"/>
                    <a:pt x="6751" y="45222"/>
                    <a:pt x="5035" y="45110"/>
                  </a:cubicBezTo>
                  <a:cubicBezTo>
                    <a:pt x="4212" y="45054"/>
                    <a:pt x="3417" y="44984"/>
                    <a:pt x="2594" y="44901"/>
                  </a:cubicBezTo>
                  <a:cubicBezTo>
                    <a:pt x="1912" y="44812"/>
                    <a:pt x="1196" y="44827"/>
                    <a:pt x="528" y="44685"/>
                  </a:cubicBezTo>
                  <a:lnTo>
                    <a:pt x="528" y="44685"/>
                  </a:lnTo>
                  <a:cubicBezTo>
                    <a:pt x="1310" y="30634"/>
                    <a:pt x="1586" y="16555"/>
                    <a:pt x="1329" y="2476"/>
                  </a:cubicBezTo>
                  <a:lnTo>
                    <a:pt x="1329" y="2476"/>
                  </a:lnTo>
                  <a:cubicBezTo>
                    <a:pt x="10140" y="1340"/>
                    <a:pt x="18991" y="682"/>
                    <a:pt x="27869" y="558"/>
                  </a:cubicBezTo>
                  <a:cubicBezTo>
                    <a:pt x="29003" y="540"/>
                    <a:pt x="30136" y="532"/>
                    <a:pt x="31268" y="532"/>
                  </a:cubicBezTo>
                  <a:close/>
                  <a:moveTo>
                    <a:pt x="31119" y="0"/>
                  </a:moveTo>
                  <a:cubicBezTo>
                    <a:pt x="26433" y="0"/>
                    <a:pt x="21760" y="154"/>
                    <a:pt x="17087" y="433"/>
                  </a:cubicBezTo>
                  <a:cubicBezTo>
                    <a:pt x="11731" y="767"/>
                    <a:pt x="6375" y="1283"/>
                    <a:pt x="1060" y="1981"/>
                  </a:cubicBezTo>
                  <a:cubicBezTo>
                    <a:pt x="921" y="2009"/>
                    <a:pt x="795" y="2092"/>
                    <a:pt x="795" y="2246"/>
                  </a:cubicBezTo>
                  <a:cubicBezTo>
                    <a:pt x="1060" y="16459"/>
                    <a:pt x="781" y="30687"/>
                    <a:pt x="0" y="44901"/>
                  </a:cubicBezTo>
                  <a:cubicBezTo>
                    <a:pt x="0" y="45012"/>
                    <a:pt x="84" y="45124"/>
                    <a:pt x="195" y="45152"/>
                  </a:cubicBezTo>
                  <a:cubicBezTo>
                    <a:pt x="1283" y="45431"/>
                    <a:pt x="2539" y="45431"/>
                    <a:pt x="3682" y="45542"/>
                  </a:cubicBezTo>
                  <a:cubicBezTo>
                    <a:pt x="5217" y="45682"/>
                    <a:pt x="6751" y="45752"/>
                    <a:pt x="8285" y="45807"/>
                  </a:cubicBezTo>
                  <a:cubicBezTo>
                    <a:pt x="9128" y="45826"/>
                    <a:pt x="9973" y="45835"/>
                    <a:pt x="10817" y="45835"/>
                  </a:cubicBezTo>
                  <a:cubicBezTo>
                    <a:pt x="13075" y="45835"/>
                    <a:pt x="15336" y="45773"/>
                    <a:pt x="17589" y="45682"/>
                  </a:cubicBezTo>
                  <a:cubicBezTo>
                    <a:pt x="23782" y="45431"/>
                    <a:pt x="29976" y="45138"/>
                    <a:pt x="36155" y="44873"/>
                  </a:cubicBezTo>
                  <a:cubicBezTo>
                    <a:pt x="39712" y="44719"/>
                    <a:pt x="43255" y="44580"/>
                    <a:pt x="46812" y="44426"/>
                  </a:cubicBezTo>
                  <a:cubicBezTo>
                    <a:pt x="46951" y="44426"/>
                    <a:pt x="47077" y="44301"/>
                    <a:pt x="47077" y="44161"/>
                  </a:cubicBezTo>
                  <a:cubicBezTo>
                    <a:pt x="46951" y="37843"/>
                    <a:pt x="47216" y="31510"/>
                    <a:pt x="47369" y="25177"/>
                  </a:cubicBezTo>
                  <a:cubicBezTo>
                    <a:pt x="47370" y="25168"/>
                    <a:pt x="47370" y="25158"/>
                    <a:pt x="47370" y="25149"/>
                  </a:cubicBezTo>
                  <a:lnTo>
                    <a:pt x="47370" y="25149"/>
                  </a:lnTo>
                  <a:cubicBezTo>
                    <a:pt x="47481" y="20309"/>
                    <a:pt x="47509" y="15469"/>
                    <a:pt x="47174" y="10643"/>
                  </a:cubicBezTo>
                  <a:cubicBezTo>
                    <a:pt x="47021" y="8425"/>
                    <a:pt x="46798" y="6221"/>
                    <a:pt x="46477" y="4031"/>
                  </a:cubicBezTo>
                  <a:cubicBezTo>
                    <a:pt x="46295" y="2734"/>
                    <a:pt x="46407" y="628"/>
                    <a:pt x="44733" y="391"/>
                  </a:cubicBezTo>
                  <a:cubicBezTo>
                    <a:pt x="42641" y="84"/>
                    <a:pt x="40437" y="154"/>
                    <a:pt x="38317" y="112"/>
                  </a:cubicBezTo>
                  <a:cubicBezTo>
                    <a:pt x="35918" y="42"/>
                    <a:pt x="33532" y="0"/>
                    <a:pt x="3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95685812" name="Google Shape;1405;p78"/>
          <p:cNvSpPr txBox="1"/>
          <p:nvPr>
            <p:ph type="title"/>
          </p:nvPr>
        </p:nvSpPr>
        <p:spPr bwMode="auto">
          <a:xfrm>
            <a:off x="2537900" y="3190375"/>
            <a:ext cx="41058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1079282882" name="Google Shape;1406;p78"/>
          <p:cNvSpPr txBox="1"/>
          <p:nvPr>
            <p:ph type="subTitle" idx="1"/>
          </p:nvPr>
        </p:nvSpPr>
        <p:spPr bwMode="auto">
          <a:xfrm>
            <a:off x="3174750" y="4022275"/>
            <a:ext cx="2794500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797927443" name="Google Shape;1407;p78"/>
          <p:cNvSpPr txBox="1"/>
          <p:nvPr>
            <p:ph type="title" idx="2" hasCustomPrompt="1"/>
          </p:nvPr>
        </p:nvSpPr>
        <p:spPr bwMode="auto">
          <a:xfrm>
            <a:off x="2537850" y="2899350"/>
            <a:ext cx="4105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101911323" name="Google Shape;1408;p78"/>
          <p:cNvSpPr/>
          <p:nvPr/>
        </p:nvSpPr>
        <p:spPr bwMode="auto">
          <a:xfrm rot="4636555" flipH="1">
            <a:off x="7638270" y="723808"/>
            <a:ext cx="1472595" cy="818294"/>
          </a:xfrm>
          <a:custGeom>
            <a:avLst/>
            <a:gdLst/>
            <a:ahLst/>
            <a:cxnLst/>
            <a:rect l="l" t="t" r="r" b="b"/>
            <a:pathLst>
              <a:path w="110793" h="91933" fill="norm" stroke="1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51422870" name="Google Shape;1409;p78"/>
          <p:cNvSpPr/>
          <p:nvPr/>
        </p:nvSpPr>
        <p:spPr bwMode="auto">
          <a:xfrm rot="-5400000">
            <a:off x="-523491" y="41819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957358096" name="Google Shape;1410;p78"/>
          <p:cNvGrpSpPr/>
          <p:nvPr/>
        </p:nvGrpSpPr>
        <p:grpSpPr bwMode="auto">
          <a:xfrm rot="5770332" flipH="1">
            <a:off x="508165" y="3733585"/>
            <a:ext cx="306762" cy="476338"/>
            <a:chOff x="4452729" y="352000"/>
            <a:chExt cx="225596" cy="350302"/>
          </a:xfrm>
        </p:grpSpPr>
        <p:sp>
          <p:nvSpPr>
            <p:cNvPr id="1411" name="Google Shape;1411;p78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2" name="Google Shape;1412;p78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3" name="Google Shape;1413;p78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364726554" name="Google Shape;1414;p78"/>
          <p:cNvSpPr/>
          <p:nvPr/>
        </p:nvSpPr>
        <p:spPr bwMode="auto">
          <a:xfrm rot="5770296" flipH="1">
            <a:off x="6844637" y="4551312"/>
            <a:ext cx="176975" cy="177038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78987467" name="Google Shape;1415;p78"/>
          <p:cNvSpPr/>
          <p:nvPr/>
        </p:nvSpPr>
        <p:spPr bwMode="auto">
          <a:xfrm rot="5770312" flipH="1">
            <a:off x="6994860" y="4363029"/>
            <a:ext cx="134230" cy="13429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2" preserve="0" showMasterPhAnim="0" showMasterSp="1" userDrawn="1">
  <p:cSld name="CUSTOM_5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9016657" name="Google Shape;1417;p79"/>
          <p:cNvSpPr txBox="1"/>
          <p:nvPr>
            <p:ph type="ctrTitle"/>
          </p:nvPr>
        </p:nvSpPr>
        <p:spPr bwMode="auto">
          <a:xfrm flipH="1">
            <a:off x="1159000" y="1691875"/>
            <a:ext cx="218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88445620" name="Google Shape;1418;p79"/>
          <p:cNvSpPr txBox="1"/>
          <p:nvPr>
            <p:ph type="subTitle" idx="1"/>
          </p:nvPr>
        </p:nvSpPr>
        <p:spPr bwMode="auto">
          <a:xfrm flipH="1">
            <a:off x="1158950" y="2146875"/>
            <a:ext cx="218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582846676" name="Google Shape;1419;p79"/>
          <p:cNvSpPr/>
          <p:nvPr/>
        </p:nvSpPr>
        <p:spPr bwMode="auto">
          <a:xfrm rot="-5586104" flipH="1">
            <a:off x="658320" y="3118105"/>
            <a:ext cx="1431005" cy="2848090"/>
          </a:xfrm>
          <a:custGeom>
            <a:avLst/>
            <a:gdLst/>
            <a:ahLst/>
            <a:cxnLst/>
            <a:rect l="l" t="t" r="r" b="b"/>
            <a:pathLst>
              <a:path w="45953" h="91459" fill="norm" stroke="1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28042864" name="Google Shape;1420;p79"/>
          <p:cNvSpPr/>
          <p:nvPr/>
        </p:nvSpPr>
        <p:spPr bwMode="auto">
          <a:xfrm>
            <a:off x="7724829" y="-63388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744688060" name="Google Shape;1421;p79"/>
          <p:cNvGrpSpPr/>
          <p:nvPr/>
        </p:nvGrpSpPr>
        <p:grpSpPr bwMode="auto">
          <a:xfrm>
            <a:off x="1096884" y="4214648"/>
            <a:ext cx="671774" cy="473274"/>
            <a:chOff x="4259550" y="437326"/>
            <a:chExt cx="376112" cy="264976"/>
          </a:xfrm>
        </p:grpSpPr>
        <p:sp>
          <p:nvSpPr>
            <p:cNvPr id="1422" name="Google Shape;1422;p79"/>
            <p:cNvSpPr/>
            <p:nvPr/>
          </p:nvSpPr>
          <p:spPr bwMode="auto">
            <a:xfrm>
              <a:off x="4581912" y="43732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3" name="Google Shape;1423;p79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4" name="Google Shape;1424;p79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344402770" name="Google Shape;1425;p79"/>
          <p:cNvGrpSpPr/>
          <p:nvPr/>
        </p:nvGrpSpPr>
        <p:grpSpPr bwMode="auto">
          <a:xfrm>
            <a:off x="461750" y="2953275"/>
            <a:ext cx="596275" cy="831900"/>
            <a:chOff x="1656350" y="2894175"/>
            <a:chExt cx="596275" cy="831900"/>
          </a:xfrm>
        </p:grpSpPr>
        <p:sp>
          <p:nvSpPr>
            <p:cNvPr id="1426" name="Google Shape;1426;p79"/>
            <p:cNvSpPr/>
            <p:nvPr/>
          </p:nvSpPr>
          <p:spPr bwMode="auto">
            <a:xfrm>
              <a:off x="1656350" y="2894175"/>
              <a:ext cx="596275" cy="831900"/>
            </a:xfrm>
            <a:custGeom>
              <a:avLst/>
              <a:gdLst/>
              <a:ahLst/>
              <a:cxnLst/>
              <a:rect l="l" t="t" r="r" b="b"/>
              <a:pathLst>
                <a:path w="23851" h="33276" fill="norm" stroke="1" extrusionOk="0">
                  <a:moveTo>
                    <a:pt x="15172" y="15177"/>
                  </a:moveTo>
                  <a:cubicBezTo>
                    <a:pt x="15174" y="15177"/>
                    <a:pt x="15176" y="15177"/>
                    <a:pt x="15178" y="15178"/>
                  </a:cubicBezTo>
                  <a:cubicBezTo>
                    <a:pt x="15512" y="15378"/>
                    <a:pt x="16979" y="25152"/>
                    <a:pt x="16646" y="25719"/>
                  </a:cubicBezTo>
                  <a:cubicBezTo>
                    <a:pt x="16549" y="25885"/>
                    <a:pt x="15935" y="25948"/>
                    <a:pt x="15103" y="25948"/>
                  </a:cubicBezTo>
                  <a:cubicBezTo>
                    <a:pt x="13082" y="25948"/>
                    <a:pt x="9772" y="25575"/>
                    <a:pt x="9441" y="25386"/>
                  </a:cubicBezTo>
                  <a:cubicBezTo>
                    <a:pt x="9209" y="25220"/>
                    <a:pt x="14837" y="15177"/>
                    <a:pt x="15172" y="15177"/>
                  </a:cubicBezTo>
                  <a:close/>
                  <a:moveTo>
                    <a:pt x="18382" y="1"/>
                  </a:moveTo>
                  <a:cubicBezTo>
                    <a:pt x="18382" y="1"/>
                    <a:pt x="18381" y="1"/>
                    <a:pt x="18380" y="1"/>
                  </a:cubicBezTo>
                  <a:cubicBezTo>
                    <a:pt x="17013" y="34"/>
                    <a:pt x="1" y="29722"/>
                    <a:pt x="501" y="30222"/>
                  </a:cubicBezTo>
                  <a:cubicBezTo>
                    <a:pt x="1669" y="31390"/>
                    <a:pt x="14511" y="33275"/>
                    <a:pt x="20352" y="33275"/>
                  </a:cubicBezTo>
                  <a:cubicBezTo>
                    <a:pt x="21853" y="33275"/>
                    <a:pt x="22891" y="33151"/>
                    <a:pt x="23151" y="32858"/>
                  </a:cubicBezTo>
                  <a:cubicBezTo>
                    <a:pt x="23851" y="32024"/>
                    <a:pt x="19519" y="1"/>
                    <a:pt x="18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7" name="Google Shape;1427;p79"/>
            <p:cNvSpPr/>
            <p:nvPr/>
          </p:nvSpPr>
          <p:spPr bwMode="auto">
            <a:xfrm>
              <a:off x="2074150" y="304177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fill="norm" stroke="1" extrusionOk="0">
                  <a:moveTo>
                    <a:pt x="3170" y="1"/>
                  </a:moveTo>
                  <a:cubicBezTo>
                    <a:pt x="2669" y="68"/>
                    <a:pt x="2135" y="168"/>
                    <a:pt x="1635" y="268"/>
                  </a:cubicBezTo>
                  <a:cubicBezTo>
                    <a:pt x="1101" y="335"/>
                    <a:pt x="601" y="468"/>
                    <a:pt x="101" y="601"/>
                  </a:cubicBezTo>
                  <a:cubicBezTo>
                    <a:pt x="34" y="601"/>
                    <a:pt x="1" y="635"/>
                    <a:pt x="67" y="735"/>
                  </a:cubicBezTo>
                  <a:cubicBezTo>
                    <a:pt x="67" y="768"/>
                    <a:pt x="134" y="802"/>
                    <a:pt x="167" y="802"/>
                  </a:cubicBezTo>
                  <a:cubicBezTo>
                    <a:pt x="668" y="768"/>
                    <a:pt x="1201" y="735"/>
                    <a:pt x="1702" y="635"/>
                  </a:cubicBezTo>
                  <a:cubicBezTo>
                    <a:pt x="2202" y="568"/>
                    <a:pt x="2769" y="501"/>
                    <a:pt x="3270" y="435"/>
                  </a:cubicBezTo>
                  <a:cubicBezTo>
                    <a:pt x="3370" y="401"/>
                    <a:pt x="3436" y="301"/>
                    <a:pt x="3436" y="168"/>
                  </a:cubicBezTo>
                  <a:cubicBezTo>
                    <a:pt x="3370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8" name="Google Shape;1428;p79"/>
            <p:cNvSpPr/>
            <p:nvPr/>
          </p:nvSpPr>
          <p:spPr bwMode="auto">
            <a:xfrm>
              <a:off x="2106675" y="3254450"/>
              <a:ext cx="85075" cy="20050"/>
            </a:xfrm>
            <a:custGeom>
              <a:avLst/>
              <a:gdLst/>
              <a:ahLst/>
              <a:cxnLst/>
              <a:rect l="l" t="t" r="r" b="b"/>
              <a:pathLst>
                <a:path w="3403" h="802" fill="norm" stroke="1" extrusionOk="0">
                  <a:moveTo>
                    <a:pt x="3169" y="0"/>
                  </a:moveTo>
                  <a:cubicBezTo>
                    <a:pt x="2669" y="67"/>
                    <a:pt x="2135" y="167"/>
                    <a:pt x="1635" y="267"/>
                  </a:cubicBezTo>
                  <a:cubicBezTo>
                    <a:pt x="1068" y="334"/>
                    <a:pt x="568" y="467"/>
                    <a:pt x="67" y="601"/>
                  </a:cubicBezTo>
                  <a:cubicBezTo>
                    <a:pt x="34" y="601"/>
                    <a:pt x="1" y="634"/>
                    <a:pt x="67" y="701"/>
                  </a:cubicBezTo>
                  <a:cubicBezTo>
                    <a:pt x="67" y="768"/>
                    <a:pt x="101" y="801"/>
                    <a:pt x="167" y="801"/>
                  </a:cubicBezTo>
                  <a:cubicBezTo>
                    <a:pt x="668" y="768"/>
                    <a:pt x="1201" y="701"/>
                    <a:pt x="1702" y="634"/>
                  </a:cubicBezTo>
                  <a:cubicBezTo>
                    <a:pt x="2202" y="568"/>
                    <a:pt x="2736" y="501"/>
                    <a:pt x="3236" y="434"/>
                  </a:cubicBezTo>
                  <a:cubicBezTo>
                    <a:pt x="3370" y="367"/>
                    <a:pt x="3403" y="301"/>
                    <a:pt x="3403" y="167"/>
                  </a:cubicBezTo>
                  <a:cubicBezTo>
                    <a:pt x="3370" y="101"/>
                    <a:pt x="3303" y="0"/>
                    <a:pt x="3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9" name="Google Shape;1429;p79"/>
            <p:cNvSpPr/>
            <p:nvPr/>
          </p:nvSpPr>
          <p:spPr bwMode="auto">
            <a:xfrm>
              <a:off x="2102500" y="30976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fill="norm" stroke="1" extrusionOk="0">
                  <a:moveTo>
                    <a:pt x="2402" y="1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8"/>
                    <a:pt x="67" y="501"/>
                  </a:cubicBezTo>
                  <a:cubicBezTo>
                    <a:pt x="34" y="501"/>
                    <a:pt x="1" y="535"/>
                    <a:pt x="67" y="635"/>
                  </a:cubicBezTo>
                  <a:cubicBezTo>
                    <a:pt x="67" y="668"/>
                    <a:pt x="134" y="701"/>
                    <a:pt x="168" y="701"/>
                  </a:cubicBezTo>
                  <a:cubicBezTo>
                    <a:pt x="534" y="668"/>
                    <a:pt x="935" y="635"/>
                    <a:pt x="1335" y="568"/>
                  </a:cubicBezTo>
                  <a:cubicBezTo>
                    <a:pt x="1702" y="535"/>
                    <a:pt x="2102" y="501"/>
                    <a:pt x="2503" y="401"/>
                  </a:cubicBezTo>
                  <a:cubicBezTo>
                    <a:pt x="2636" y="368"/>
                    <a:pt x="2669" y="301"/>
                    <a:pt x="2669" y="168"/>
                  </a:cubicBezTo>
                  <a:cubicBezTo>
                    <a:pt x="2636" y="34"/>
                    <a:pt x="2536" y="1"/>
                    <a:pt x="2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0" name="Google Shape;1430;p79"/>
            <p:cNvSpPr/>
            <p:nvPr/>
          </p:nvSpPr>
          <p:spPr bwMode="auto">
            <a:xfrm>
              <a:off x="2110850" y="3147700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fill="norm" stroke="1" extrusionOk="0">
                  <a:moveTo>
                    <a:pt x="2402" y="0"/>
                  </a:moveTo>
                  <a:cubicBezTo>
                    <a:pt x="2035" y="34"/>
                    <a:pt x="1635" y="134"/>
                    <a:pt x="1235" y="200"/>
                  </a:cubicBezTo>
                  <a:cubicBezTo>
                    <a:pt x="834" y="301"/>
                    <a:pt x="467" y="367"/>
                    <a:pt x="67" y="501"/>
                  </a:cubicBezTo>
                  <a:cubicBezTo>
                    <a:pt x="34" y="501"/>
                    <a:pt x="0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34" y="634"/>
                    <a:pt x="1335" y="567"/>
                  </a:cubicBezTo>
                  <a:cubicBezTo>
                    <a:pt x="1702" y="534"/>
                    <a:pt x="2102" y="501"/>
                    <a:pt x="2502" y="401"/>
                  </a:cubicBezTo>
                  <a:cubicBezTo>
                    <a:pt x="2636" y="367"/>
                    <a:pt x="2669" y="301"/>
                    <a:pt x="2669" y="167"/>
                  </a:cubicBezTo>
                  <a:cubicBezTo>
                    <a:pt x="2636" y="34"/>
                    <a:pt x="2535" y="0"/>
                    <a:pt x="2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1" name="Google Shape;1431;p79"/>
            <p:cNvSpPr/>
            <p:nvPr/>
          </p:nvSpPr>
          <p:spPr bwMode="auto">
            <a:xfrm>
              <a:off x="2115850" y="3201075"/>
              <a:ext cx="65900" cy="17525"/>
            </a:xfrm>
            <a:custGeom>
              <a:avLst/>
              <a:gdLst/>
              <a:ahLst/>
              <a:cxnLst/>
              <a:rect l="l" t="t" r="r" b="b"/>
              <a:pathLst>
                <a:path w="2636" h="701" fill="norm" stroke="1" extrusionOk="0">
                  <a:moveTo>
                    <a:pt x="2369" y="0"/>
                  </a:moveTo>
                  <a:cubicBezTo>
                    <a:pt x="2002" y="34"/>
                    <a:pt x="1602" y="100"/>
                    <a:pt x="1201" y="200"/>
                  </a:cubicBezTo>
                  <a:cubicBezTo>
                    <a:pt x="801" y="267"/>
                    <a:pt x="434" y="367"/>
                    <a:pt x="34" y="467"/>
                  </a:cubicBezTo>
                  <a:cubicBezTo>
                    <a:pt x="0" y="534"/>
                    <a:pt x="0" y="567"/>
                    <a:pt x="34" y="601"/>
                  </a:cubicBezTo>
                  <a:cubicBezTo>
                    <a:pt x="34" y="634"/>
                    <a:pt x="101" y="701"/>
                    <a:pt x="134" y="701"/>
                  </a:cubicBezTo>
                  <a:cubicBezTo>
                    <a:pt x="501" y="634"/>
                    <a:pt x="901" y="601"/>
                    <a:pt x="1301" y="567"/>
                  </a:cubicBezTo>
                  <a:cubicBezTo>
                    <a:pt x="1668" y="534"/>
                    <a:pt x="2069" y="467"/>
                    <a:pt x="2469" y="400"/>
                  </a:cubicBezTo>
                  <a:cubicBezTo>
                    <a:pt x="2602" y="367"/>
                    <a:pt x="2636" y="267"/>
                    <a:pt x="2636" y="134"/>
                  </a:cubicBezTo>
                  <a:cubicBezTo>
                    <a:pt x="2602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2" name="Google Shape;1432;p79"/>
            <p:cNvSpPr/>
            <p:nvPr/>
          </p:nvSpPr>
          <p:spPr bwMode="auto">
            <a:xfrm>
              <a:off x="2129200" y="3302825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fill="norm" stroke="1" extrusionOk="0">
                  <a:moveTo>
                    <a:pt x="2435" y="0"/>
                  </a:moveTo>
                  <a:cubicBezTo>
                    <a:pt x="2068" y="34"/>
                    <a:pt x="1635" y="134"/>
                    <a:pt x="1268" y="200"/>
                  </a:cubicBezTo>
                  <a:cubicBezTo>
                    <a:pt x="834" y="300"/>
                    <a:pt x="467" y="367"/>
                    <a:pt x="100" y="501"/>
                  </a:cubicBezTo>
                  <a:cubicBezTo>
                    <a:pt x="67" y="501"/>
                    <a:pt x="0" y="534"/>
                    <a:pt x="100" y="634"/>
                  </a:cubicBezTo>
                  <a:cubicBezTo>
                    <a:pt x="100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4" y="567"/>
                  </a:cubicBezTo>
                  <a:cubicBezTo>
                    <a:pt x="1701" y="534"/>
                    <a:pt x="2135" y="501"/>
                    <a:pt x="2502" y="400"/>
                  </a:cubicBezTo>
                  <a:cubicBezTo>
                    <a:pt x="2635" y="367"/>
                    <a:pt x="2669" y="300"/>
                    <a:pt x="2669" y="167"/>
                  </a:cubicBezTo>
                  <a:cubicBezTo>
                    <a:pt x="2635" y="34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3" name="Google Shape;1433;p79"/>
            <p:cNvSpPr/>
            <p:nvPr/>
          </p:nvSpPr>
          <p:spPr bwMode="auto">
            <a:xfrm>
              <a:off x="2137525" y="33528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fill="norm" stroke="1" extrusionOk="0">
                  <a:moveTo>
                    <a:pt x="2436" y="1"/>
                  </a:moveTo>
                  <a:cubicBezTo>
                    <a:pt x="2069" y="34"/>
                    <a:pt x="1635" y="134"/>
                    <a:pt x="1268" y="201"/>
                  </a:cubicBezTo>
                  <a:cubicBezTo>
                    <a:pt x="835" y="301"/>
                    <a:pt x="468" y="368"/>
                    <a:pt x="101" y="501"/>
                  </a:cubicBezTo>
                  <a:cubicBezTo>
                    <a:pt x="67" y="501"/>
                    <a:pt x="1" y="534"/>
                    <a:pt x="101" y="634"/>
                  </a:cubicBezTo>
                  <a:cubicBezTo>
                    <a:pt x="101" y="668"/>
                    <a:pt x="134" y="701"/>
                    <a:pt x="168" y="701"/>
                  </a:cubicBezTo>
                  <a:cubicBezTo>
                    <a:pt x="534" y="668"/>
                    <a:pt x="968" y="634"/>
                    <a:pt x="1335" y="568"/>
                  </a:cubicBezTo>
                  <a:cubicBezTo>
                    <a:pt x="1702" y="534"/>
                    <a:pt x="2136" y="501"/>
                    <a:pt x="2503" y="401"/>
                  </a:cubicBezTo>
                  <a:cubicBezTo>
                    <a:pt x="2636" y="368"/>
                    <a:pt x="2669" y="301"/>
                    <a:pt x="2669" y="167"/>
                  </a:cubicBezTo>
                  <a:cubicBezTo>
                    <a:pt x="2636" y="34"/>
                    <a:pt x="2536" y="1"/>
                    <a:pt x="2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4" name="Google Shape;1434;p79"/>
            <p:cNvSpPr/>
            <p:nvPr/>
          </p:nvSpPr>
          <p:spPr bwMode="auto">
            <a:xfrm>
              <a:off x="2143375" y="3406225"/>
              <a:ext cx="65075" cy="17525"/>
            </a:xfrm>
            <a:custGeom>
              <a:avLst/>
              <a:gdLst/>
              <a:ahLst/>
              <a:cxnLst/>
              <a:rect l="l" t="t" r="r" b="b"/>
              <a:pathLst>
                <a:path w="2603" h="701" fill="norm" stroke="1" extrusionOk="0">
                  <a:moveTo>
                    <a:pt x="2369" y="0"/>
                  </a:moveTo>
                  <a:cubicBezTo>
                    <a:pt x="2002" y="34"/>
                    <a:pt x="1568" y="101"/>
                    <a:pt x="1201" y="201"/>
                  </a:cubicBezTo>
                  <a:cubicBezTo>
                    <a:pt x="767" y="267"/>
                    <a:pt x="401" y="367"/>
                    <a:pt x="34" y="467"/>
                  </a:cubicBezTo>
                  <a:cubicBezTo>
                    <a:pt x="34" y="534"/>
                    <a:pt x="0" y="568"/>
                    <a:pt x="34" y="601"/>
                  </a:cubicBezTo>
                  <a:cubicBezTo>
                    <a:pt x="34" y="634"/>
                    <a:pt x="67" y="701"/>
                    <a:pt x="100" y="701"/>
                  </a:cubicBezTo>
                  <a:cubicBezTo>
                    <a:pt x="467" y="634"/>
                    <a:pt x="901" y="601"/>
                    <a:pt x="1268" y="568"/>
                  </a:cubicBezTo>
                  <a:cubicBezTo>
                    <a:pt x="1635" y="534"/>
                    <a:pt x="2068" y="467"/>
                    <a:pt x="2435" y="401"/>
                  </a:cubicBezTo>
                  <a:cubicBezTo>
                    <a:pt x="2569" y="367"/>
                    <a:pt x="2602" y="267"/>
                    <a:pt x="2602" y="134"/>
                  </a:cubicBezTo>
                  <a:cubicBezTo>
                    <a:pt x="2569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5" name="Google Shape;1435;p79"/>
            <p:cNvSpPr/>
            <p:nvPr/>
          </p:nvSpPr>
          <p:spPr bwMode="auto">
            <a:xfrm>
              <a:off x="2133350" y="346292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fill="norm" stroke="1" extrusionOk="0">
                  <a:moveTo>
                    <a:pt x="3170" y="1"/>
                  </a:moveTo>
                  <a:cubicBezTo>
                    <a:pt x="2670" y="67"/>
                    <a:pt x="2136" y="168"/>
                    <a:pt x="1635" y="268"/>
                  </a:cubicBezTo>
                  <a:cubicBezTo>
                    <a:pt x="1102" y="334"/>
                    <a:pt x="601" y="468"/>
                    <a:pt x="101" y="601"/>
                  </a:cubicBezTo>
                  <a:cubicBezTo>
                    <a:pt x="68" y="601"/>
                    <a:pt x="1" y="635"/>
                    <a:pt x="101" y="701"/>
                  </a:cubicBezTo>
                  <a:cubicBezTo>
                    <a:pt x="101" y="768"/>
                    <a:pt x="134" y="801"/>
                    <a:pt x="168" y="801"/>
                  </a:cubicBezTo>
                  <a:cubicBezTo>
                    <a:pt x="668" y="768"/>
                    <a:pt x="1235" y="701"/>
                    <a:pt x="1736" y="635"/>
                  </a:cubicBezTo>
                  <a:cubicBezTo>
                    <a:pt x="2236" y="568"/>
                    <a:pt x="2770" y="501"/>
                    <a:pt x="3270" y="434"/>
                  </a:cubicBezTo>
                  <a:cubicBezTo>
                    <a:pt x="3403" y="368"/>
                    <a:pt x="3437" y="301"/>
                    <a:pt x="3437" y="168"/>
                  </a:cubicBezTo>
                  <a:cubicBezTo>
                    <a:pt x="3403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6" name="Google Shape;1436;p79"/>
            <p:cNvSpPr/>
            <p:nvPr/>
          </p:nvSpPr>
          <p:spPr bwMode="auto">
            <a:xfrm>
              <a:off x="2156700" y="351130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fill="norm" stroke="1" extrusionOk="0">
                  <a:moveTo>
                    <a:pt x="2403" y="0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7"/>
                    <a:pt x="68" y="501"/>
                  </a:cubicBezTo>
                  <a:cubicBezTo>
                    <a:pt x="34" y="534"/>
                    <a:pt x="1" y="534"/>
                    <a:pt x="68" y="634"/>
                  </a:cubicBezTo>
                  <a:cubicBezTo>
                    <a:pt x="68" y="668"/>
                    <a:pt x="134" y="701"/>
                    <a:pt x="168" y="701"/>
                  </a:cubicBezTo>
                  <a:cubicBezTo>
                    <a:pt x="535" y="668"/>
                    <a:pt x="935" y="634"/>
                    <a:pt x="1335" y="568"/>
                  </a:cubicBezTo>
                  <a:cubicBezTo>
                    <a:pt x="1702" y="534"/>
                    <a:pt x="2102" y="501"/>
                    <a:pt x="2503" y="401"/>
                  </a:cubicBezTo>
                  <a:cubicBezTo>
                    <a:pt x="2636" y="367"/>
                    <a:pt x="2670" y="301"/>
                    <a:pt x="2670" y="167"/>
                  </a:cubicBezTo>
                  <a:cubicBezTo>
                    <a:pt x="2636" y="34"/>
                    <a:pt x="2536" y="0"/>
                    <a:pt x="2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7" name="Google Shape;1437;p79"/>
            <p:cNvSpPr/>
            <p:nvPr/>
          </p:nvSpPr>
          <p:spPr bwMode="auto">
            <a:xfrm>
              <a:off x="2165875" y="3561325"/>
              <a:ext cx="65925" cy="17550"/>
            </a:xfrm>
            <a:custGeom>
              <a:avLst/>
              <a:gdLst/>
              <a:ahLst/>
              <a:cxnLst/>
              <a:rect l="l" t="t" r="r" b="b"/>
              <a:pathLst>
                <a:path w="2637" h="702" fill="norm" stroke="1" extrusionOk="0">
                  <a:moveTo>
                    <a:pt x="2369" y="1"/>
                  </a:moveTo>
                  <a:cubicBezTo>
                    <a:pt x="2002" y="34"/>
                    <a:pt x="1602" y="134"/>
                    <a:pt x="1202" y="201"/>
                  </a:cubicBezTo>
                  <a:cubicBezTo>
                    <a:pt x="801" y="301"/>
                    <a:pt x="435" y="368"/>
                    <a:pt x="34" y="501"/>
                  </a:cubicBezTo>
                  <a:cubicBezTo>
                    <a:pt x="1" y="501"/>
                    <a:pt x="1" y="535"/>
                    <a:pt x="34" y="635"/>
                  </a:cubicBezTo>
                  <a:cubicBezTo>
                    <a:pt x="34" y="668"/>
                    <a:pt x="101" y="701"/>
                    <a:pt x="134" y="701"/>
                  </a:cubicBezTo>
                  <a:cubicBezTo>
                    <a:pt x="501" y="668"/>
                    <a:pt x="902" y="635"/>
                    <a:pt x="1302" y="568"/>
                  </a:cubicBezTo>
                  <a:cubicBezTo>
                    <a:pt x="1669" y="535"/>
                    <a:pt x="2069" y="501"/>
                    <a:pt x="2469" y="401"/>
                  </a:cubicBezTo>
                  <a:cubicBezTo>
                    <a:pt x="2603" y="368"/>
                    <a:pt x="2636" y="301"/>
                    <a:pt x="2636" y="168"/>
                  </a:cubicBezTo>
                  <a:cubicBezTo>
                    <a:pt x="2603" y="34"/>
                    <a:pt x="2503" y="1"/>
                    <a:pt x="2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8" name="Google Shape;1438;p79"/>
            <p:cNvSpPr/>
            <p:nvPr/>
          </p:nvSpPr>
          <p:spPr bwMode="auto">
            <a:xfrm>
              <a:off x="2170050" y="361555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fill="norm" stroke="1" extrusionOk="0">
                  <a:moveTo>
                    <a:pt x="2436" y="0"/>
                  </a:moveTo>
                  <a:cubicBezTo>
                    <a:pt x="2035" y="33"/>
                    <a:pt x="1635" y="134"/>
                    <a:pt x="1268" y="200"/>
                  </a:cubicBezTo>
                  <a:cubicBezTo>
                    <a:pt x="835" y="300"/>
                    <a:pt x="468" y="367"/>
                    <a:pt x="101" y="500"/>
                  </a:cubicBezTo>
                  <a:cubicBezTo>
                    <a:pt x="34" y="500"/>
                    <a:pt x="1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5" y="567"/>
                  </a:cubicBezTo>
                  <a:cubicBezTo>
                    <a:pt x="1702" y="534"/>
                    <a:pt x="2136" y="500"/>
                    <a:pt x="2502" y="400"/>
                  </a:cubicBezTo>
                  <a:cubicBezTo>
                    <a:pt x="2636" y="367"/>
                    <a:pt x="2669" y="300"/>
                    <a:pt x="2669" y="167"/>
                  </a:cubicBezTo>
                  <a:cubicBezTo>
                    <a:pt x="2636" y="33"/>
                    <a:pt x="2536" y="0"/>
                    <a:pt x="2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9" name="Google Shape;1439;p79"/>
            <p:cNvSpPr/>
            <p:nvPr/>
          </p:nvSpPr>
          <p:spPr bwMode="auto">
            <a:xfrm>
              <a:off x="1883175" y="3549650"/>
              <a:ext cx="33400" cy="45125"/>
            </a:xfrm>
            <a:custGeom>
              <a:avLst/>
              <a:gdLst/>
              <a:ahLst/>
              <a:cxnLst/>
              <a:rect l="l" t="t" r="r" b="b"/>
              <a:pathLst>
                <a:path w="1336" h="1805" fill="norm" stroke="1" extrusionOk="0">
                  <a:moveTo>
                    <a:pt x="368" y="0"/>
                  </a:moveTo>
                  <a:cubicBezTo>
                    <a:pt x="301" y="0"/>
                    <a:pt x="201" y="67"/>
                    <a:pt x="168" y="67"/>
                  </a:cubicBezTo>
                  <a:cubicBezTo>
                    <a:pt x="134" y="67"/>
                    <a:pt x="101" y="101"/>
                    <a:pt x="101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68" y="281"/>
                    <a:pt x="111" y="281"/>
                  </a:cubicBezTo>
                  <a:cubicBezTo>
                    <a:pt x="129" y="281"/>
                    <a:pt x="148" y="277"/>
                    <a:pt x="168" y="267"/>
                  </a:cubicBezTo>
                  <a:lnTo>
                    <a:pt x="535" y="267"/>
                  </a:lnTo>
                  <a:cubicBezTo>
                    <a:pt x="601" y="267"/>
                    <a:pt x="635" y="301"/>
                    <a:pt x="668" y="301"/>
                  </a:cubicBezTo>
                  <a:cubicBezTo>
                    <a:pt x="701" y="301"/>
                    <a:pt x="768" y="334"/>
                    <a:pt x="768" y="334"/>
                  </a:cubicBezTo>
                  <a:cubicBezTo>
                    <a:pt x="768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8" y="1001"/>
                  </a:cubicBezTo>
                  <a:cubicBezTo>
                    <a:pt x="134" y="1401"/>
                    <a:pt x="334" y="1768"/>
                    <a:pt x="668" y="1802"/>
                  </a:cubicBezTo>
                  <a:cubicBezTo>
                    <a:pt x="689" y="1804"/>
                    <a:pt x="710" y="1805"/>
                    <a:pt x="731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4"/>
                    <a:pt x="1302" y="768"/>
                    <a:pt x="1302" y="701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35" y="434"/>
                    <a:pt x="1168" y="401"/>
                  </a:cubicBezTo>
                  <a:cubicBezTo>
                    <a:pt x="1135" y="334"/>
                    <a:pt x="1102" y="267"/>
                    <a:pt x="1068" y="234"/>
                  </a:cubicBezTo>
                  <a:cubicBezTo>
                    <a:pt x="1002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0" name="Google Shape;1440;p79"/>
            <p:cNvSpPr/>
            <p:nvPr/>
          </p:nvSpPr>
          <p:spPr bwMode="auto">
            <a:xfrm>
              <a:off x="2015775" y="3566325"/>
              <a:ext cx="33375" cy="45150"/>
            </a:xfrm>
            <a:custGeom>
              <a:avLst/>
              <a:gdLst/>
              <a:ahLst/>
              <a:cxnLst/>
              <a:rect l="l" t="t" r="r" b="b"/>
              <a:pathLst>
                <a:path w="1335" h="1806" fill="norm" stroke="1" extrusionOk="0">
                  <a:moveTo>
                    <a:pt x="368" y="1"/>
                  </a:moveTo>
                  <a:cubicBezTo>
                    <a:pt x="301" y="1"/>
                    <a:pt x="201" y="67"/>
                    <a:pt x="167" y="67"/>
                  </a:cubicBezTo>
                  <a:cubicBezTo>
                    <a:pt x="134" y="67"/>
                    <a:pt x="67" y="101"/>
                    <a:pt x="67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51" y="281"/>
                    <a:pt x="96" y="281"/>
                  </a:cubicBezTo>
                  <a:cubicBezTo>
                    <a:pt x="114" y="281"/>
                    <a:pt x="138" y="277"/>
                    <a:pt x="167" y="267"/>
                  </a:cubicBezTo>
                  <a:lnTo>
                    <a:pt x="534" y="267"/>
                  </a:lnTo>
                  <a:cubicBezTo>
                    <a:pt x="568" y="267"/>
                    <a:pt x="634" y="301"/>
                    <a:pt x="668" y="301"/>
                  </a:cubicBezTo>
                  <a:cubicBezTo>
                    <a:pt x="701" y="301"/>
                    <a:pt x="734" y="334"/>
                    <a:pt x="734" y="334"/>
                  </a:cubicBezTo>
                  <a:cubicBezTo>
                    <a:pt x="734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7" y="1001"/>
                  </a:cubicBezTo>
                  <a:cubicBezTo>
                    <a:pt x="134" y="1402"/>
                    <a:pt x="334" y="1769"/>
                    <a:pt x="668" y="1802"/>
                  </a:cubicBezTo>
                  <a:cubicBezTo>
                    <a:pt x="689" y="1804"/>
                    <a:pt x="710" y="1805"/>
                    <a:pt x="730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5"/>
                    <a:pt x="1302" y="768"/>
                    <a:pt x="1302" y="734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01" y="434"/>
                    <a:pt x="1168" y="401"/>
                  </a:cubicBezTo>
                  <a:cubicBezTo>
                    <a:pt x="1135" y="334"/>
                    <a:pt x="1101" y="267"/>
                    <a:pt x="1035" y="234"/>
                  </a:cubicBezTo>
                  <a:cubicBezTo>
                    <a:pt x="1001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1" name="Google Shape;1441;p79"/>
            <p:cNvSpPr/>
            <p:nvPr/>
          </p:nvSpPr>
          <p:spPr bwMode="auto">
            <a:xfrm>
              <a:off x="2026625" y="3611950"/>
              <a:ext cx="98425" cy="93900"/>
            </a:xfrm>
            <a:custGeom>
              <a:avLst/>
              <a:gdLst/>
              <a:ahLst/>
              <a:cxnLst/>
              <a:rect l="l" t="t" r="r" b="b"/>
              <a:pathLst>
                <a:path w="3937" h="3756" fill="norm" stroke="1" extrusionOk="0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2" name="Google Shape;1442;p79"/>
            <p:cNvSpPr/>
            <p:nvPr/>
          </p:nvSpPr>
          <p:spPr bwMode="auto">
            <a:xfrm>
              <a:off x="1791450" y="3581775"/>
              <a:ext cx="99275" cy="93400"/>
            </a:xfrm>
            <a:custGeom>
              <a:avLst/>
              <a:gdLst/>
              <a:ahLst/>
              <a:cxnLst/>
              <a:rect l="l" t="t" r="r" b="b"/>
              <a:pathLst>
                <a:path w="3971" h="3736" fill="norm" stroke="1" extrusionOk="0">
                  <a:moveTo>
                    <a:pt x="1986" y="1"/>
                  </a:moveTo>
                  <a:cubicBezTo>
                    <a:pt x="1031" y="1"/>
                    <a:pt x="257" y="699"/>
                    <a:pt x="134" y="1651"/>
                  </a:cubicBezTo>
                  <a:cubicBezTo>
                    <a:pt x="1" y="2652"/>
                    <a:pt x="734" y="3552"/>
                    <a:pt x="1768" y="3719"/>
                  </a:cubicBezTo>
                  <a:cubicBezTo>
                    <a:pt x="1853" y="3730"/>
                    <a:pt x="1937" y="3735"/>
                    <a:pt x="2020" y="3735"/>
                  </a:cubicBezTo>
                  <a:cubicBezTo>
                    <a:pt x="2950" y="3735"/>
                    <a:pt x="3745" y="3067"/>
                    <a:pt x="3837" y="2118"/>
                  </a:cubicBezTo>
                  <a:cubicBezTo>
                    <a:pt x="3970" y="1050"/>
                    <a:pt x="3270" y="150"/>
                    <a:pt x="2235" y="16"/>
                  </a:cubicBezTo>
                  <a:cubicBezTo>
                    <a:pt x="2151" y="6"/>
                    <a:pt x="2068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3" name="Google Shape;1443;p79"/>
            <p:cNvSpPr/>
            <p:nvPr/>
          </p:nvSpPr>
          <p:spPr bwMode="auto">
            <a:xfrm>
              <a:off x="1928225" y="3590175"/>
              <a:ext cx="74225" cy="38050"/>
            </a:xfrm>
            <a:custGeom>
              <a:avLst/>
              <a:gdLst/>
              <a:ahLst/>
              <a:cxnLst/>
              <a:rect l="l" t="t" r="r" b="b"/>
              <a:pathLst>
                <a:path w="2969" h="1522" fill="norm" stroke="1" extrusionOk="0">
                  <a:moveTo>
                    <a:pt x="191" y="0"/>
                  </a:moveTo>
                  <a:cubicBezTo>
                    <a:pt x="173" y="0"/>
                    <a:pt x="153" y="4"/>
                    <a:pt x="134" y="14"/>
                  </a:cubicBezTo>
                  <a:cubicBezTo>
                    <a:pt x="33" y="14"/>
                    <a:pt x="0" y="81"/>
                    <a:pt x="0" y="181"/>
                  </a:cubicBezTo>
                  <a:cubicBezTo>
                    <a:pt x="67" y="514"/>
                    <a:pt x="234" y="815"/>
                    <a:pt x="467" y="1048"/>
                  </a:cubicBezTo>
                  <a:cubicBezTo>
                    <a:pt x="667" y="1315"/>
                    <a:pt x="1001" y="1482"/>
                    <a:pt x="1368" y="1515"/>
                  </a:cubicBezTo>
                  <a:cubicBezTo>
                    <a:pt x="1409" y="1519"/>
                    <a:pt x="1453" y="1521"/>
                    <a:pt x="1497" y="1521"/>
                  </a:cubicBezTo>
                  <a:cubicBezTo>
                    <a:pt x="1807" y="1521"/>
                    <a:pt x="2164" y="1419"/>
                    <a:pt x="2368" y="1215"/>
                  </a:cubicBezTo>
                  <a:cubicBezTo>
                    <a:pt x="2669" y="981"/>
                    <a:pt x="2835" y="714"/>
                    <a:pt x="2936" y="381"/>
                  </a:cubicBezTo>
                  <a:cubicBezTo>
                    <a:pt x="2969" y="314"/>
                    <a:pt x="2936" y="281"/>
                    <a:pt x="2869" y="214"/>
                  </a:cubicBezTo>
                  <a:cubicBezTo>
                    <a:pt x="2852" y="181"/>
                    <a:pt x="2810" y="164"/>
                    <a:pt x="2769" y="164"/>
                  </a:cubicBezTo>
                  <a:cubicBezTo>
                    <a:pt x="2727" y="164"/>
                    <a:pt x="2685" y="181"/>
                    <a:pt x="2669" y="214"/>
                  </a:cubicBezTo>
                  <a:cubicBezTo>
                    <a:pt x="2502" y="448"/>
                    <a:pt x="2302" y="614"/>
                    <a:pt x="2102" y="714"/>
                  </a:cubicBezTo>
                  <a:cubicBezTo>
                    <a:pt x="1923" y="816"/>
                    <a:pt x="1764" y="860"/>
                    <a:pt x="1610" y="860"/>
                  </a:cubicBezTo>
                  <a:cubicBezTo>
                    <a:pt x="1562" y="860"/>
                    <a:pt x="1515" y="856"/>
                    <a:pt x="1468" y="848"/>
                  </a:cubicBezTo>
                  <a:cubicBezTo>
                    <a:pt x="1268" y="848"/>
                    <a:pt x="1034" y="748"/>
                    <a:pt x="834" y="614"/>
                  </a:cubicBezTo>
                  <a:cubicBezTo>
                    <a:pt x="634" y="481"/>
                    <a:pt x="467" y="281"/>
                    <a:pt x="300" y="47"/>
                  </a:cubicBezTo>
                  <a:cubicBezTo>
                    <a:pt x="277" y="24"/>
                    <a:pt x="23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5517664" name="Google Shape;1444;p79"/>
          <p:cNvSpPr/>
          <p:nvPr/>
        </p:nvSpPr>
        <p:spPr bwMode="auto">
          <a:xfrm>
            <a:off x="834455" y="633248"/>
            <a:ext cx="96003" cy="95064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6559202" name="Google Shape;1445;p79"/>
          <p:cNvSpPr/>
          <p:nvPr/>
        </p:nvSpPr>
        <p:spPr bwMode="auto">
          <a:xfrm>
            <a:off x="986855" y="785648"/>
            <a:ext cx="96003" cy="95064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4850662" name="Google Shape;1446;p79"/>
          <p:cNvSpPr/>
          <p:nvPr/>
        </p:nvSpPr>
        <p:spPr bwMode="auto">
          <a:xfrm>
            <a:off x="7659699" y="18377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" preserve="0" showMasterPhAnim="0" showMasterSp="1" userDrawn="1">
  <p:cSld name="CUSTOM_18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51884" name="Google Shape;1448;p80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260917026" name="Google Shape;1449;p80"/>
          <p:cNvSpPr txBox="1"/>
          <p:nvPr>
            <p:ph type="subTitle" idx="1"/>
          </p:nvPr>
        </p:nvSpPr>
        <p:spPr bwMode="auto">
          <a:xfrm flipH="1">
            <a:off x="1058171" y="2873517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224367687" name="Google Shape;1450;p80"/>
          <p:cNvSpPr txBox="1"/>
          <p:nvPr>
            <p:ph type="title" idx="2"/>
          </p:nvPr>
        </p:nvSpPr>
        <p:spPr bwMode="auto">
          <a:xfrm>
            <a:off x="1058171" y="252560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29141509" name="Google Shape;1451;p80"/>
          <p:cNvSpPr txBox="1"/>
          <p:nvPr>
            <p:ph type="subTitle" idx="3"/>
          </p:nvPr>
        </p:nvSpPr>
        <p:spPr bwMode="auto">
          <a:xfrm flipH="1">
            <a:off x="471212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054674918" name="Google Shape;1452;p80"/>
          <p:cNvSpPr txBox="1"/>
          <p:nvPr>
            <p:ph type="title" idx="4"/>
          </p:nvPr>
        </p:nvSpPr>
        <p:spPr bwMode="auto">
          <a:xfrm>
            <a:off x="4712124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673978789" name="Google Shape;1453;p80"/>
          <p:cNvSpPr txBox="1"/>
          <p:nvPr>
            <p:ph type="subTitle" idx="5"/>
          </p:nvPr>
        </p:nvSpPr>
        <p:spPr bwMode="auto">
          <a:xfrm flipH="1">
            <a:off x="288522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39945644" name="Google Shape;1454;p80"/>
          <p:cNvSpPr txBox="1"/>
          <p:nvPr>
            <p:ph type="title" idx="6"/>
          </p:nvPr>
        </p:nvSpPr>
        <p:spPr bwMode="auto">
          <a:xfrm>
            <a:off x="2885224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070322522" name="Google Shape;1455;p80"/>
          <p:cNvSpPr txBox="1"/>
          <p:nvPr>
            <p:ph type="subTitle" idx="7"/>
          </p:nvPr>
        </p:nvSpPr>
        <p:spPr bwMode="auto">
          <a:xfrm flipH="1">
            <a:off x="6539328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539824125" name="Google Shape;1456;p80"/>
          <p:cNvSpPr txBox="1"/>
          <p:nvPr>
            <p:ph type="title" idx="8"/>
          </p:nvPr>
        </p:nvSpPr>
        <p:spPr bwMode="auto">
          <a:xfrm>
            <a:off x="6539328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683546029" name="Google Shape;1457;p80"/>
          <p:cNvSpPr/>
          <p:nvPr/>
        </p:nvSpPr>
        <p:spPr bwMode="auto">
          <a:xfrm rot="-5400000">
            <a:off x="8213588" y="3222824"/>
            <a:ext cx="1114460" cy="2974263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55665652" name="Google Shape;1458;p80"/>
          <p:cNvSpPr/>
          <p:nvPr/>
        </p:nvSpPr>
        <p:spPr bwMode="auto">
          <a:xfrm rot="-3143597">
            <a:off x="8703901" y="4375846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44665791" name="Google Shape;1459;p80"/>
          <p:cNvSpPr/>
          <p:nvPr/>
        </p:nvSpPr>
        <p:spPr bwMode="auto">
          <a:xfrm rot="2700000">
            <a:off x="-188791" y="-343429"/>
            <a:ext cx="1114234" cy="1297209"/>
          </a:xfrm>
          <a:custGeom>
            <a:avLst/>
            <a:gdLst/>
            <a:ahLst/>
            <a:cxnLst/>
            <a:rect l="l" t="t" r="r" b="b"/>
            <a:pathLst>
              <a:path w="36860" h="42913" fill="norm" stroke="1" extrusionOk="0">
                <a:moveTo>
                  <a:pt x="36451" y="42873"/>
                </a:moveTo>
                <a:cubicBezTo>
                  <a:pt x="36615" y="42913"/>
                  <a:pt x="36780" y="42812"/>
                  <a:pt x="36820" y="42647"/>
                </a:cubicBezTo>
                <a:cubicBezTo>
                  <a:pt x="36860" y="42483"/>
                  <a:pt x="36759" y="42318"/>
                  <a:pt x="36596" y="42278"/>
                </a:cubicBezTo>
                <a:lnTo>
                  <a:pt x="36430" y="42238"/>
                </a:lnTo>
                <a:lnTo>
                  <a:pt x="36265" y="42194"/>
                </a:lnTo>
                <a:lnTo>
                  <a:pt x="36013" y="42125"/>
                </a:lnTo>
                <a:cubicBezTo>
                  <a:pt x="35667" y="42037"/>
                  <a:pt x="35474" y="42504"/>
                  <a:pt x="35780" y="42684"/>
                </a:cubicBezTo>
                <a:cubicBezTo>
                  <a:pt x="35803" y="42699"/>
                  <a:pt x="35827" y="42708"/>
                  <a:pt x="35852" y="42714"/>
                </a:cubicBezTo>
                <a:lnTo>
                  <a:pt x="36109" y="42785"/>
                </a:lnTo>
                <a:lnTo>
                  <a:pt x="36279" y="42829"/>
                </a:lnTo>
                <a:close/>
                <a:moveTo>
                  <a:pt x="1379" y="525"/>
                </a:moveTo>
                <a:cubicBezTo>
                  <a:pt x="1459" y="219"/>
                  <a:pt x="1069" y="1"/>
                  <a:pt x="847" y="257"/>
                </a:cubicBezTo>
                <a:cubicBezTo>
                  <a:pt x="820" y="290"/>
                  <a:pt x="799" y="330"/>
                  <a:pt x="788" y="374"/>
                </a:cubicBezTo>
                <a:lnTo>
                  <a:pt x="752" y="510"/>
                </a:lnTo>
                <a:cubicBezTo>
                  <a:pt x="679" y="801"/>
                  <a:pt x="1042" y="1015"/>
                  <a:pt x="1260" y="806"/>
                </a:cubicBezTo>
                <a:cubicBezTo>
                  <a:pt x="1304" y="766"/>
                  <a:pt x="1333" y="713"/>
                  <a:pt x="1346" y="657"/>
                </a:cubicBezTo>
                <a:close/>
                <a:moveTo>
                  <a:pt x="964" y="2428"/>
                </a:moveTo>
                <a:cubicBezTo>
                  <a:pt x="1021" y="2130"/>
                  <a:pt x="639" y="1937"/>
                  <a:pt x="430" y="2178"/>
                </a:cubicBezTo>
                <a:cubicBezTo>
                  <a:pt x="396" y="2220"/>
                  <a:pt x="373" y="2268"/>
                  <a:pt x="363" y="2321"/>
                </a:cubicBezTo>
                <a:lnTo>
                  <a:pt x="308" y="2633"/>
                </a:lnTo>
                <a:lnTo>
                  <a:pt x="260" y="2933"/>
                </a:lnTo>
                <a:cubicBezTo>
                  <a:pt x="233" y="3100"/>
                  <a:pt x="348" y="3260"/>
                  <a:pt x="518" y="3285"/>
                </a:cubicBezTo>
                <a:cubicBezTo>
                  <a:pt x="685" y="3310"/>
                  <a:pt x="843" y="3193"/>
                  <a:pt x="866" y="3023"/>
                </a:cubicBezTo>
                <a:lnTo>
                  <a:pt x="912" y="2736"/>
                </a:lnTo>
                <a:lnTo>
                  <a:pt x="964" y="2428"/>
                </a:lnTo>
                <a:close/>
                <a:moveTo>
                  <a:pt x="656" y="4819"/>
                </a:moveTo>
                <a:cubicBezTo>
                  <a:pt x="677" y="4484"/>
                  <a:pt x="218" y="4362"/>
                  <a:pt x="73" y="4672"/>
                </a:cubicBezTo>
                <a:cubicBezTo>
                  <a:pt x="59" y="4706"/>
                  <a:pt x="50" y="4741"/>
                  <a:pt x="46" y="4777"/>
                </a:cubicBezTo>
                <a:lnTo>
                  <a:pt x="36" y="4957"/>
                </a:lnTo>
                <a:lnTo>
                  <a:pt x="23" y="5158"/>
                </a:lnTo>
                <a:lnTo>
                  <a:pt x="11" y="5397"/>
                </a:lnTo>
                <a:cubicBezTo>
                  <a:pt x="0" y="5733"/>
                  <a:pt x="463" y="5840"/>
                  <a:pt x="599" y="5523"/>
                </a:cubicBezTo>
                <a:cubicBezTo>
                  <a:pt x="612" y="5490"/>
                  <a:pt x="620" y="5454"/>
                  <a:pt x="620" y="5418"/>
                </a:cubicBezTo>
                <a:lnTo>
                  <a:pt x="633" y="5192"/>
                </a:lnTo>
                <a:lnTo>
                  <a:pt x="644" y="4995"/>
                </a:lnTo>
                <a:lnTo>
                  <a:pt x="656" y="4817"/>
                </a:lnTo>
                <a:close/>
                <a:moveTo>
                  <a:pt x="631" y="7223"/>
                </a:moveTo>
                <a:cubicBezTo>
                  <a:pt x="610" y="6885"/>
                  <a:pt x="136" y="6822"/>
                  <a:pt x="32" y="7156"/>
                </a:cubicBezTo>
                <a:cubicBezTo>
                  <a:pt x="23" y="7189"/>
                  <a:pt x="19" y="7223"/>
                  <a:pt x="21" y="7258"/>
                </a:cubicBezTo>
                <a:lnTo>
                  <a:pt x="36" y="7480"/>
                </a:lnTo>
                <a:lnTo>
                  <a:pt x="48" y="7665"/>
                </a:lnTo>
                <a:lnTo>
                  <a:pt x="67" y="7881"/>
                </a:lnTo>
                <a:cubicBezTo>
                  <a:pt x="97" y="8187"/>
                  <a:pt x="522" y="8264"/>
                  <a:pt x="652" y="7969"/>
                </a:cubicBezTo>
                <a:cubicBezTo>
                  <a:pt x="673" y="7921"/>
                  <a:pt x="681" y="7868"/>
                  <a:pt x="675" y="7818"/>
                </a:cubicBezTo>
                <a:lnTo>
                  <a:pt x="658" y="7617"/>
                </a:lnTo>
                <a:lnTo>
                  <a:pt x="644" y="7439"/>
                </a:lnTo>
                <a:close/>
                <a:moveTo>
                  <a:pt x="949" y="9593"/>
                </a:moveTo>
                <a:cubicBezTo>
                  <a:pt x="878" y="9274"/>
                  <a:pt x="415" y="9272"/>
                  <a:pt x="350" y="9606"/>
                </a:cubicBezTo>
                <a:cubicBezTo>
                  <a:pt x="342" y="9645"/>
                  <a:pt x="344" y="9685"/>
                  <a:pt x="352" y="9725"/>
                </a:cubicBezTo>
                <a:lnTo>
                  <a:pt x="400" y="9941"/>
                </a:lnTo>
                <a:lnTo>
                  <a:pt x="440" y="10106"/>
                </a:lnTo>
                <a:lnTo>
                  <a:pt x="499" y="10333"/>
                </a:lnTo>
                <a:cubicBezTo>
                  <a:pt x="545" y="10494"/>
                  <a:pt x="713" y="10588"/>
                  <a:pt x="874" y="10544"/>
                </a:cubicBezTo>
                <a:cubicBezTo>
                  <a:pt x="1035" y="10500"/>
                  <a:pt x="1130" y="10335"/>
                  <a:pt x="1088" y="10171"/>
                </a:cubicBezTo>
                <a:lnTo>
                  <a:pt x="1033" y="9960"/>
                </a:lnTo>
                <a:lnTo>
                  <a:pt x="996" y="9803"/>
                </a:lnTo>
                <a:lnTo>
                  <a:pt x="949" y="9595"/>
                </a:lnTo>
                <a:close/>
                <a:moveTo>
                  <a:pt x="1668" y="11865"/>
                </a:moveTo>
                <a:cubicBezTo>
                  <a:pt x="1532" y="11550"/>
                  <a:pt x="1058" y="11664"/>
                  <a:pt x="1082" y="12009"/>
                </a:cubicBezTo>
                <a:cubicBezTo>
                  <a:pt x="1084" y="12043"/>
                  <a:pt x="1092" y="12074"/>
                  <a:pt x="1105" y="12106"/>
                </a:cubicBezTo>
                <a:lnTo>
                  <a:pt x="1182" y="12282"/>
                </a:lnTo>
                <a:lnTo>
                  <a:pt x="1247" y="12426"/>
                </a:lnTo>
                <a:lnTo>
                  <a:pt x="1314" y="12571"/>
                </a:lnTo>
                <a:lnTo>
                  <a:pt x="1364" y="12676"/>
                </a:lnTo>
                <a:cubicBezTo>
                  <a:pt x="1505" y="12967"/>
                  <a:pt x="1955" y="12864"/>
                  <a:pt x="1945" y="12525"/>
                </a:cubicBezTo>
                <a:cubicBezTo>
                  <a:pt x="1943" y="12483"/>
                  <a:pt x="1932" y="12443"/>
                  <a:pt x="1914" y="12408"/>
                </a:cubicBezTo>
                <a:lnTo>
                  <a:pt x="1865" y="12309"/>
                </a:lnTo>
                <a:lnTo>
                  <a:pt x="1802" y="12173"/>
                </a:lnTo>
                <a:lnTo>
                  <a:pt x="1740" y="12034"/>
                </a:lnTo>
                <a:lnTo>
                  <a:pt x="1666" y="11865"/>
                </a:lnTo>
                <a:close/>
                <a:moveTo>
                  <a:pt x="2810" y="13950"/>
                </a:moveTo>
                <a:cubicBezTo>
                  <a:pt x="2628" y="13688"/>
                  <a:pt x="2215" y="13847"/>
                  <a:pt x="2259" y="14168"/>
                </a:cubicBezTo>
                <a:cubicBezTo>
                  <a:pt x="2266" y="14214"/>
                  <a:pt x="2282" y="14258"/>
                  <a:pt x="2310" y="14298"/>
                </a:cubicBezTo>
                <a:lnTo>
                  <a:pt x="2416" y="14451"/>
                </a:lnTo>
                <a:lnTo>
                  <a:pt x="2507" y="14574"/>
                </a:lnTo>
                <a:lnTo>
                  <a:pt x="2597" y="14698"/>
                </a:lnTo>
                <a:lnTo>
                  <a:pt x="2678" y="14803"/>
                </a:lnTo>
                <a:cubicBezTo>
                  <a:pt x="2781" y="14941"/>
                  <a:pt x="2974" y="14968"/>
                  <a:pt x="3110" y="14864"/>
                </a:cubicBezTo>
                <a:cubicBezTo>
                  <a:pt x="3246" y="14759"/>
                  <a:pt x="3269" y="14564"/>
                  <a:pt x="3163" y="14432"/>
                </a:cubicBezTo>
                <a:lnTo>
                  <a:pt x="3085" y="14331"/>
                </a:lnTo>
                <a:lnTo>
                  <a:pt x="2999" y="14214"/>
                </a:lnTo>
                <a:lnTo>
                  <a:pt x="2913" y="14097"/>
                </a:lnTo>
                <a:close/>
                <a:moveTo>
                  <a:pt x="4351" y="15761"/>
                </a:moveTo>
                <a:cubicBezTo>
                  <a:pt x="4089" y="15520"/>
                  <a:pt x="3697" y="15834"/>
                  <a:pt x="3881" y="16144"/>
                </a:cubicBezTo>
                <a:cubicBezTo>
                  <a:pt x="3896" y="16165"/>
                  <a:pt x="3913" y="16186"/>
                  <a:pt x="3932" y="16205"/>
                </a:cubicBezTo>
                <a:lnTo>
                  <a:pt x="4018" y="16287"/>
                </a:lnTo>
                <a:lnTo>
                  <a:pt x="4127" y="16391"/>
                </a:lnTo>
                <a:lnTo>
                  <a:pt x="4240" y="16494"/>
                </a:lnTo>
                <a:lnTo>
                  <a:pt x="4391" y="16628"/>
                </a:lnTo>
                <a:cubicBezTo>
                  <a:pt x="4519" y="16739"/>
                  <a:pt x="4711" y="16725"/>
                  <a:pt x="4822" y="16597"/>
                </a:cubicBezTo>
                <a:cubicBezTo>
                  <a:pt x="4931" y="16469"/>
                  <a:pt x="4919" y="16276"/>
                  <a:pt x="4789" y="16165"/>
                </a:cubicBezTo>
                <a:lnTo>
                  <a:pt x="4651" y="16039"/>
                </a:lnTo>
                <a:lnTo>
                  <a:pt x="4542" y="15943"/>
                </a:lnTo>
                <a:lnTo>
                  <a:pt x="4437" y="15842"/>
                </a:lnTo>
                <a:lnTo>
                  <a:pt x="4353" y="15761"/>
                </a:lnTo>
                <a:close/>
                <a:moveTo>
                  <a:pt x="6214" y="17253"/>
                </a:moveTo>
                <a:cubicBezTo>
                  <a:pt x="6074" y="17161"/>
                  <a:pt x="5883" y="17198"/>
                  <a:pt x="5791" y="17339"/>
                </a:cubicBezTo>
                <a:cubicBezTo>
                  <a:pt x="5698" y="17481"/>
                  <a:pt x="5736" y="17670"/>
                  <a:pt x="5877" y="17762"/>
                </a:cubicBezTo>
                <a:lnTo>
                  <a:pt x="6061" y="17884"/>
                </a:lnTo>
                <a:lnTo>
                  <a:pt x="6191" y="17965"/>
                </a:lnTo>
                <a:lnTo>
                  <a:pt x="6323" y="18047"/>
                </a:lnTo>
                <a:lnTo>
                  <a:pt x="6405" y="18097"/>
                </a:lnTo>
                <a:cubicBezTo>
                  <a:pt x="6461" y="18131"/>
                  <a:pt x="6526" y="18146"/>
                  <a:pt x="6593" y="18139"/>
                </a:cubicBezTo>
                <a:cubicBezTo>
                  <a:pt x="6885" y="18110"/>
                  <a:pt x="6971" y="17726"/>
                  <a:pt x="6721" y="17573"/>
                </a:cubicBezTo>
                <a:lnTo>
                  <a:pt x="6518" y="17450"/>
                </a:lnTo>
                <a:lnTo>
                  <a:pt x="6392" y="17368"/>
                </a:lnTo>
                <a:lnTo>
                  <a:pt x="6216" y="17253"/>
                </a:lnTo>
                <a:close/>
                <a:moveTo>
                  <a:pt x="8305" y="18420"/>
                </a:moveTo>
                <a:cubicBezTo>
                  <a:pt x="8004" y="18284"/>
                  <a:pt x="7733" y="18651"/>
                  <a:pt x="7949" y="18898"/>
                </a:cubicBezTo>
                <a:cubicBezTo>
                  <a:pt x="7976" y="18929"/>
                  <a:pt x="8012" y="18957"/>
                  <a:pt x="8050" y="18973"/>
                </a:cubicBezTo>
                <a:lnTo>
                  <a:pt x="8253" y="19066"/>
                </a:lnTo>
                <a:lnTo>
                  <a:pt x="8398" y="19131"/>
                </a:lnTo>
                <a:lnTo>
                  <a:pt x="8620" y="19225"/>
                </a:lnTo>
                <a:cubicBezTo>
                  <a:pt x="8922" y="19346"/>
                  <a:pt x="9175" y="18984"/>
                  <a:pt x="8966" y="18741"/>
                </a:cubicBezTo>
                <a:cubicBezTo>
                  <a:pt x="8934" y="18707"/>
                  <a:pt x="8896" y="18680"/>
                  <a:pt x="8855" y="18661"/>
                </a:cubicBezTo>
                <a:lnTo>
                  <a:pt x="8643" y="18571"/>
                </a:lnTo>
                <a:lnTo>
                  <a:pt x="8502" y="18508"/>
                </a:lnTo>
                <a:close/>
                <a:moveTo>
                  <a:pt x="10546" y="19281"/>
                </a:moveTo>
                <a:cubicBezTo>
                  <a:pt x="10221" y="19187"/>
                  <a:pt x="10001" y="19602"/>
                  <a:pt x="10275" y="19820"/>
                </a:cubicBezTo>
                <a:cubicBezTo>
                  <a:pt x="10303" y="19839"/>
                  <a:pt x="10334" y="19856"/>
                  <a:pt x="10368" y="19866"/>
                </a:cubicBezTo>
                <a:cubicBezTo>
                  <a:pt x="10516" y="19912"/>
                  <a:pt x="10665" y="19956"/>
                  <a:pt x="10814" y="20000"/>
                </a:cubicBezTo>
                <a:lnTo>
                  <a:pt x="10959" y="20042"/>
                </a:lnTo>
                <a:cubicBezTo>
                  <a:pt x="11263" y="20130"/>
                  <a:pt x="11497" y="19738"/>
                  <a:pt x="11233" y="19510"/>
                </a:cubicBezTo>
                <a:cubicBezTo>
                  <a:pt x="11202" y="19485"/>
                  <a:pt x="11164" y="19466"/>
                  <a:pt x="11124" y="19455"/>
                </a:cubicBezTo>
                <a:cubicBezTo>
                  <a:pt x="10931" y="19399"/>
                  <a:pt x="10739" y="19342"/>
                  <a:pt x="10546" y="19281"/>
                </a:cubicBezTo>
                <a:close/>
                <a:moveTo>
                  <a:pt x="12880" y="19877"/>
                </a:moveTo>
                <a:cubicBezTo>
                  <a:pt x="12541" y="19814"/>
                  <a:pt x="12371" y="20275"/>
                  <a:pt x="12679" y="20445"/>
                </a:cubicBezTo>
                <a:cubicBezTo>
                  <a:pt x="12707" y="20459"/>
                  <a:pt x="12736" y="20470"/>
                  <a:pt x="12765" y="20476"/>
                </a:cubicBezTo>
                <a:cubicBezTo>
                  <a:pt x="12968" y="20516"/>
                  <a:pt x="13170" y="20554"/>
                  <a:pt x="13373" y="20589"/>
                </a:cubicBezTo>
                <a:cubicBezTo>
                  <a:pt x="13727" y="20644"/>
                  <a:pt x="13872" y="20158"/>
                  <a:pt x="13549" y="20009"/>
                </a:cubicBezTo>
                <a:cubicBezTo>
                  <a:pt x="13526" y="19998"/>
                  <a:pt x="13501" y="19992"/>
                  <a:pt x="13476" y="19986"/>
                </a:cubicBezTo>
                <a:cubicBezTo>
                  <a:pt x="13277" y="19952"/>
                  <a:pt x="13080" y="19914"/>
                  <a:pt x="12880" y="19877"/>
                </a:cubicBezTo>
                <a:close/>
                <a:moveTo>
                  <a:pt x="15270" y="20233"/>
                </a:moveTo>
                <a:cubicBezTo>
                  <a:pt x="15100" y="20210"/>
                  <a:pt x="14945" y="20334"/>
                  <a:pt x="14928" y="20505"/>
                </a:cubicBezTo>
                <a:cubicBezTo>
                  <a:pt x="14909" y="20675"/>
                  <a:pt x="15037" y="20826"/>
                  <a:pt x="15209" y="20841"/>
                </a:cubicBezTo>
                <a:cubicBezTo>
                  <a:pt x="15414" y="20862"/>
                  <a:pt x="15620" y="20881"/>
                  <a:pt x="15825" y="20897"/>
                </a:cubicBezTo>
                <a:cubicBezTo>
                  <a:pt x="16081" y="20916"/>
                  <a:pt x="16244" y="20631"/>
                  <a:pt x="16099" y="20419"/>
                </a:cubicBezTo>
                <a:cubicBezTo>
                  <a:pt x="16047" y="20342"/>
                  <a:pt x="15963" y="20294"/>
                  <a:pt x="15871" y="20287"/>
                </a:cubicBezTo>
                <a:cubicBezTo>
                  <a:pt x="15670" y="20273"/>
                  <a:pt x="15471" y="20254"/>
                  <a:pt x="15270" y="20233"/>
                </a:cubicBezTo>
                <a:close/>
                <a:moveTo>
                  <a:pt x="17682" y="20378"/>
                </a:moveTo>
                <a:cubicBezTo>
                  <a:pt x="17334" y="20378"/>
                  <a:pt x="17252" y="20860"/>
                  <a:pt x="17585" y="20975"/>
                </a:cubicBezTo>
                <a:cubicBezTo>
                  <a:pt x="17613" y="20983"/>
                  <a:pt x="17644" y="20990"/>
                  <a:pt x="17673" y="20990"/>
                </a:cubicBezTo>
                <a:cubicBezTo>
                  <a:pt x="17879" y="20994"/>
                  <a:pt x="18084" y="20994"/>
                  <a:pt x="18290" y="20994"/>
                </a:cubicBezTo>
                <a:cubicBezTo>
                  <a:pt x="18616" y="20994"/>
                  <a:pt x="18715" y="20539"/>
                  <a:pt x="18405" y="20407"/>
                </a:cubicBezTo>
                <a:cubicBezTo>
                  <a:pt x="18369" y="20392"/>
                  <a:pt x="18329" y="20384"/>
                  <a:pt x="18287" y="20384"/>
                </a:cubicBezTo>
                <a:cubicBezTo>
                  <a:pt x="18086" y="20384"/>
                  <a:pt x="17885" y="20382"/>
                  <a:pt x="17682" y="20378"/>
                </a:cubicBezTo>
                <a:close/>
                <a:moveTo>
                  <a:pt x="20102" y="20331"/>
                </a:moveTo>
                <a:cubicBezTo>
                  <a:pt x="19937" y="20346"/>
                  <a:pt x="19813" y="20489"/>
                  <a:pt x="19824" y="20654"/>
                </a:cubicBezTo>
                <a:cubicBezTo>
                  <a:pt x="19834" y="20820"/>
                  <a:pt x="19972" y="20948"/>
                  <a:pt x="20138" y="20941"/>
                </a:cubicBezTo>
                <a:cubicBezTo>
                  <a:pt x="20343" y="20931"/>
                  <a:pt x="20549" y="20916"/>
                  <a:pt x="20752" y="20901"/>
                </a:cubicBezTo>
                <a:cubicBezTo>
                  <a:pt x="20922" y="20889"/>
                  <a:pt x="21047" y="20742"/>
                  <a:pt x="21035" y="20575"/>
                </a:cubicBezTo>
                <a:cubicBezTo>
                  <a:pt x="21022" y="20405"/>
                  <a:pt x="20876" y="20279"/>
                  <a:pt x="20706" y="20292"/>
                </a:cubicBezTo>
                <a:cubicBezTo>
                  <a:pt x="20505" y="20306"/>
                  <a:pt x="20304" y="20321"/>
                  <a:pt x="20102" y="20331"/>
                </a:cubicBezTo>
                <a:close/>
                <a:moveTo>
                  <a:pt x="22475" y="20116"/>
                </a:moveTo>
                <a:cubicBezTo>
                  <a:pt x="22317" y="20155"/>
                  <a:pt x="22221" y="20310"/>
                  <a:pt x="22253" y="20470"/>
                </a:cubicBezTo>
                <a:cubicBezTo>
                  <a:pt x="22284" y="20629"/>
                  <a:pt x="22433" y="20736"/>
                  <a:pt x="22592" y="20713"/>
                </a:cubicBezTo>
                <a:cubicBezTo>
                  <a:pt x="22797" y="20688"/>
                  <a:pt x="22999" y="20658"/>
                  <a:pt x="23202" y="20629"/>
                </a:cubicBezTo>
                <a:cubicBezTo>
                  <a:pt x="23365" y="20600"/>
                  <a:pt x="23476" y="20447"/>
                  <a:pt x="23451" y="20283"/>
                </a:cubicBezTo>
                <a:cubicBezTo>
                  <a:pt x="23428" y="20120"/>
                  <a:pt x="23277" y="20005"/>
                  <a:pt x="23114" y="20025"/>
                </a:cubicBezTo>
                <a:lnTo>
                  <a:pt x="23080" y="20030"/>
                </a:lnTo>
                <a:lnTo>
                  <a:pt x="23139" y="19883"/>
                </a:lnTo>
                <a:lnTo>
                  <a:pt x="23183" y="19778"/>
                </a:lnTo>
                <a:lnTo>
                  <a:pt x="23227" y="19673"/>
                </a:lnTo>
                <a:lnTo>
                  <a:pt x="23273" y="19569"/>
                </a:lnTo>
                <a:cubicBezTo>
                  <a:pt x="23344" y="19416"/>
                  <a:pt x="23275" y="19235"/>
                  <a:pt x="23122" y="19164"/>
                </a:cubicBezTo>
                <a:cubicBezTo>
                  <a:pt x="22967" y="19095"/>
                  <a:pt x="22787" y="19162"/>
                  <a:pt x="22718" y="19317"/>
                </a:cubicBezTo>
                <a:lnTo>
                  <a:pt x="22667" y="19428"/>
                </a:lnTo>
                <a:lnTo>
                  <a:pt x="22619" y="19539"/>
                </a:lnTo>
                <a:lnTo>
                  <a:pt x="22573" y="19652"/>
                </a:lnTo>
                <a:lnTo>
                  <a:pt x="22529" y="19766"/>
                </a:lnTo>
                <a:lnTo>
                  <a:pt x="22477" y="19904"/>
                </a:lnTo>
                <a:cubicBezTo>
                  <a:pt x="22450" y="19971"/>
                  <a:pt x="22450" y="20046"/>
                  <a:pt x="22477" y="20116"/>
                </a:cubicBezTo>
                <a:close/>
                <a:moveTo>
                  <a:pt x="24902" y="19713"/>
                </a:moveTo>
                <a:cubicBezTo>
                  <a:pt x="24554" y="19789"/>
                  <a:pt x="24587" y="20294"/>
                  <a:pt x="24952" y="20317"/>
                </a:cubicBezTo>
                <a:cubicBezTo>
                  <a:pt x="24975" y="20319"/>
                  <a:pt x="25000" y="20315"/>
                  <a:pt x="25025" y="20310"/>
                </a:cubicBezTo>
                <a:cubicBezTo>
                  <a:pt x="25226" y="20271"/>
                  <a:pt x="25428" y="20227"/>
                  <a:pt x="25627" y="20183"/>
                </a:cubicBezTo>
                <a:cubicBezTo>
                  <a:pt x="25792" y="20147"/>
                  <a:pt x="25897" y="19984"/>
                  <a:pt x="25859" y="19818"/>
                </a:cubicBezTo>
                <a:cubicBezTo>
                  <a:pt x="25822" y="19652"/>
                  <a:pt x="25658" y="19550"/>
                  <a:pt x="25493" y="19587"/>
                </a:cubicBezTo>
                <a:cubicBezTo>
                  <a:pt x="25296" y="19631"/>
                  <a:pt x="25099" y="19673"/>
                  <a:pt x="24902" y="19713"/>
                </a:cubicBezTo>
                <a:close/>
                <a:moveTo>
                  <a:pt x="27257" y="19147"/>
                </a:moveTo>
                <a:cubicBezTo>
                  <a:pt x="26928" y="19244"/>
                  <a:pt x="26974" y="19724"/>
                  <a:pt x="27326" y="19747"/>
                </a:cubicBezTo>
                <a:cubicBezTo>
                  <a:pt x="27358" y="19749"/>
                  <a:pt x="27389" y="19745"/>
                  <a:pt x="27421" y="19736"/>
                </a:cubicBezTo>
                <a:cubicBezTo>
                  <a:pt x="27620" y="19682"/>
                  <a:pt x="27817" y="19623"/>
                  <a:pt x="28014" y="19564"/>
                </a:cubicBezTo>
                <a:cubicBezTo>
                  <a:pt x="28064" y="19550"/>
                  <a:pt x="28108" y="19523"/>
                  <a:pt x="28146" y="19487"/>
                </a:cubicBezTo>
                <a:cubicBezTo>
                  <a:pt x="28364" y="19256"/>
                  <a:pt x="28142" y="18892"/>
                  <a:pt x="27838" y="18980"/>
                </a:cubicBezTo>
                <a:cubicBezTo>
                  <a:pt x="27645" y="19036"/>
                  <a:pt x="27450" y="19093"/>
                  <a:pt x="27257" y="19147"/>
                </a:cubicBezTo>
                <a:close/>
                <a:moveTo>
                  <a:pt x="29535" y="18412"/>
                </a:moveTo>
                <a:cubicBezTo>
                  <a:pt x="29202" y="18573"/>
                  <a:pt x="29376" y="19070"/>
                  <a:pt x="29741" y="18986"/>
                </a:cubicBezTo>
                <a:cubicBezTo>
                  <a:pt x="29757" y="18980"/>
                  <a:pt x="29774" y="18973"/>
                  <a:pt x="29791" y="18967"/>
                </a:cubicBezTo>
                <a:cubicBezTo>
                  <a:pt x="29994" y="18873"/>
                  <a:pt x="30187" y="18760"/>
                  <a:pt x="30367" y="18630"/>
                </a:cubicBezTo>
                <a:cubicBezTo>
                  <a:pt x="30633" y="18435"/>
                  <a:pt x="30449" y="18018"/>
                  <a:pt x="30126" y="18083"/>
                </a:cubicBezTo>
                <a:cubicBezTo>
                  <a:pt x="30084" y="18091"/>
                  <a:pt x="30044" y="18108"/>
                  <a:pt x="30011" y="18133"/>
                </a:cubicBezTo>
                <a:cubicBezTo>
                  <a:pt x="29862" y="18240"/>
                  <a:pt x="29703" y="18334"/>
                  <a:pt x="29535" y="18412"/>
                </a:cubicBezTo>
                <a:close/>
                <a:moveTo>
                  <a:pt x="31130" y="16878"/>
                </a:moveTo>
                <a:cubicBezTo>
                  <a:pt x="31052" y="17024"/>
                  <a:pt x="31107" y="17207"/>
                  <a:pt x="31254" y="17286"/>
                </a:cubicBezTo>
                <a:cubicBezTo>
                  <a:pt x="31400" y="17366"/>
                  <a:pt x="31585" y="17314"/>
                  <a:pt x="31667" y="17167"/>
                </a:cubicBezTo>
                <a:cubicBezTo>
                  <a:pt x="31776" y="16970"/>
                  <a:pt x="31864" y="16760"/>
                  <a:pt x="31926" y="16544"/>
                </a:cubicBezTo>
                <a:cubicBezTo>
                  <a:pt x="31977" y="16381"/>
                  <a:pt x="31882" y="16207"/>
                  <a:pt x="31719" y="16161"/>
                </a:cubicBezTo>
                <a:cubicBezTo>
                  <a:pt x="31553" y="16113"/>
                  <a:pt x="31384" y="16211"/>
                  <a:pt x="31340" y="16377"/>
                </a:cubicBezTo>
                <a:cubicBezTo>
                  <a:pt x="31287" y="16551"/>
                  <a:pt x="31218" y="16718"/>
                  <a:pt x="31130" y="16878"/>
                </a:cubicBezTo>
                <a:close/>
                <a:moveTo>
                  <a:pt x="30855" y="15279"/>
                </a:moveTo>
                <a:cubicBezTo>
                  <a:pt x="31170" y="15379"/>
                  <a:pt x="31402" y="14977"/>
                  <a:pt x="31145" y="14753"/>
                </a:cubicBezTo>
                <a:cubicBezTo>
                  <a:pt x="31115" y="14727"/>
                  <a:pt x="31080" y="14709"/>
                  <a:pt x="31044" y="14696"/>
                </a:cubicBezTo>
                <a:cubicBezTo>
                  <a:pt x="30824" y="14627"/>
                  <a:pt x="30598" y="14587"/>
                  <a:pt x="30367" y="14574"/>
                </a:cubicBezTo>
                <a:cubicBezTo>
                  <a:pt x="30051" y="14554"/>
                  <a:pt x="29914" y="14981"/>
                  <a:pt x="30202" y="15147"/>
                </a:cubicBezTo>
                <a:cubicBezTo>
                  <a:pt x="30241" y="15170"/>
                  <a:pt x="30285" y="15182"/>
                  <a:pt x="30332" y="15184"/>
                </a:cubicBezTo>
                <a:cubicBezTo>
                  <a:pt x="30510" y="15193"/>
                  <a:pt x="30686" y="15224"/>
                  <a:pt x="30855" y="15279"/>
                </a:cubicBezTo>
                <a:close/>
                <a:moveTo>
                  <a:pt x="28605" y="15383"/>
                </a:moveTo>
                <a:cubicBezTo>
                  <a:pt x="28957" y="15291"/>
                  <a:pt x="28896" y="14782"/>
                  <a:pt x="28527" y="14782"/>
                </a:cubicBezTo>
                <a:cubicBezTo>
                  <a:pt x="28506" y="14782"/>
                  <a:pt x="28485" y="14784"/>
                  <a:pt x="28464" y="14788"/>
                </a:cubicBezTo>
                <a:cubicBezTo>
                  <a:pt x="28263" y="14836"/>
                  <a:pt x="28060" y="14889"/>
                  <a:pt x="27861" y="14945"/>
                </a:cubicBezTo>
                <a:cubicBezTo>
                  <a:pt x="27548" y="15036"/>
                  <a:pt x="27571" y="15488"/>
                  <a:pt x="27898" y="15541"/>
                </a:cubicBezTo>
                <a:cubicBezTo>
                  <a:pt x="27942" y="15547"/>
                  <a:pt x="27986" y="15545"/>
                  <a:pt x="28028" y="15532"/>
                </a:cubicBezTo>
                <a:cubicBezTo>
                  <a:pt x="28219" y="15478"/>
                  <a:pt x="28412" y="15427"/>
                  <a:pt x="28605" y="15383"/>
                </a:cubicBezTo>
                <a:close/>
                <a:moveTo>
                  <a:pt x="26387" y="16176"/>
                </a:moveTo>
                <a:cubicBezTo>
                  <a:pt x="26687" y="16004"/>
                  <a:pt x="26528" y="15549"/>
                  <a:pt x="26184" y="15606"/>
                </a:cubicBezTo>
                <a:cubicBezTo>
                  <a:pt x="26153" y="15612"/>
                  <a:pt x="26121" y="15624"/>
                  <a:pt x="26094" y="15639"/>
                </a:cubicBezTo>
                <a:lnTo>
                  <a:pt x="26023" y="15677"/>
                </a:lnTo>
                <a:lnTo>
                  <a:pt x="25916" y="15738"/>
                </a:lnTo>
                <a:lnTo>
                  <a:pt x="25811" y="15798"/>
                </a:lnTo>
                <a:lnTo>
                  <a:pt x="25706" y="15861"/>
                </a:lnTo>
                <a:lnTo>
                  <a:pt x="25604" y="15926"/>
                </a:lnTo>
                <a:lnTo>
                  <a:pt x="25547" y="15962"/>
                </a:lnTo>
                <a:cubicBezTo>
                  <a:pt x="25266" y="16150"/>
                  <a:pt x="25451" y="16593"/>
                  <a:pt x="25790" y="16511"/>
                </a:cubicBezTo>
                <a:cubicBezTo>
                  <a:pt x="25824" y="16505"/>
                  <a:pt x="25855" y="16490"/>
                  <a:pt x="25884" y="16471"/>
                </a:cubicBezTo>
                <a:lnTo>
                  <a:pt x="26025" y="16381"/>
                </a:lnTo>
                <a:lnTo>
                  <a:pt x="26121" y="16324"/>
                </a:lnTo>
                <a:lnTo>
                  <a:pt x="26218" y="16268"/>
                </a:lnTo>
                <a:lnTo>
                  <a:pt x="26318" y="16211"/>
                </a:lnTo>
                <a:lnTo>
                  <a:pt x="26387" y="16174"/>
                </a:lnTo>
                <a:close/>
                <a:moveTo>
                  <a:pt x="24549" y="17605"/>
                </a:moveTo>
                <a:cubicBezTo>
                  <a:pt x="24772" y="17353"/>
                  <a:pt x="24491" y="16980"/>
                  <a:pt x="24183" y="17129"/>
                </a:cubicBezTo>
                <a:cubicBezTo>
                  <a:pt x="24149" y="17146"/>
                  <a:pt x="24120" y="17169"/>
                  <a:pt x="24095" y="17196"/>
                </a:cubicBezTo>
                <a:lnTo>
                  <a:pt x="23984" y="17320"/>
                </a:lnTo>
                <a:lnTo>
                  <a:pt x="23908" y="17410"/>
                </a:lnTo>
                <a:lnTo>
                  <a:pt x="23833" y="17500"/>
                </a:lnTo>
                <a:lnTo>
                  <a:pt x="23759" y="17592"/>
                </a:lnTo>
                <a:lnTo>
                  <a:pt x="23688" y="17685"/>
                </a:lnTo>
                <a:cubicBezTo>
                  <a:pt x="23493" y="17936"/>
                  <a:pt x="23772" y="18286"/>
                  <a:pt x="24067" y="18144"/>
                </a:cubicBezTo>
                <a:cubicBezTo>
                  <a:pt x="24109" y="18123"/>
                  <a:pt x="24145" y="18093"/>
                  <a:pt x="24172" y="18055"/>
                </a:cubicBezTo>
                <a:lnTo>
                  <a:pt x="24239" y="17972"/>
                </a:lnTo>
                <a:lnTo>
                  <a:pt x="24306" y="17886"/>
                </a:lnTo>
                <a:lnTo>
                  <a:pt x="24375" y="17804"/>
                </a:lnTo>
                <a:lnTo>
                  <a:pt x="24445" y="17720"/>
                </a:lnTo>
                <a:lnTo>
                  <a:pt x="24549" y="17605"/>
                </a:lnTo>
                <a:close/>
                <a:moveTo>
                  <a:pt x="22582" y="21826"/>
                </a:moveTo>
                <a:cubicBezTo>
                  <a:pt x="22636" y="21526"/>
                  <a:pt x="22257" y="21333"/>
                  <a:pt x="22045" y="21576"/>
                </a:cubicBezTo>
                <a:cubicBezTo>
                  <a:pt x="22012" y="21616"/>
                  <a:pt x="21988" y="21666"/>
                  <a:pt x="21980" y="21719"/>
                </a:cubicBezTo>
                <a:lnTo>
                  <a:pt x="21942" y="21926"/>
                </a:lnTo>
                <a:lnTo>
                  <a:pt x="21924" y="22054"/>
                </a:lnTo>
                <a:lnTo>
                  <a:pt x="21905" y="22180"/>
                </a:lnTo>
                <a:lnTo>
                  <a:pt x="21882" y="22337"/>
                </a:lnTo>
                <a:cubicBezTo>
                  <a:pt x="21842" y="22660"/>
                  <a:pt x="22273" y="22815"/>
                  <a:pt x="22447" y="22532"/>
                </a:cubicBezTo>
                <a:cubicBezTo>
                  <a:pt x="22470" y="22494"/>
                  <a:pt x="22483" y="22454"/>
                  <a:pt x="22489" y="22413"/>
                </a:cubicBezTo>
                <a:cubicBezTo>
                  <a:pt x="22500" y="22324"/>
                  <a:pt x="22512" y="22234"/>
                  <a:pt x="22527" y="22146"/>
                </a:cubicBezTo>
                <a:lnTo>
                  <a:pt x="22546" y="22025"/>
                </a:lnTo>
                <a:lnTo>
                  <a:pt x="22582" y="21826"/>
                </a:lnTo>
                <a:close/>
                <a:moveTo>
                  <a:pt x="22382" y="24200"/>
                </a:moveTo>
                <a:cubicBezTo>
                  <a:pt x="22382" y="23894"/>
                  <a:pt x="21965" y="23783"/>
                  <a:pt x="21812" y="24047"/>
                </a:cubicBezTo>
                <a:cubicBezTo>
                  <a:pt x="21785" y="24095"/>
                  <a:pt x="21771" y="24150"/>
                  <a:pt x="21771" y="24206"/>
                </a:cubicBezTo>
                <a:cubicBezTo>
                  <a:pt x="21771" y="24414"/>
                  <a:pt x="21779" y="24619"/>
                  <a:pt x="21787" y="24829"/>
                </a:cubicBezTo>
                <a:cubicBezTo>
                  <a:pt x="21796" y="24997"/>
                  <a:pt x="21938" y="25126"/>
                  <a:pt x="22106" y="25118"/>
                </a:cubicBezTo>
                <a:cubicBezTo>
                  <a:pt x="22276" y="25112"/>
                  <a:pt x="22406" y="24967"/>
                  <a:pt x="22397" y="24800"/>
                </a:cubicBezTo>
                <a:cubicBezTo>
                  <a:pt x="22389" y="24598"/>
                  <a:pt x="22382" y="24399"/>
                  <a:pt x="22382" y="24200"/>
                </a:cubicBezTo>
                <a:close/>
                <a:moveTo>
                  <a:pt x="22584" y="26585"/>
                </a:moveTo>
                <a:cubicBezTo>
                  <a:pt x="22554" y="26422"/>
                  <a:pt x="22397" y="26311"/>
                  <a:pt x="22234" y="26338"/>
                </a:cubicBezTo>
                <a:cubicBezTo>
                  <a:pt x="22068" y="26367"/>
                  <a:pt x="21957" y="26520"/>
                  <a:pt x="21982" y="26686"/>
                </a:cubicBezTo>
                <a:cubicBezTo>
                  <a:pt x="22014" y="26891"/>
                  <a:pt x="22049" y="27092"/>
                  <a:pt x="22089" y="27298"/>
                </a:cubicBezTo>
                <a:cubicBezTo>
                  <a:pt x="22120" y="27465"/>
                  <a:pt x="22282" y="27576"/>
                  <a:pt x="22450" y="27543"/>
                </a:cubicBezTo>
                <a:cubicBezTo>
                  <a:pt x="22617" y="27509"/>
                  <a:pt x="22726" y="27344"/>
                  <a:pt x="22688" y="27178"/>
                </a:cubicBezTo>
                <a:cubicBezTo>
                  <a:pt x="22651" y="26981"/>
                  <a:pt x="22615" y="26782"/>
                  <a:pt x="22584" y="26585"/>
                </a:cubicBezTo>
                <a:close/>
                <a:moveTo>
                  <a:pt x="23120" y="28926"/>
                </a:moveTo>
                <a:cubicBezTo>
                  <a:pt x="23072" y="28765"/>
                  <a:pt x="22900" y="28675"/>
                  <a:pt x="22739" y="28723"/>
                </a:cubicBezTo>
                <a:cubicBezTo>
                  <a:pt x="22577" y="28771"/>
                  <a:pt x="22487" y="28943"/>
                  <a:pt x="22535" y="29104"/>
                </a:cubicBezTo>
                <a:cubicBezTo>
                  <a:pt x="22594" y="29303"/>
                  <a:pt x="22657" y="29498"/>
                  <a:pt x="22722" y="29695"/>
                </a:cubicBezTo>
                <a:cubicBezTo>
                  <a:pt x="22776" y="29854"/>
                  <a:pt x="22948" y="29940"/>
                  <a:pt x="23110" y="29888"/>
                </a:cubicBezTo>
                <a:cubicBezTo>
                  <a:pt x="23269" y="29833"/>
                  <a:pt x="23355" y="29660"/>
                  <a:pt x="23300" y="29500"/>
                </a:cubicBezTo>
                <a:cubicBezTo>
                  <a:pt x="23238" y="29310"/>
                  <a:pt x="23177" y="29119"/>
                  <a:pt x="23120" y="28926"/>
                </a:cubicBezTo>
                <a:close/>
                <a:moveTo>
                  <a:pt x="23946" y="31187"/>
                </a:moveTo>
                <a:cubicBezTo>
                  <a:pt x="23816" y="30890"/>
                  <a:pt x="23361" y="30974"/>
                  <a:pt x="23361" y="31315"/>
                </a:cubicBezTo>
                <a:cubicBezTo>
                  <a:pt x="23361" y="31355"/>
                  <a:pt x="23370" y="31395"/>
                  <a:pt x="23386" y="31433"/>
                </a:cubicBezTo>
                <a:cubicBezTo>
                  <a:pt x="23468" y="31621"/>
                  <a:pt x="23554" y="31810"/>
                  <a:pt x="23642" y="31996"/>
                </a:cubicBezTo>
                <a:cubicBezTo>
                  <a:pt x="23789" y="32300"/>
                  <a:pt x="24246" y="32183"/>
                  <a:pt x="24223" y="31839"/>
                </a:cubicBezTo>
                <a:cubicBezTo>
                  <a:pt x="24220" y="31803"/>
                  <a:pt x="24210" y="31768"/>
                  <a:pt x="24195" y="31736"/>
                </a:cubicBezTo>
                <a:cubicBezTo>
                  <a:pt x="24109" y="31554"/>
                  <a:pt x="24026" y="31374"/>
                  <a:pt x="23946" y="31187"/>
                </a:cubicBezTo>
                <a:close/>
                <a:moveTo>
                  <a:pt x="25031" y="33335"/>
                </a:moveTo>
                <a:cubicBezTo>
                  <a:pt x="24874" y="33063"/>
                  <a:pt x="24440" y="33180"/>
                  <a:pt x="24464" y="33518"/>
                </a:cubicBezTo>
                <a:cubicBezTo>
                  <a:pt x="24468" y="33562"/>
                  <a:pt x="24480" y="33604"/>
                  <a:pt x="24503" y="33643"/>
                </a:cubicBezTo>
                <a:cubicBezTo>
                  <a:pt x="24606" y="33822"/>
                  <a:pt x="24713" y="34000"/>
                  <a:pt x="24822" y="34176"/>
                </a:cubicBezTo>
                <a:cubicBezTo>
                  <a:pt x="24998" y="34452"/>
                  <a:pt x="25428" y="34302"/>
                  <a:pt x="25384" y="33966"/>
                </a:cubicBezTo>
                <a:cubicBezTo>
                  <a:pt x="25377" y="33926"/>
                  <a:pt x="25363" y="33887"/>
                  <a:pt x="25342" y="33853"/>
                </a:cubicBezTo>
                <a:cubicBezTo>
                  <a:pt x="25237" y="33681"/>
                  <a:pt x="25132" y="33509"/>
                  <a:pt x="25031" y="33335"/>
                </a:cubicBezTo>
                <a:close/>
                <a:moveTo>
                  <a:pt x="26358" y="35343"/>
                </a:moveTo>
                <a:cubicBezTo>
                  <a:pt x="26146" y="35069"/>
                  <a:pt x="25710" y="35297"/>
                  <a:pt x="25828" y="35634"/>
                </a:cubicBezTo>
                <a:cubicBezTo>
                  <a:pt x="25838" y="35662"/>
                  <a:pt x="25853" y="35687"/>
                  <a:pt x="25870" y="35710"/>
                </a:cubicBezTo>
                <a:cubicBezTo>
                  <a:pt x="25993" y="35878"/>
                  <a:pt x="26119" y="36041"/>
                  <a:pt x="26249" y="36202"/>
                </a:cubicBezTo>
                <a:cubicBezTo>
                  <a:pt x="26452" y="36456"/>
                  <a:pt x="26867" y="36255"/>
                  <a:pt x="26779" y="35926"/>
                </a:cubicBezTo>
                <a:cubicBezTo>
                  <a:pt x="26769" y="35888"/>
                  <a:pt x="26750" y="35850"/>
                  <a:pt x="26725" y="35819"/>
                </a:cubicBezTo>
                <a:cubicBezTo>
                  <a:pt x="26601" y="35662"/>
                  <a:pt x="26478" y="35504"/>
                  <a:pt x="26358" y="35343"/>
                </a:cubicBezTo>
                <a:close/>
                <a:moveTo>
                  <a:pt x="27911" y="37181"/>
                </a:moveTo>
                <a:cubicBezTo>
                  <a:pt x="27794" y="37062"/>
                  <a:pt x="27601" y="37057"/>
                  <a:pt x="27479" y="37173"/>
                </a:cubicBezTo>
                <a:cubicBezTo>
                  <a:pt x="27358" y="37288"/>
                  <a:pt x="27354" y="37481"/>
                  <a:pt x="27469" y="37604"/>
                </a:cubicBezTo>
                <a:lnTo>
                  <a:pt x="27584" y="37724"/>
                </a:lnTo>
                <a:lnTo>
                  <a:pt x="27697" y="37839"/>
                </a:lnTo>
                <a:lnTo>
                  <a:pt x="27905" y="38047"/>
                </a:lnTo>
                <a:cubicBezTo>
                  <a:pt x="28024" y="38164"/>
                  <a:pt x="28219" y="38162"/>
                  <a:pt x="28336" y="38042"/>
                </a:cubicBezTo>
                <a:cubicBezTo>
                  <a:pt x="28454" y="37921"/>
                  <a:pt x="28452" y="37728"/>
                  <a:pt x="28332" y="37611"/>
                </a:cubicBezTo>
                <a:cubicBezTo>
                  <a:pt x="28227" y="37506"/>
                  <a:pt x="28125" y="37403"/>
                  <a:pt x="28022" y="37298"/>
                </a:cubicBezTo>
                <a:close/>
                <a:moveTo>
                  <a:pt x="29673" y="38814"/>
                </a:moveTo>
                <a:cubicBezTo>
                  <a:pt x="29625" y="38774"/>
                  <a:pt x="29565" y="38751"/>
                  <a:pt x="29502" y="38747"/>
                </a:cubicBezTo>
                <a:cubicBezTo>
                  <a:pt x="29206" y="38726"/>
                  <a:pt x="29059" y="39103"/>
                  <a:pt x="29292" y="39289"/>
                </a:cubicBezTo>
                <a:lnTo>
                  <a:pt x="29514" y="39468"/>
                </a:lnTo>
                <a:lnTo>
                  <a:pt x="29644" y="39568"/>
                </a:lnTo>
                <a:lnTo>
                  <a:pt x="29780" y="39673"/>
                </a:lnTo>
                <a:cubicBezTo>
                  <a:pt x="30059" y="39876"/>
                  <a:pt x="30409" y="39543"/>
                  <a:pt x="30212" y="39252"/>
                </a:cubicBezTo>
                <a:cubicBezTo>
                  <a:pt x="30193" y="39227"/>
                  <a:pt x="30170" y="39203"/>
                  <a:pt x="30145" y="39185"/>
                </a:cubicBezTo>
                <a:lnTo>
                  <a:pt x="30017" y="39086"/>
                </a:lnTo>
                <a:lnTo>
                  <a:pt x="29894" y="38988"/>
                </a:lnTo>
                <a:close/>
                <a:moveTo>
                  <a:pt x="31631" y="40203"/>
                </a:moveTo>
                <a:cubicBezTo>
                  <a:pt x="31350" y="40033"/>
                  <a:pt x="31029" y="40373"/>
                  <a:pt x="31229" y="40647"/>
                </a:cubicBezTo>
                <a:cubicBezTo>
                  <a:pt x="31252" y="40679"/>
                  <a:pt x="31281" y="40706"/>
                  <a:pt x="31314" y="40725"/>
                </a:cubicBezTo>
                <a:lnTo>
                  <a:pt x="31413" y="40786"/>
                </a:lnTo>
                <a:lnTo>
                  <a:pt x="31555" y="40870"/>
                </a:lnTo>
                <a:lnTo>
                  <a:pt x="31698" y="40955"/>
                </a:lnTo>
                <a:lnTo>
                  <a:pt x="31851" y="41041"/>
                </a:lnTo>
                <a:cubicBezTo>
                  <a:pt x="31998" y="41125"/>
                  <a:pt x="32186" y="41073"/>
                  <a:pt x="32268" y="40926"/>
                </a:cubicBezTo>
                <a:cubicBezTo>
                  <a:pt x="32352" y="40777"/>
                  <a:pt x="32297" y="40589"/>
                  <a:pt x="32149" y="40509"/>
                </a:cubicBezTo>
                <a:lnTo>
                  <a:pt x="32006" y="40427"/>
                </a:lnTo>
                <a:lnTo>
                  <a:pt x="31868" y="40346"/>
                </a:lnTo>
                <a:lnTo>
                  <a:pt x="31631" y="40203"/>
                </a:lnTo>
                <a:close/>
                <a:moveTo>
                  <a:pt x="33756" y="41318"/>
                </a:moveTo>
                <a:cubicBezTo>
                  <a:pt x="33463" y="41190"/>
                  <a:pt x="33192" y="41551"/>
                  <a:pt x="33408" y="41802"/>
                </a:cubicBezTo>
                <a:cubicBezTo>
                  <a:pt x="33437" y="41836"/>
                  <a:pt x="33475" y="41861"/>
                  <a:pt x="33515" y="41880"/>
                </a:cubicBezTo>
                <a:lnTo>
                  <a:pt x="33657" y="41940"/>
                </a:lnTo>
                <a:lnTo>
                  <a:pt x="33815" y="42005"/>
                </a:lnTo>
                <a:lnTo>
                  <a:pt x="33972" y="42070"/>
                </a:lnTo>
                <a:lnTo>
                  <a:pt x="34087" y="42119"/>
                </a:lnTo>
                <a:cubicBezTo>
                  <a:pt x="34364" y="42230"/>
                  <a:pt x="34621" y="41909"/>
                  <a:pt x="34452" y="41662"/>
                </a:cubicBezTo>
                <a:cubicBezTo>
                  <a:pt x="34418" y="41611"/>
                  <a:pt x="34368" y="41572"/>
                  <a:pt x="34311" y="41551"/>
                </a:cubicBezTo>
                <a:lnTo>
                  <a:pt x="34202" y="41507"/>
                </a:lnTo>
                <a:lnTo>
                  <a:pt x="34049" y="41442"/>
                </a:lnTo>
                <a:lnTo>
                  <a:pt x="33896" y="413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62761365" name="Google Shape;1460;p80"/>
          <p:cNvSpPr/>
          <p:nvPr/>
        </p:nvSpPr>
        <p:spPr bwMode="auto">
          <a:xfrm>
            <a:off x="253688" y="1329100"/>
            <a:ext cx="312549" cy="274725"/>
          </a:xfrm>
          <a:custGeom>
            <a:avLst/>
            <a:gdLst/>
            <a:ahLst/>
            <a:cxnLst/>
            <a:rect l="l" t="t" r="r" b="b"/>
            <a:pathLst>
              <a:path w="12502" h="10989" fill="norm" stroke="1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38406835" name="Google Shape;1461;p80"/>
          <p:cNvSpPr/>
          <p:nvPr/>
        </p:nvSpPr>
        <p:spPr bwMode="auto">
          <a:xfrm>
            <a:off x="351097" y="4784594"/>
            <a:ext cx="215140" cy="18969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66344999" name="Google Shape;1462;p80"/>
          <p:cNvSpPr/>
          <p:nvPr/>
        </p:nvSpPr>
        <p:spPr bwMode="auto"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53110088" name="Google Shape;1463;p80"/>
          <p:cNvSpPr/>
          <p:nvPr/>
        </p:nvSpPr>
        <p:spPr bwMode="auto">
          <a:xfrm rot="2887983" flipH="1">
            <a:off x="8728526" y="3613244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79373162" name="Google Shape;1464;p80"/>
          <p:cNvSpPr/>
          <p:nvPr/>
        </p:nvSpPr>
        <p:spPr bwMode="auto">
          <a:xfrm rot="2887983" flipH="1">
            <a:off x="8249776" y="4170044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429422703" name="Google Shape;1465;p80"/>
          <p:cNvGrpSpPr/>
          <p:nvPr/>
        </p:nvGrpSpPr>
        <p:grpSpPr bwMode="auto">
          <a:xfrm rot="5770332" flipH="1">
            <a:off x="8263990" y="384985"/>
            <a:ext cx="306762" cy="476338"/>
            <a:chOff x="4452729" y="352000"/>
            <a:chExt cx="225596" cy="350302"/>
          </a:xfrm>
        </p:grpSpPr>
        <p:sp>
          <p:nvSpPr>
            <p:cNvPr id="1466" name="Google Shape;1466;p80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7" name="Google Shape;1467;p80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8" name="Google Shape;1468;p80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ive columns 1" preserve="0" showMasterPhAnim="0" showMasterSp="1" userDrawn="1">
  <p:cSld name="CUSTOM_18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7384811" name="Google Shape;1470;p81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2094271918" name="Google Shape;1471;p81"/>
          <p:cNvSpPr txBox="1"/>
          <p:nvPr>
            <p:ph type="subTitle" idx="1"/>
          </p:nvPr>
        </p:nvSpPr>
        <p:spPr bwMode="auto">
          <a:xfrm flipH="1">
            <a:off x="1216875" y="2146100"/>
            <a:ext cx="1911000" cy="60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78143223" name="Google Shape;1472;p81"/>
          <p:cNvSpPr txBox="1"/>
          <p:nvPr>
            <p:ph type="title" idx="2"/>
          </p:nvPr>
        </p:nvSpPr>
        <p:spPr bwMode="auto">
          <a:xfrm>
            <a:off x="1216875" y="179817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440259976" name="Google Shape;1473;p81"/>
          <p:cNvSpPr txBox="1"/>
          <p:nvPr>
            <p:ph type="subTitle" idx="3"/>
          </p:nvPr>
        </p:nvSpPr>
        <p:spPr bwMode="auto">
          <a:xfrm flipH="1">
            <a:off x="3616468" y="2146100"/>
            <a:ext cx="1911000" cy="60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600448484" name="Google Shape;1474;p81"/>
          <p:cNvSpPr txBox="1"/>
          <p:nvPr>
            <p:ph type="title" idx="4"/>
          </p:nvPr>
        </p:nvSpPr>
        <p:spPr bwMode="auto">
          <a:xfrm>
            <a:off x="3616468" y="179817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311434807" name="Google Shape;1475;p81"/>
          <p:cNvSpPr txBox="1"/>
          <p:nvPr>
            <p:ph type="subTitle" idx="5"/>
          </p:nvPr>
        </p:nvSpPr>
        <p:spPr bwMode="auto">
          <a:xfrm flipH="1">
            <a:off x="6016125" y="2146100"/>
            <a:ext cx="1911000" cy="60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696858016" name="Google Shape;1476;p81"/>
          <p:cNvSpPr txBox="1"/>
          <p:nvPr>
            <p:ph type="title" idx="6"/>
          </p:nvPr>
        </p:nvSpPr>
        <p:spPr bwMode="auto">
          <a:xfrm>
            <a:off x="6016125" y="179817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10080095" name="Google Shape;1477;p81"/>
          <p:cNvSpPr txBox="1"/>
          <p:nvPr>
            <p:ph type="subTitle" idx="7"/>
          </p:nvPr>
        </p:nvSpPr>
        <p:spPr bwMode="auto">
          <a:xfrm flipH="1">
            <a:off x="2416697" y="3797650"/>
            <a:ext cx="1911000" cy="60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836502109" name="Google Shape;1478;p81"/>
          <p:cNvSpPr txBox="1"/>
          <p:nvPr>
            <p:ph type="title" idx="8"/>
          </p:nvPr>
        </p:nvSpPr>
        <p:spPr bwMode="auto">
          <a:xfrm>
            <a:off x="2416697" y="344972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160051943" name="Google Shape;1479;p81"/>
          <p:cNvSpPr txBox="1"/>
          <p:nvPr>
            <p:ph type="subTitle" idx="9"/>
          </p:nvPr>
        </p:nvSpPr>
        <p:spPr bwMode="auto">
          <a:xfrm flipH="1">
            <a:off x="4816303" y="3797650"/>
            <a:ext cx="1911000" cy="60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980361359" name="Google Shape;1480;p81"/>
          <p:cNvSpPr txBox="1"/>
          <p:nvPr>
            <p:ph type="title" idx="13"/>
          </p:nvPr>
        </p:nvSpPr>
        <p:spPr bwMode="auto">
          <a:xfrm>
            <a:off x="4816303" y="3449725"/>
            <a:ext cx="1911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39410332" name="Google Shape;1481;p81"/>
          <p:cNvSpPr/>
          <p:nvPr/>
        </p:nvSpPr>
        <p:spPr bwMode="auto">
          <a:xfrm rot="-5400000">
            <a:off x="7246005" y="-175905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47579981" name="Google Shape;1482;p81"/>
          <p:cNvSpPr/>
          <p:nvPr/>
        </p:nvSpPr>
        <p:spPr bwMode="auto">
          <a:xfrm rot="-8330668" flipH="1">
            <a:off x="8316692" y="383091"/>
            <a:ext cx="228180" cy="228257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48288239" name="Google Shape;1483;p81"/>
          <p:cNvSpPr/>
          <p:nvPr/>
        </p:nvSpPr>
        <p:spPr bwMode="auto">
          <a:xfrm rot="-5400000">
            <a:off x="-602001" y="3396741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06444186" name="Google Shape;1484;p81"/>
          <p:cNvSpPr/>
          <p:nvPr/>
        </p:nvSpPr>
        <p:spPr bwMode="auto">
          <a:xfrm rot="8099999">
            <a:off x="-459579" y="3916794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2366279" name="Google Shape;1485;p81"/>
          <p:cNvSpPr/>
          <p:nvPr/>
        </p:nvSpPr>
        <p:spPr bwMode="auto">
          <a:xfrm rot="3807597" flipH="1">
            <a:off x="303431" y="3152760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3" preserve="0" showMasterPhAnim="0" showMasterSp="1" userDrawn="1">
  <p:cSld name="CUSTOM_18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1609483" name="Google Shape;173;p9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703992729" name="Google Shape;174;p9"/>
          <p:cNvSpPr/>
          <p:nvPr/>
        </p:nvSpPr>
        <p:spPr bwMode="auto">
          <a:xfrm rot="-7200372" flipH="1">
            <a:off x="5832652" y="402854"/>
            <a:ext cx="73086" cy="72374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55345990" name="Google Shape;175;p9"/>
          <p:cNvSpPr/>
          <p:nvPr/>
        </p:nvSpPr>
        <p:spPr bwMode="auto"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85154959" name="Google Shape;176;p9"/>
          <p:cNvSpPr/>
          <p:nvPr/>
        </p:nvSpPr>
        <p:spPr bwMode="auto"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fill="norm" stroke="1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63946550" name="Google Shape;177;p9"/>
          <p:cNvSpPr/>
          <p:nvPr/>
        </p:nvSpPr>
        <p:spPr bwMode="auto">
          <a:xfrm rot="-5400000">
            <a:off x="931072" y="43977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24536920" name="Google Shape;178;p9"/>
          <p:cNvSpPr/>
          <p:nvPr/>
        </p:nvSpPr>
        <p:spPr bwMode="auto">
          <a:xfrm rot="-2700000">
            <a:off x="8069270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06489105" name="Google Shape;179;p9"/>
          <p:cNvSpPr/>
          <p:nvPr/>
        </p:nvSpPr>
        <p:spPr bwMode="auto">
          <a:xfrm>
            <a:off x="8191499" y="2919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32735021" name="Google Shape;180;p9"/>
          <p:cNvSpPr/>
          <p:nvPr/>
        </p:nvSpPr>
        <p:spPr bwMode="auto">
          <a:xfrm>
            <a:off x="427950" y="3301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ix columns" preserve="0" showMasterPhAnim="0" showMasterSp="1" userDrawn="1">
  <p:cSld name="CUSTOM_6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9898338" name="Google Shape;1487;p82"/>
          <p:cNvSpPr txBox="1"/>
          <p:nvPr>
            <p:ph type="ctrTitle"/>
          </p:nvPr>
        </p:nvSpPr>
        <p:spPr bwMode="auto">
          <a:xfrm>
            <a:off x="1434412" y="16748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3455366" name="Google Shape;1488;p82"/>
          <p:cNvSpPr txBox="1"/>
          <p:nvPr>
            <p:ph type="subTitle" idx="1"/>
          </p:nvPr>
        </p:nvSpPr>
        <p:spPr bwMode="auto">
          <a:xfrm>
            <a:off x="1422088" y="2121288"/>
            <a:ext cx="1931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728253505" name="Google Shape;1489;p82"/>
          <p:cNvSpPr txBox="1"/>
          <p:nvPr>
            <p:ph type="ctrTitle" idx="2"/>
          </p:nvPr>
        </p:nvSpPr>
        <p:spPr bwMode="auto">
          <a:xfrm>
            <a:off x="3602350" y="16714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62146809" name="Google Shape;1490;p82"/>
          <p:cNvSpPr txBox="1"/>
          <p:nvPr>
            <p:ph type="subTitle" idx="3"/>
          </p:nvPr>
        </p:nvSpPr>
        <p:spPr bwMode="auto">
          <a:xfrm>
            <a:off x="3581649" y="21213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522131127" name="Google Shape;1491;p82"/>
          <p:cNvSpPr txBox="1"/>
          <p:nvPr>
            <p:ph type="ctrTitle" idx="4"/>
          </p:nvPr>
        </p:nvSpPr>
        <p:spPr bwMode="auto">
          <a:xfrm>
            <a:off x="5770299" y="16714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4708588" name="Google Shape;1492;p82"/>
          <p:cNvSpPr txBox="1"/>
          <p:nvPr>
            <p:ph type="subTitle" idx="5"/>
          </p:nvPr>
        </p:nvSpPr>
        <p:spPr bwMode="auto">
          <a:xfrm>
            <a:off x="5770299" y="2121300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351139282" name="Google Shape;1493;p82"/>
          <p:cNvSpPr txBox="1"/>
          <p:nvPr>
            <p:ph type="ctrTitle" idx="6"/>
          </p:nvPr>
        </p:nvSpPr>
        <p:spPr bwMode="auto">
          <a:xfrm>
            <a:off x="1434412" y="33529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1577170" name="Google Shape;1494;p82"/>
          <p:cNvSpPr txBox="1"/>
          <p:nvPr>
            <p:ph type="subTitle" idx="7"/>
          </p:nvPr>
        </p:nvSpPr>
        <p:spPr bwMode="auto">
          <a:xfrm>
            <a:off x="1434375" y="38756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595493312" name="Google Shape;1495;p82"/>
          <p:cNvSpPr txBox="1"/>
          <p:nvPr>
            <p:ph type="ctrTitle" idx="8"/>
          </p:nvPr>
        </p:nvSpPr>
        <p:spPr bwMode="auto">
          <a:xfrm>
            <a:off x="3602350" y="334958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66008431" name="Google Shape;1496;p82"/>
          <p:cNvSpPr txBox="1"/>
          <p:nvPr>
            <p:ph type="subTitle" idx="9"/>
          </p:nvPr>
        </p:nvSpPr>
        <p:spPr bwMode="auto">
          <a:xfrm>
            <a:off x="3540262" y="3875625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63522577" name="Google Shape;1497;p82"/>
          <p:cNvSpPr txBox="1"/>
          <p:nvPr>
            <p:ph type="ctrTitle" idx="13"/>
          </p:nvPr>
        </p:nvSpPr>
        <p:spPr bwMode="auto">
          <a:xfrm>
            <a:off x="5770299" y="33496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44066629" name="Google Shape;1498;p82"/>
          <p:cNvSpPr txBox="1"/>
          <p:nvPr>
            <p:ph type="subTitle" idx="14"/>
          </p:nvPr>
        </p:nvSpPr>
        <p:spPr bwMode="auto">
          <a:xfrm>
            <a:off x="5728913" y="3875613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941261911" name="Google Shape;1499;p82"/>
          <p:cNvSpPr txBox="1"/>
          <p:nvPr>
            <p:ph type="title" idx="15"/>
          </p:nvPr>
        </p:nvSpPr>
        <p:spPr bwMode="auto"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1872921" name="Google Shape;1500;p82"/>
          <p:cNvSpPr/>
          <p:nvPr/>
        </p:nvSpPr>
        <p:spPr bwMode="auto">
          <a:xfrm>
            <a:off x="-348720" y="2737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63421268" name="Google Shape;1501;p82"/>
          <p:cNvSpPr/>
          <p:nvPr/>
        </p:nvSpPr>
        <p:spPr bwMode="auto">
          <a:xfrm>
            <a:off x="8071229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71574114" name="Google Shape;1502;p82"/>
          <p:cNvGrpSpPr/>
          <p:nvPr/>
        </p:nvGrpSpPr>
        <p:grpSpPr bwMode="auto">
          <a:xfrm rot="7196434">
            <a:off x="380328" y="3256723"/>
            <a:ext cx="390898" cy="454177"/>
            <a:chOff x="4376830" y="352000"/>
            <a:chExt cx="301495" cy="350302"/>
          </a:xfrm>
        </p:grpSpPr>
        <p:sp>
          <p:nvSpPr>
            <p:cNvPr id="1503" name="Google Shape;1503;p82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04" name="Google Shape;1504;p82"/>
            <p:cNvSpPr/>
            <p:nvPr/>
          </p:nvSpPr>
          <p:spPr bwMode="auto"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05" name="Google Shape;1505;p82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037170513" name="Google Shape;1506;p82"/>
          <p:cNvGrpSpPr/>
          <p:nvPr/>
        </p:nvGrpSpPr>
        <p:grpSpPr bwMode="auto">
          <a:xfrm rot="-10132663">
            <a:off x="8547984" y="540808"/>
            <a:ext cx="253457" cy="288618"/>
            <a:chOff x="4670703" y="657266"/>
            <a:chExt cx="253461" cy="288623"/>
          </a:xfrm>
        </p:grpSpPr>
        <p:sp>
          <p:nvSpPr>
            <p:cNvPr id="1507" name="Google Shape;1507;p82"/>
            <p:cNvSpPr/>
            <p:nvPr/>
          </p:nvSpPr>
          <p:spPr bwMode="auto">
            <a:xfrm>
              <a:off x="4670703" y="65726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08" name="Google Shape;1508;p82"/>
            <p:cNvSpPr/>
            <p:nvPr/>
          </p:nvSpPr>
          <p:spPr bwMode="auto"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3" preserve="0" showMasterPhAnim="0" showMasterSp="1" userDrawn="1">
  <p:cSld name="CUSTOM_7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3758535" name="Google Shape;1510;p83"/>
          <p:cNvSpPr txBox="1"/>
          <p:nvPr>
            <p:ph type="subTitle" idx="1"/>
          </p:nvPr>
        </p:nvSpPr>
        <p:spPr bwMode="auto">
          <a:xfrm flipH="1">
            <a:off x="4876599" y="3189900"/>
            <a:ext cx="3137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400"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766131664" name="Google Shape;1511;p83"/>
          <p:cNvSpPr txBox="1"/>
          <p:nvPr>
            <p:ph type="ctrTitle"/>
          </p:nvPr>
        </p:nvSpPr>
        <p:spPr bwMode="auto">
          <a:xfrm flipH="1">
            <a:off x="4876800" y="1073400"/>
            <a:ext cx="35472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15050595" name="Google Shape;1512;p83"/>
          <p:cNvSpPr/>
          <p:nvPr/>
        </p:nvSpPr>
        <p:spPr bwMode="auto">
          <a:xfrm>
            <a:off x="7647225" y="3916251"/>
            <a:ext cx="1560209" cy="1276573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27096617" name="Google Shape;1513;p83"/>
          <p:cNvSpPr/>
          <p:nvPr/>
        </p:nvSpPr>
        <p:spPr bwMode="auto">
          <a:xfrm rot="5400000">
            <a:off x="8040129" y="191425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51615817" name="Google Shape;1514;p83"/>
          <p:cNvSpPr/>
          <p:nvPr/>
        </p:nvSpPr>
        <p:spPr bwMode="auto">
          <a:xfrm>
            <a:off x="8423999" y="77034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459639547" name="Google Shape;1515;p83"/>
          <p:cNvGrpSpPr/>
          <p:nvPr/>
        </p:nvGrpSpPr>
        <p:grpSpPr bwMode="auto">
          <a:xfrm rot="1660629">
            <a:off x="7958560" y="4487007"/>
            <a:ext cx="418785" cy="350310"/>
            <a:chOff x="4259550" y="352000"/>
            <a:chExt cx="418775" cy="350302"/>
          </a:xfrm>
        </p:grpSpPr>
        <p:sp>
          <p:nvSpPr>
            <p:cNvPr id="1516" name="Google Shape;1516;p83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17" name="Google Shape;1517;p83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18" name="Google Shape;1518;p83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33326821" name="Google Shape;1519;p83"/>
          <p:cNvGrpSpPr/>
          <p:nvPr/>
        </p:nvGrpSpPr>
        <p:grpSpPr bwMode="auto">
          <a:xfrm rot="6058276">
            <a:off x="475081" y="746232"/>
            <a:ext cx="214088" cy="259418"/>
            <a:chOff x="4259550" y="381618"/>
            <a:chExt cx="137279" cy="166357"/>
          </a:xfrm>
        </p:grpSpPr>
        <p:sp>
          <p:nvSpPr>
            <p:cNvPr id="1520" name="Google Shape;1520;p83"/>
            <p:cNvSpPr/>
            <p:nvPr/>
          </p:nvSpPr>
          <p:spPr bwMode="auto">
            <a:xfrm>
              <a:off x="4343079" y="381618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1" name="Google Shape;1521;p83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440497591" name="Google Shape;1522;p83"/>
          <p:cNvSpPr/>
          <p:nvPr/>
        </p:nvSpPr>
        <p:spPr bwMode="auto">
          <a:xfrm rot="544907" flipH="1">
            <a:off x="4567787" y="1615206"/>
            <a:ext cx="2735705" cy="1520093"/>
          </a:xfrm>
          <a:custGeom>
            <a:avLst/>
            <a:gdLst/>
            <a:ahLst/>
            <a:cxnLst/>
            <a:rect l="l" t="t" r="r" b="b"/>
            <a:pathLst>
              <a:path w="110793" h="91933" fill="norm" stroke="1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4" preserve="0" showMasterPhAnim="0" showMasterSp="1" userDrawn="1">
  <p:cSld name="CUSTOM_8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4132111" name="Google Shape;1524;p84"/>
          <p:cNvSpPr txBox="1"/>
          <p:nvPr>
            <p:ph type="ctrTitle"/>
          </p:nvPr>
        </p:nvSpPr>
        <p:spPr bwMode="auto">
          <a:xfrm flipH="1">
            <a:off x="5323925" y="2522575"/>
            <a:ext cx="282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26976294" name="Google Shape;1525;p84"/>
          <p:cNvSpPr txBox="1"/>
          <p:nvPr>
            <p:ph type="subTitle" idx="1"/>
          </p:nvPr>
        </p:nvSpPr>
        <p:spPr bwMode="auto">
          <a:xfrm flipH="1">
            <a:off x="5323900" y="2984025"/>
            <a:ext cx="2820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459562133" name="Google Shape;1526;p84"/>
          <p:cNvGrpSpPr/>
          <p:nvPr/>
        </p:nvGrpSpPr>
        <p:grpSpPr bwMode="auto">
          <a:xfrm>
            <a:off x="7148530" y="290152"/>
            <a:ext cx="1613497" cy="1353799"/>
            <a:chOff x="7142430" y="539989"/>
            <a:chExt cx="1319942" cy="1107583"/>
          </a:xfrm>
        </p:grpSpPr>
        <p:grpSp>
          <p:nvGrpSpPr>
            <p:cNvPr id="1527" name="Google Shape;1527;p84"/>
            <p:cNvGrpSpPr/>
            <p:nvPr/>
          </p:nvGrpSpPr>
          <p:grpSpPr bwMode="auto">
            <a:xfrm>
              <a:off x="7142430" y="539989"/>
              <a:ext cx="1319942" cy="1107583"/>
              <a:chOff x="3849575" y="3342525"/>
              <a:chExt cx="1118500" cy="938550"/>
            </a:xfrm>
          </p:grpSpPr>
          <p:sp>
            <p:nvSpPr>
              <p:cNvPr id="1528" name="Google Shape;1528;p84"/>
              <p:cNvSpPr/>
              <p:nvPr/>
            </p:nvSpPr>
            <p:spPr bwMode="auto">
              <a:xfrm>
                <a:off x="4436675" y="3665425"/>
                <a:ext cx="531400" cy="346750"/>
              </a:xfrm>
              <a:custGeom>
                <a:avLst/>
                <a:gdLst/>
                <a:ahLst/>
                <a:cxnLst/>
                <a:rect l="l" t="t" r="r" b="b"/>
                <a:pathLst>
                  <a:path w="21256" h="13870" fill="norm" stroke="1" extrusionOk="0">
                    <a:moveTo>
                      <a:pt x="13611" y="3069"/>
                    </a:moveTo>
                    <a:cubicBezTo>
                      <a:pt x="14071" y="3069"/>
                      <a:pt x="14541" y="3134"/>
                      <a:pt x="15011" y="3275"/>
                    </a:cubicBezTo>
                    <a:cubicBezTo>
                      <a:pt x="16679" y="3776"/>
                      <a:pt x="18847" y="5944"/>
                      <a:pt x="17379" y="8546"/>
                    </a:cubicBezTo>
                    <a:cubicBezTo>
                      <a:pt x="16665" y="9829"/>
                      <a:pt x="15151" y="10440"/>
                      <a:pt x="13577" y="10440"/>
                    </a:cubicBezTo>
                    <a:cubicBezTo>
                      <a:pt x="11920" y="10440"/>
                      <a:pt x="10198" y="9762"/>
                      <a:pt x="9274" y="8479"/>
                    </a:cubicBezTo>
                    <a:cubicBezTo>
                      <a:pt x="7668" y="6260"/>
                      <a:pt x="10382" y="3069"/>
                      <a:pt x="13611" y="3069"/>
                    </a:cubicBezTo>
                    <a:close/>
                    <a:moveTo>
                      <a:pt x="14017" y="1"/>
                    </a:moveTo>
                    <a:cubicBezTo>
                      <a:pt x="13438" y="1"/>
                      <a:pt x="12853" y="68"/>
                      <a:pt x="12276" y="206"/>
                    </a:cubicBezTo>
                    <a:cubicBezTo>
                      <a:pt x="9907" y="807"/>
                      <a:pt x="8573" y="1974"/>
                      <a:pt x="7072" y="2608"/>
                    </a:cubicBezTo>
                    <a:cubicBezTo>
                      <a:pt x="3369" y="6544"/>
                      <a:pt x="1868" y="8946"/>
                      <a:pt x="1001" y="9780"/>
                    </a:cubicBezTo>
                    <a:cubicBezTo>
                      <a:pt x="789" y="9966"/>
                      <a:pt x="513" y="10067"/>
                      <a:pt x="224" y="10067"/>
                    </a:cubicBezTo>
                    <a:cubicBezTo>
                      <a:pt x="150" y="10067"/>
                      <a:pt x="75" y="10060"/>
                      <a:pt x="0" y="10047"/>
                    </a:cubicBezTo>
                    <a:lnTo>
                      <a:pt x="0" y="10047"/>
                    </a:lnTo>
                    <a:cubicBezTo>
                      <a:pt x="201" y="10547"/>
                      <a:pt x="401" y="10781"/>
                      <a:pt x="701" y="10814"/>
                    </a:cubicBezTo>
                    <a:cubicBezTo>
                      <a:pt x="761" y="10824"/>
                      <a:pt x="824" y="10828"/>
                      <a:pt x="889" y="10828"/>
                    </a:cubicBezTo>
                    <a:cubicBezTo>
                      <a:pt x="1528" y="10828"/>
                      <a:pt x="2399" y="10386"/>
                      <a:pt x="3610" y="10386"/>
                    </a:cubicBezTo>
                    <a:cubicBezTo>
                      <a:pt x="3909" y="10386"/>
                      <a:pt x="4228" y="10413"/>
                      <a:pt x="4570" y="10480"/>
                    </a:cubicBezTo>
                    <a:cubicBezTo>
                      <a:pt x="5671" y="10680"/>
                      <a:pt x="7506" y="13549"/>
                      <a:pt x="12076" y="13849"/>
                    </a:cubicBezTo>
                    <a:cubicBezTo>
                      <a:pt x="12306" y="13863"/>
                      <a:pt x="12536" y="13869"/>
                      <a:pt x="12764" y="13869"/>
                    </a:cubicBezTo>
                    <a:cubicBezTo>
                      <a:pt x="17090" y="13869"/>
                      <a:pt x="20892" y="11472"/>
                      <a:pt x="21082" y="6878"/>
                    </a:cubicBezTo>
                    <a:cubicBezTo>
                      <a:pt x="21255" y="2777"/>
                      <a:pt x="17753" y="1"/>
                      <a:pt x="140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29" name="Google Shape;1529;p84"/>
              <p:cNvSpPr/>
              <p:nvPr/>
            </p:nvSpPr>
            <p:spPr bwMode="auto">
              <a:xfrm>
                <a:off x="4017200" y="3816500"/>
                <a:ext cx="415325" cy="464575"/>
              </a:xfrm>
              <a:custGeom>
                <a:avLst/>
                <a:gdLst/>
                <a:ahLst/>
                <a:cxnLst/>
                <a:rect l="l" t="t" r="r" b="b"/>
                <a:pathLst>
                  <a:path w="16613" h="18583" fill="norm" stroke="1" extrusionOk="0">
                    <a:moveTo>
                      <a:pt x="11509" y="1"/>
                    </a:moveTo>
                    <a:cubicBezTo>
                      <a:pt x="11509" y="1"/>
                      <a:pt x="11509" y="68"/>
                      <a:pt x="11476" y="101"/>
                    </a:cubicBezTo>
                    <a:cubicBezTo>
                      <a:pt x="11042" y="635"/>
                      <a:pt x="8373" y="4070"/>
                      <a:pt x="5872" y="7439"/>
                    </a:cubicBezTo>
                    <a:cubicBezTo>
                      <a:pt x="3803" y="10241"/>
                      <a:pt x="1802" y="13010"/>
                      <a:pt x="1268" y="14178"/>
                    </a:cubicBezTo>
                    <a:cubicBezTo>
                      <a:pt x="501" y="15779"/>
                      <a:pt x="1" y="18347"/>
                      <a:pt x="501" y="18581"/>
                    </a:cubicBezTo>
                    <a:cubicBezTo>
                      <a:pt x="505" y="18582"/>
                      <a:pt x="509" y="18583"/>
                      <a:pt x="514" y="18583"/>
                    </a:cubicBezTo>
                    <a:cubicBezTo>
                      <a:pt x="1110" y="18583"/>
                      <a:pt x="11374" y="8910"/>
                      <a:pt x="15178" y="5305"/>
                    </a:cubicBezTo>
                    <a:cubicBezTo>
                      <a:pt x="16046" y="4471"/>
                      <a:pt x="16613" y="3970"/>
                      <a:pt x="16546" y="3970"/>
                    </a:cubicBezTo>
                    <a:cubicBezTo>
                      <a:pt x="14811" y="3603"/>
                      <a:pt x="12209" y="1068"/>
                      <a:pt x="11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30" name="Google Shape;1530;p84"/>
              <p:cNvSpPr/>
              <p:nvPr/>
            </p:nvSpPr>
            <p:spPr bwMode="auto">
              <a:xfrm>
                <a:off x="3849575" y="3816500"/>
                <a:ext cx="454525" cy="195425"/>
              </a:xfrm>
              <a:custGeom>
                <a:avLst/>
                <a:gdLst/>
                <a:ahLst/>
                <a:cxnLst/>
                <a:rect l="l" t="t" r="r" b="b"/>
                <a:pathLst>
                  <a:path w="18181" h="7817" fill="norm" stroke="1" extrusionOk="0">
                    <a:moveTo>
                      <a:pt x="18047" y="1"/>
                    </a:moveTo>
                    <a:cubicBezTo>
                      <a:pt x="12176" y="2503"/>
                      <a:pt x="1" y="6105"/>
                      <a:pt x="1" y="6439"/>
                    </a:cubicBezTo>
                    <a:cubicBezTo>
                      <a:pt x="34" y="6939"/>
                      <a:pt x="2903" y="7740"/>
                      <a:pt x="4871" y="7806"/>
                    </a:cubicBezTo>
                    <a:cubicBezTo>
                      <a:pt x="5079" y="7812"/>
                      <a:pt x="5371" y="7816"/>
                      <a:pt x="5728" y="7816"/>
                    </a:cubicBezTo>
                    <a:cubicBezTo>
                      <a:pt x="7323" y="7816"/>
                      <a:pt x="10206" y="7739"/>
                      <a:pt x="12577" y="7439"/>
                    </a:cubicBezTo>
                    <a:cubicBezTo>
                      <a:pt x="15078" y="4004"/>
                      <a:pt x="17747" y="635"/>
                      <a:pt x="18181" y="101"/>
                    </a:cubicBezTo>
                    <a:lnTo>
                      <a:pt x="180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31" name="Google Shape;1531;p84"/>
              <p:cNvSpPr/>
              <p:nvPr/>
            </p:nvSpPr>
            <p:spPr bwMode="auto">
              <a:xfrm>
                <a:off x="4295750" y="3342525"/>
                <a:ext cx="492025" cy="574575"/>
              </a:xfrm>
              <a:custGeom>
                <a:avLst/>
                <a:gdLst/>
                <a:ahLst/>
                <a:cxnLst/>
                <a:rect l="l" t="t" r="r" b="b"/>
                <a:pathLst>
                  <a:path w="19681" h="22983" fill="norm" stroke="1" extrusionOk="0">
                    <a:moveTo>
                      <a:pt x="11201" y="3249"/>
                    </a:moveTo>
                    <a:cubicBezTo>
                      <a:pt x="14003" y="3249"/>
                      <a:pt x="15203" y="5822"/>
                      <a:pt x="15077" y="7452"/>
                    </a:cubicBezTo>
                    <a:cubicBezTo>
                      <a:pt x="14892" y="10194"/>
                      <a:pt x="12278" y="12078"/>
                      <a:pt x="10066" y="12078"/>
                    </a:cubicBezTo>
                    <a:cubicBezTo>
                      <a:pt x="9103" y="12078"/>
                      <a:pt x="8216" y="11720"/>
                      <a:pt x="7639" y="10921"/>
                    </a:cubicBezTo>
                    <a:cubicBezTo>
                      <a:pt x="5804" y="8285"/>
                      <a:pt x="7405" y="3649"/>
                      <a:pt x="10641" y="3282"/>
                    </a:cubicBezTo>
                    <a:cubicBezTo>
                      <a:pt x="10834" y="3260"/>
                      <a:pt x="11021" y="3249"/>
                      <a:pt x="11201" y="3249"/>
                    </a:cubicBezTo>
                    <a:close/>
                    <a:moveTo>
                      <a:pt x="11176" y="0"/>
                    </a:moveTo>
                    <a:cubicBezTo>
                      <a:pt x="7435" y="0"/>
                      <a:pt x="4494" y="2722"/>
                      <a:pt x="3236" y="6251"/>
                    </a:cubicBezTo>
                    <a:cubicBezTo>
                      <a:pt x="1768" y="10620"/>
                      <a:pt x="3736" y="13423"/>
                      <a:pt x="2935" y="14223"/>
                    </a:cubicBezTo>
                    <a:cubicBezTo>
                      <a:pt x="2168" y="15057"/>
                      <a:pt x="0" y="17859"/>
                      <a:pt x="167" y="18593"/>
                    </a:cubicBezTo>
                    <a:cubicBezTo>
                      <a:pt x="200" y="18693"/>
                      <a:pt x="234" y="18793"/>
                      <a:pt x="367" y="18960"/>
                    </a:cubicBezTo>
                    <a:cubicBezTo>
                      <a:pt x="1067" y="19994"/>
                      <a:pt x="3669" y="22562"/>
                      <a:pt x="5404" y="22929"/>
                    </a:cubicBezTo>
                    <a:cubicBezTo>
                      <a:pt x="5471" y="22963"/>
                      <a:pt x="5537" y="22963"/>
                      <a:pt x="5604" y="22963"/>
                    </a:cubicBezTo>
                    <a:cubicBezTo>
                      <a:pt x="5693" y="22976"/>
                      <a:pt x="5777" y="22983"/>
                      <a:pt x="5857" y="22983"/>
                    </a:cubicBezTo>
                    <a:cubicBezTo>
                      <a:pt x="6170" y="22983"/>
                      <a:pt x="6419" y="22882"/>
                      <a:pt x="6605" y="22696"/>
                    </a:cubicBezTo>
                    <a:cubicBezTo>
                      <a:pt x="7505" y="21862"/>
                      <a:pt x="9006" y="19527"/>
                      <a:pt x="12709" y="15524"/>
                    </a:cubicBezTo>
                    <a:cubicBezTo>
                      <a:pt x="13977" y="14190"/>
                      <a:pt x="15378" y="12722"/>
                      <a:pt x="17146" y="11054"/>
                    </a:cubicBezTo>
                    <a:cubicBezTo>
                      <a:pt x="19681" y="8619"/>
                      <a:pt x="18647" y="1948"/>
                      <a:pt x="13743" y="413"/>
                    </a:cubicBezTo>
                    <a:cubicBezTo>
                      <a:pt x="12855" y="131"/>
                      <a:pt x="11996" y="0"/>
                      <a:pt x="11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532" name="Google Shape;1532;p84"/>
            <p:cNvGrpSpPr/>
            <p:nvPr/>
          </p:nvGrpSpPr>
          <p:grpSpPr bwMode="auto">
            <a:xfrm rot="-3087821">
              <a:off x="7777062" y="948967"/>
              <a:ext cx="174274" cy="139950"/>
              <a:chOff x="2231838" y="3548381"/>
              <a:chExt cx="174277" cy="139952"/>
            </a:xfrm>
          </p:grpSpPr>
          <p:sp>
            <p:nvSpPr>
              <p:cNvPr id="1533" name="Google Shape;1533;p84"/>
              <p:cNvSpPr/>
              <p:nvPr/>
            </p:nvSpPr>
            <p:spPr bwMode="auto">
              <a:xfrm rot="169907">
                <a:off x="2232935" y="3549178"/>
                <a:ext cx="33397" cy="4512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805" fill="norm" stroke="1" extrusionOk="0">
                    <a:moveTo>
                      <a:pt x="368" y="0"/>
                    </a:moveTo>
                    <a:cubicBezTo>
                      <a:pt x="301" y="0"/>
                      <a:pt x="201" y="67"/>
                      <a:pt x="168" y="67"/>
                    </a:cubicBezTo>
                    <a:cubicBezTo>
                      <a:pt x="134" y="67"/>
                      <a:pt x="101" y="101"/>
                      <a:pt x="101" y="101"/>
                    </a:cubicBezTo>
                    <a:cubicBezTo>
                      <a:pt x="34" y="101"/>
                      <a:pt x="1" y="167"/>
                      <a:pt x="34" y="234"/>
                    </a:cubicBezTo>
                    <a:cubicBezTo>
                      <a:pt x="34" y="258"/>
                      <a:pt x="68" y="281"/>
                      <a:pt x="111" y="281"/>
                    </a:cubicBezTo>
                    <a:cubicBezTo>
                      <a:pt x="129" y="281"/>
                      <a:pt x="148" y="277"/>
                      <a:pt x="168" y="267"/>
                    </a:cubicBezTo>
                    <a:lnTo>
                      <a:pt x="535" y="267"/>
                    </a:lnTo>
                    <a:cubicBezTo>
                      <a:pt x="601" y="267"/>
                      <a:pt x="635" y="301"/>
                      <a:pt x="668" y="301"/>
                    </a:cubicBezTo>
                    <a:cubicBezTo>
                      <a:pt x="701" y="301"/>
                      <a:pt x="768" y="334"/>
                      <a:pt x="768" y="334"/>
                    </a:cubicBezTo>
                    <a:cubicBezTo>
                      <a:pt x="768" y="334"/>
                      <a:pt x="801" y="334"/>
                      <a:pt x="801" y="401"/>
                    </a:cubicBezTo>
                    <a:cubicBezTo>
                      <a:pt x="501" y="401"/>
                      <a:pt x="201" y="634"/>
                      <a:pt x="168" y="1001"/>
                    </a:cubicBezTo>
                    <a:cubicBezTo>
                      <a:pt x="134" y="1401"/>
                      <a:pt x="334" y="1768"/>
                      <a:pt x="668" y="1802"/>
                    </a:cubicBezTo>
                    <a:cubicBezTo>
                      <a:pt x="689" y="1804"/>
                      <a:pt x="710" y="1805"/>
                      <a:pt x="731" y="1805"/>
                    </a:cubicBezTo>
                    <a:cubicBezTo>
                      <a:pt x="1038" y="1805"/>
                      <a:pt x="1304" y="1574"/>
                      <a:pt x="1335" y="1168"/>
                    </a:cubicBezTo>
                    <a:cubicBezTo>
                      <a:pt x="1335" y="934"/>
                      <a:pt x="1302" y="768"/>
                      <a:pt x="1302" y="701"/>
                    </a:cubicBezTo>
                    <a:cubicBezTo>
                      <a:pt x="1302" y="668"/>
                      <a:pt x="1268" y="634"/>
                      <a:pt x="1268" y="568"/>
                    </a:cubicBezTo>
                    <a:cubicBezTo>
                      <a:pt x="1268" y="501"/>
                      <a:pt x="1235" y="434"/>
                      <a:pt x="1168" y="401"/>
                    </a:cubicBezTo>
                    <a:cubicBezTo>
                      <a:pt x="1135" y="334"/>
                      <a:pt x="1102" y="267"/>
                      <a:pt x="1068" y="234"/>
                    </a:cubicBezTo>
                    <a:cubicBezTo>
                      <a:pt x="1002" y="167"/>
                      <a:pt x="935" y="134"/>
                      <a:pt x="868" y="101"/>
                    </a:cubicBezTo>
                    <a:cubicBezTo>
                      <a:pt x="835" y="67"/>
                      <a:pt x="768" y="67"/>
                      <a:pt x="7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34" name="Google Shape;1534;p84"/>
              <p:cNvSpPr/>
              <p:nvPr/>
            </p:nvSpPr>
            <p:spPr bwMode="auto">
              <a:xfrm rot="636862">
                <a:off x="2320363" y="3551427"/>
                <a:ext cx="33375" cy="4515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806" fill="norm" stroke="1" extrusionOk="0">
                    <a:moveTo>
                      <a:pt x="368" y="1"/>
                    </a:moveTo>
                    <a:cubicBezTo>
                      <a:pt x="301" y="1"/>
                      <a:pt x="201" y="67"/>
                      <a:pt x="167" y="67"/>
                    </a:cubicBezTo>
                    <a:cubicBezTo>
                      <a:pt x="134" y="67"/>
                      <a:pt x="67" y="101"/>
                      <a:pt x="67" y="101"/>
                    </a:cubicBezTo>
                    <a:cubicBezTo>
                      <a:pt x="34" y="101"/>
                      <a:pt x="1" y="167"/>
                      <a:pt x="34" y="234"/>
                    </a:cubicBezTo>
                    <a:cubicBezTo>
                      <a:pt x="34" y="258"/>
                      <a:pt x="51" y="281"/>
                      <a:pt x="96" y="281"/>
                    </a:cubicBezTo>
                    <a:cubicBezTo>
                      <a:pt x="114" y="281"/>
                      <a:pt x="138" y="277"/>
                      <a:pt x="167" y="267"/>
                    </a:cubicBezTo>
                    <a:lnTo>
                      <a:pt x="534" y="267"/>
                    </a:lnTo>
                    <a:cubicBezTo>
                      <a:pt x="568" y="267"/>
                      <a:pt x="634" y="301"/>
                      <a:pt x="668" y="301"/>
                    </a:cubicBezTo>
                    <a:cubicBezTo>
                      <a:pt x="701" y="301"/>
                      <a:pt x="734" y="334"/>
                      <a:pt x="734" y="334"/>
                    </a:cubicBezTo>
                    <a:cubicBezTo>
                      <a:pt x="734" y="334"/>
                      <a:pt x="801" y="334"/>
                      <a:pt x="801" y="401"/>
                    </a:cubicBezTo>
                    <a:cubicBezTo>
                      <a:pt x="501" y="401"/>
                      <a:pt x="201" y="634"/>
                      <a:pt x="167" y="1001"/>
                    </a:cubicBezTo>
                    <a:cubicBezTo>
                      <a:pt x="134" y="1402"/>
                      <a:pt x="334" y="1769"/>
                      <a:pt x="668" y="1802"/>
                    </a:cubicBezTo>
                    <a:cubicBezTo>
                      <a:pt x="689" y="1804"/>
                      <a:pt x="710" y="1805"/>
                      <a:pt x="730" y="1805"/>
                    </a:cubicBezTo>
                    <a:cubicBezTo>
                      <a:pt x="1038" y="1805"/>
                      <a:pt x="1304" y="1574"/>
                      <a:pt x="1335" y="1168"/>
                    </a:cubicBezTo>
                    <a:cubicBezTo>
                      <a:pt x="1335" y="935"/>
                      <a:pt x="1302" y="768"/>
                      <a:pt x="1302" y="734"/>
                    </a:cubicBezTo>
                    <a:cubicBezTo>
                      <a:pt x="1302" y="668"/>
                      <a:pt x="1268" y="634"/>
                      <a:pt x="1268" y="568"/>
                    </a:cubicBezTo>
                    <a:cubicBezTo>
                      <a:pt x="1268" y="501"/>
                      <a:pt x="1201" y="434"/>
                      <a:pt x="1168" y="401"/>
                    </a:cubicBezTo>
                    <a:cubicBezTo>
                      <a:pt x="1135" y="334"/>
                      <a:pt x="1101" y="267"/>
                      <a:pt x="1035" y="234"/>
                    </a:cubicBezTo>
                    <a:cubicBezTo>
                      <a:pt x="1001" y="167"/>
                      <a:pt x="935" y="134"/>
                      <a:pt x="868" y="101"/>
                    </a:cubicBezTo>
                    <a:cubicBezTo>
                      <a:pt x="835" y="67"/>
                      <a:pt x="768" y="67"/>
                      <a:pt x="7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35" name="Google Shape;1535;p84"/>
              <p:cNvSpPr/>
              <p:nvPr/>
            </p:nvSpPr>
            <p:spPr bwMode="auto">
              <a:xfrm rot="-2918317">
                <a:off x="2333968" y="3617992"/>
                <a:ext cx="61083" cy="57097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756" fill="norm" stroke="1" extrusionOk="0">
                    <a:moveTo>
                      <a:pt x="2006" y="1"/>
                    </a:moveTo>
                    <a:cubicBezTo>
                      <a:pt x="1052" y="1"/>
                      <a:pt x="225" y="677"/>
                      <a:pt x="100" y="1645"/>
                    </a:cubicBezTo>
                    <a:cubicBezTo>
                      <a:pt x="0" y="2679"/>
                      <a:pt x="701" y="3613"/>
                      <a:pt x="1735" y="3746"/>
                    </a:cubicBezTo>
                    <a:cubicBezTo>
                      <a:pt x="1801" y="3753"/>
                      <a:pt x="1866" y="3756"/>
                      <a:pt x="1931" y="3756"/>
                    </a:cubicBezTo>
                    <a:cubicBezTo>
                      <a:pt x="2885" y="3756"/>
                      <a:pt x="3711" y="3080"/>
                      <a:pt x="3836" y="2112"/>
                    </a:cubicBezTo>
                    <a:cubicBezTo>
                      <a:pt x="3936" y="1078"/>
                      <a:pt x="3203" y="144"/>
                      <a:pt x="2202" y="10"/>
                    </a:cubicBezTo>
                    <a:cubicBezTo>
                      <a:pt x="2136" y="4"/>
                      <a:pt x="2071" y="1"/>
                      <a:pt x="2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36" name="Google Shape;1536;p84"/>
              <p:cNvSpPr/>
              <p:nvPr/>
            </p:nvSpPr>
            <p:spPr bwMode="auto">
              <a:xfrm rot="-210848">
                <a:off x="2256538" y="3621618"/>
                <a:ext cx="74231" cy="38049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1522" fill="norm" stroke="1" extrusionOk="0">
                    <a:moveTo>
                      <a:pt x="191" y="0"/>
                    </a:moveTo>
                    <a:cubicBezTo>
                      <a:pt x="173" y="0"/>
                      <a:pt x="153" y="4"/>
                      <a:pt x="134" y="14"/>
                    </a:cubicBezTo>
                    <a:cubicBezTo>
                      <a:pt x="33" y="14"/>
                      <a:pt x="0" y="81"/>
                      <a:pt x="0" y="181"/>
                    </a:cubicBezTo>
                    <a:cubicBezTo>
                      <a:pt x="67" y="514"/>
                      <a:pt x="234" y="815"/>
                      <a:pt x="467" y="1048"/>
                    </a:cubicBezTo>
                    <a:cubicBezTo>
                      <a:pt x="667" y="1315"/>
                      <a:pt x="1001" y="1482"/>
                      <a:pt x="1368" y="1515"/>
                    </a:cubicBezTo>
                    <a:cubicBezTo>
                      <a:pt x="1409" y="1519"/>
                      <a:pt x="1453" y="1521"/>
                      <a:pt x="1497" y="1521"/>
                    </a:cubicBezTo>
                    <a:cubicBezTo>
                      <a:pt x="1807" y="1521"/>
                      <a:pt x="2164" y="1419"/>
                      <a:pt x="2368" y="1215"/>
                    </a:cubicBezTo>
                    <a:cubicBezTo>
                      <a:pt x="2669" y="981"/>
                      <a:pt x="2835" y="714"/>
                      <a:pt x="2936" y="381"/>
                    </a:cubicBezTo>
                    <a:cubicBezTo>
                      <a:pt x="2969" y="314"/>
                      <a:pt x="2936" y="281"/>
                      <a:pt x="2869" y="214"/>
                    </a:cubicBezTo>
                    <a:cubicBezTo>
                      <a:pt x="2852" y="181"/>
                      <a:pt x="2810" y="164"/>
                      <a:pt x="2769" y="164"/>
                    </a:cubicBezTo>
                    <a:cubicBezTo>
                      <a:pt x="2727" y="164"/>
                      <a:pt x="2685" y="181"/>
                      <a:pt x="2669" y="214"/>
                    </a:cubicBezTo>
                    <a:cubicBezTo>
                      <a:pt x="2502" y="448"/>
                      <a:pt x="2302" y="614"/>
                      <a:pt x="2102" y="714"/>
                    </a:cubicBezTo>
                    <a:cubicBezTo>
                      <a:pt x="1923" y="816"/>
                      <a:pt x="1764" y="860"/>
                      <a:pt x="1610" y="860"/>
                    </a:cubicBezTo>
                    <a:cubicBezTo>
                      <a:pt x="1562" y="860"/>
                      <a:pt x="1515" y="856"/>
                      <a:pt x="1468" y="848"/>
                    </a:cubicBezTo>
                    <a:cubicBezTo>
                      <a:pt x="1268" y="848"/>
                      <a:pt x="1034" y="748"/>
                      <a:pt x="834" y="614"/>
                    </a:cubicBezTo>
                    <a:cubicBezTo>
                      <a:pt x="634" y="481"/>
                      <a:pt x="467" y="281"/>
                      <a:pt x="300" y="47"/>
                    </a:cubicBezTo>
                    <a:cubicBezTo>
                      <a:pt x="277" y="24"/>
                      <a:pt x="236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537" name="Google Shape;1537;p84"/>
            <p:cNvSpPr/>
            <p:nvPr/>
          </p:nvSpPr>
          <p:spPr bwMode="auto">
            <a:xfrm rot="-6006351">
              <a:off x="7778412" y="1081027"/>
              <a:ext cx="61085" cy="57102"/>
            </a:xfrm>
            <a:custGeom>
              <a:avLst/>
              <a:gdLst/>
              <a:ahLst/>
              <a:cxnLst/>
              <a:rect l="l" t="t" r="r" b="b"/>
              <a:pathLst>
                <a:path w="3937" h="3756" fill="norm" stroke="1" extrusionOk="0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724813259" name="Google Shape;1538;p84"/>
          <p:cNvSpPr/>
          <p:nvPr/>
        </p:nvSpPr>
        <p:spPr bwMode="auto">
          <a:xfrm>
            <a:off x="5560775" y="861775"/>
            <a:ext cx="1886875" cy="635000"/>
          </a:xfrm>
          <a:custGeom>
            <a:avLst/>
            <a:gdLst/>
            <a:ahLst/>
            <a:cxnLst/>
            <a:rect l="l" t="t" r="r" b="b"/>
            <a:pathLst>
              <a:path w="75475" h="25400" fill="norm" stroke="1" extrusionOk="0">
                <a:moveTo>
                  <a:pt x="75475" y="18869"/>
                </a:moveTo>
                <a:cubicBezTo>
                  <a:pt x="72935" y="19958"/>
                  <a:pt x="66404" y="25400"/>
                  <a:pt x="60235" y="25400"/>
                </a:cubicBezTo>
                <a:cubicBezTo>
                  <a:pt x="54066" y="25400"/>
                  <a:pt x="42817" y="22498"/>
                  <a:pt x="38463" y="18869"/>
                </a:cubicBezTo>
                <a:cubicBezTo>
                  <a:pt x="34109" y="15241"/>
                  <a:pt x="33383" y="6774"/>
                  <a:pt x="34109" y="3629"/>
                </a:cubicBezTo>
                <a:cubicBezTo>
                  <a:pt x="34835" y="484"/>
                  <a:pt x="40278" y="0"/>
                  <a:pt x="42818" y="0"/>
                </a:cubicBezTo>
                <a:cubicBezTo>
                  <a:pt x="45358" y="0"/>
                  <a:pt x="48261" y="1391"/>
                  <a:pt x="49349" y="3629"/>
                </a:cubicBezTo>
                <a:cubicBezTo>
                  <a:pt x="50438" y="5867"/>
                  <a:pt x="52131" y="10826"/>
                  <a:pt x="49349" y="13426"/>
                </a:cubicBezTo>
                <a:cubicBezTo>
                  <a:pt x="46567" y="16027"/>
                  <a:pt x="37920" y="21228"/>
                  <a:pt x="32658" y="19232"/>
                </a:cubicBezTo>
                <a:cubicBezTo>
                  <a:pt x="27397" y="17236"/>
                  <a:pt x="23223" y="2359"/>
                  <a:pt x="17780" y="1452"/>
                </a:cubicBezTo>
                <a:cubicBezTo>
                  <a:pt x="12337" y="545"/>
                  <a:pt x="2963" y="11733"/>
                  <a:pt x="0" y="13789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06882620" name="Google Shape;1539;p84"/>
          <p:cNvSpPr/>
          <p:nvPr/>
        </p:nvSpPr>
        <p:spPr bwMode="auto">
          <a:xfrm rot="-5400000">
            <a:off x="932285" y="300773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68587620" name="Google Shape;1540;p84"/>
          <p:cNvGrpSpPr/>
          <p:nvPr/>
        </p:nvGrpSpPr>
        <p:grpSpPr bwMode="auto">
          <a:xfrm rot="-10132663">
            <a:off x="556972" y="4015183"/>
            <a:ext cx="253457" cy="288618"/>
            <a:chOff x="4670703" y="657266"/>
            <a:chExt cx="253461" cy="288623"/>
          </a:xfrm>
        </p:grpSpPr>
        <p:sp>
          <p:nvSpPr>
            <p:cNvPr id="1541" name="Google Shape;1541;p84"/>
            <p:cNvSpPr/>
            <p:nvPr/>
          </p:nvSpPr>
          <p:spPr bwMode="auto">
            <a:xfrm>
              <a:off x="4670703" y="65726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42" name="Google Shape;1542;p84"/>
            <p:cNvSpPr/>
            <p:nvPr/>
          </p:nvSpPr>
          <p:spPr bwMode="auto"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9868080" name="Google Shape;1543;p84"/>
          <p:cNvGrpSpPr/>
          <p:nvPr/>
        </p:nvGrpSpPr>
        <p:grpSpPr bwMode="auto">
          <a:xfrm rot="4582755">
            <a:off x="8196402" y="4440256"/>
            <a:ext cx="418785" cy="350310"/>
            <a:chOff x="4259550" y="352000"/>
            <a:chExt cx="418775" cy="350302"/>
          </a:xfrm>
        </p:grpSpPr>
        <p:sp>
          <p:nvSpPr>
            <p:cNvPr id="1544" name="Google Shape;1544;p84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45" name="Google Shape;1545;p84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46" name="Google Shape;1546;p84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11475378" name="Google Shape;1547;p84"/>
          <p:cNvGrpSpPr/>
          <p:nvPr/>
        </p:nvGrpSpPr>
        <p:grpSpPr bwMode="auto">
          <a:xfrm rot="9402217">
            <a:off x="7696210" y="1458415"/>
            <a:ext cx="245983" cy="222157"/>
            <a:chOff x="4947100" y="881950"/>
            <a:chExt cx="245975" cy="222150"/>
          </a:xfrm>
        </p:grpSpPr>
        <p:sp>
          <p:nvSpPr>
            <p:cNvPr id="1548" name="Google Shape;1548;p84"/>
            <p:cNvSpPr/>
            <p:nvPr/>
          </p:nvSpPr>
          <p:spPr bwMode="auto">
            <a:xfrm>
              <a:off x="5166350" y="881950"/>
              <a:ext cx="26725" cy="152625"/>
            </a:xfrm>
            <a:custGeom>
              <a:avLst/>
              <a:gdLst/>
              <a:ahLst/>
              <a:cxnLst/>
              <a:rect l="l" t="t" r="r" b="b"/>
              <a:pathLst>
                <a:path w="1069" h="6105" fill="norm" stroke="1" extrusionOk="0">
                  <a:moveTo>
                    <a:pt x="461" y="1"/>
                  </a:moveTo>
                  <a:cubicBezTo>
                    <a:pt x="335" y="1"/>
                    <a:pt x="205" y="69"/>
                    <a:pt x="168" y="199"/>
                  </a:cubicBezTo>
                  <a:cubicBezTo>
                    <a:pt x="1" y="599"/>
                    <a:pt x="68" y="1133"/>
                    <a:pt x="101" y="1600"/>
                  </a:cubicBezTo>
                  <a:lnTo>
                    <a:pt x="234" y="3101"/>
                  </a:lnTo>
                  <a:cubicBezTo>
                    <a:pt x="334" y="4068"/>
                    <a:pt x="535" y="5036"/>
                    <a:pt x="735" y="5970"/>
                  </a:cubicBezTo>
                  <a:cubicBezTo>
                    <a:pt x="750" y="6061"/>
                    <a:pt x="822" y="6104"/>
                    <a:pt x="894" y="6104"/>
                  </a:cubicBezTo>
                  <a:cubicBezTo>
                    <a:pt x="980" y="6104"/>
                    <a:pt x="1068" y="6045"/>
                    <a:pt x="1068" y="5936"/>
                  </a:cubicBezTo>
                  <a:cubicBezTo>
                    <a:pt x="1035" y="4969"/>
                    <a:pt x="1035" y="4035"/>
                    <a:pt x="935" y="3034"/>
                  </a:cubicBezTo>
                  <a:cubicBezTo>
                    <a:pt x="902" y="2534"/>
                    <a:pt x="902" y="2067"/>
                    <a:pt x="868" y="1567"/>
                  </a:cubicBezTo>
                  <a:cubicBezTo>
                    <a:pt x="868" y="1100"/>
                    <a:pt x="902" y="566"/>
                    <a:pt x="701" y="132"/>
                  </a:cubicBezTo>
                  <a:cubicBezTo>
                    <a:pt x="657" y="44"/>
                    <a:pt x="561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49" name="Google Shape;1549;p84"/>
            <p:cNvSpPr/>
            <p:nvPr/>
          </p:nvSpPr>
          <p:spPr bwMode="auto">
            <a:xfrm>
              <a:off x="5046275" y="939575"/>
              <a:ext cx="78175" cy="118175"/>
            </a:xfrm>
            <a:custGeom>
              <a:avLst/>
              <a:gdLst/>
              <a:ahLst/>
              <a:cxnLst/>
              <a:rect l="l" t="t" r="r" b="b"/>
              <a:pathLst>
                <a:path w="3127" h="4727" fill="norm" stroke="1" extrusionOk="0">
                  <a:moveTo>
                    <a:pt x="163" y="1"/>
                  </a:moveTo>
                  <a:cubicBezTo>
                    <a:pt x="75" y="1"/>
                    <a:pt x="0" y="73"/>
                    <a:pt x="0" y="196"/>
                  </a:cubicBezTo>
                  <a:cubicBezTo>
                    <a:pt x="0" y="1029"/>
                    <a:pt x="501" y="1797"/>
                    <a:pt x="968" y="2464"/>
                  </a:cubicBezTo>
                  <a:cubicBezTo>
                    <a:pt x="1502" y="3198"/>
                    <a:pt x="2035" y="3965"/>
                    <a:pt x="2636" y="4665"/>
                  </a:cubicBezTo>
                  <a:cubicBezTo>
                    <a:pt x="2687" y="4708"/>
                    <a:pt x="2748" y="4727"/>
                    <a:pt x="2806" y="4727"/>
                  </a:cubicBezTo>
                  <a:cubicBezTo>
                    <a:pt x="2974" y="4727"/>
                    <a:pt x="3126" y="4572"/>
                    <a:pt x="3003" y="4399"/>
                  </a:cubicBezTo>
                  <a:cubicBezTo>
                    <a:pt x="2536" y="3598"/>
                    <a:pt x="2035" y="2831"/>
                    <a:pt x="1568" y="2097"/>
                  </a:cubicBezTo>
                  <a:lnTo>
                    <a:pt x="968" y="1096"/>
                  </a:lnTo>
                  <a:cubicBezTo>
                    <a:pt x="734" y="763"/>
                    <a:pt x="568" y="362"/>
                    <a:pt x="334" y="95"/>
                  </a:cubicBezTo>
                  <a:cubicBezTo>
                    <a:pt x="282" y="30"/>
                    <a:pt x="220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50" name="Google Shape;1550;p84"/>
            <p:cNvSpPr/>
            <p:nvPr/>
          </p:nvSpPr>
          <p:spPr bwMode="auto">
            <a:xfrm>
              <a:off x="4947100" y="1017724"/>
              <a:ext cx="137100" cy="86375"/>
            </a:xfrm>
            <a:custGeom>
              <a:avLst/>
              <a:gdLst/>
              <a:ahLst/>
              <a:cxnLst/>
              <a:rect l="l" t="t" r="r" b="b"/>
              <a:pathLst>
                <a:path w="5484" h="3455" fill="norm" stroke="1" extrusionOk="0">
                  <a:moveTo>
                    <a:pt x="223" y="1"/>
                  </a:moveTo>
                  <a:cubicBezTo>
                    <a:pt x="82" y="1"/>
                    <a:pt x="1" y="153"/>
                    <a:pt x="31" y="305"/>
                  </a:cubicBezTo>
                  <a:cubicBezTo>
                    <a:pt x="298" y="705"/>
                    <a:pt x="799" y="1006"/>
                    <a:pt x="1199" y="1273"/>
                  </a:cubicBezTo>
                  <a:cubicBezTo>
                    <a:pt x="1632" y="1539"/>
                    <a:pt x="2033" y="1806"/>
                    <a:pt x="2466" y="2040"/>
                  </a:cubicBezTo>
                  <a:cubicBezTo>
                    <a:pt x="3334" y="2607"/>
                    <a:pt x="4268" y="3107"/>
                    <a:pt x="5268" y="3441"/>
                  </a:cubicBezTo>
                  <a:cubicBezTo>
                    <a:pt x="5291" y="3450"/>
                    <a:pt x="5313" y="3454"/>
                    <a:pt x="5332" y="3454"/>
                  </a:cubicBezTo>
                  <a:cubicBezTo>
                    <a:pt x="5450" y="3454"/>
                    <a:pt x="5483" y="3294"/>
                    <a:pt x="5368" y="3207"/>
                  </a:cubicBezTo>
                  <a:cubicBezTo>
                    <a:pt x="4535" y="2640"/>
                    <a:pt x="3667" y="2140"/>
                    <a:pt x="2800" y="1573"/>
                  </a:cubicBezTo>
                  <a:cubicBezTo>
                    <a:pt x="2366" y="1339"/>
                    <a:pt x="1966" y="1039"/>
                    <a:pt x="1532" y="739"/>
                  </a:cubicBezTo>
                  <a:cubicBezTo>
                    <a:pt x="1165" y="505"/>
                    <a:pt x="698" y="138"/>
                    <a:pt x="265" y="5"/>
                  </a:cubicBezTo>
                  <a:cubicBezTo>
                    <a:pt x="250" y="2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5" preserve="0" showMasterPhAnim="0" showMasterSp="1" userDrawn="1">
  <p:cSld name="CUSTOM_8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54326330" name="Google Shape;1552;p85"/>
          <p:cNvGrpSpPr/>
          <p:nvPr/>
        </p:nvGrpSpPr>
        <p:grpSpPr bwMode="auto">
          <a:xfrm rot="8099999">
            <a:off x="4191192" y="968262"/>
            <a:ext cx="316767" cy="248808"/>
            <a:chOff x="4181197" y="354494"/>
            <a:chExt cx="316771" cy="248811"/>
          </a:xfrm>
        </p:grpSpPr>
        <p:sp>
          <p:nvSpPr>
            <p:cNvPr id="1553" name="Google Shape;1553;p85"/>
            <p:cNvSpPr/>
            <p:nvPr/>
          </p:nvSpPr>
          <p:spPr bwMode="auto">
            <a:xfrm>
              <a:off x="4181197" y="55008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54" name="Google Shape;1554;p85"/>
            <p:cNvSpPr/>
            <p:nvPr/>
          </p:nvSpPr>
          <p:spPr bwMode="auto">
            <a:xfrm>
              <a:off x="4257040" y="354494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55" name="Google Shape;1555;p85"/>
            <p:cNvSpPr/>
            <p:nvPr/>
          </p:nvSpPr>
          <p:spPr bwMode="auto">
            <a:xfrm>
              <a:off x="4367816" y="426006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769824889" name="Google Shape;1556;p85"/>
          <p:cNvSpPr/>
          <p:nvPr/>
        </p:nvSpPr>
        <p:spPr bwMode="auto">
          <a:xfrm rot="10800000">
            <a:off x="5" y="144024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77051749" name="Google Shape;1557;p85"/>
          <p:cNvSpPr/>
          <p:nvPr/>
        </p:nvSpPr>
        <p:spPr bwMode="auto">
          <a:xfrm>
            <a:off x="376249" y="439182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863890583" name="Google Shape;1558;p85"/>
          <p:cNvGrpSpPr/>
          <p:nvPr/>
        </p:nvGrpSpPr>
        <p:grpSpPr bwMode="auto">
          <a:xfrm rot="-3818854">
            <a:off x="8438424" y="4418946"/>
            <a:ext cx="316777" cy="248816"/>
            <a:chOff x="4181197" y="354494"/>
            <a:chExt cx="316771" cy="248811"/>
          </a:xfrm>
        </p:grpSpPr>
        <p:sp>
          <p:nvSpPr>
            <p:cNvPr id="1559" name="Google Shape;1559;p85"/>
            <p:cNvSpPr/>
            <p:nvPr/>
          </p:nvSpPr>
          <p:spPr bwMode="auto">
            <a:xfrm>
              <a:off x="4181197" y="55008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60" name="Google Shape;1560;p85"/>
            <p:cNvSpPr/>
            <p:nvPr/>
          </p:nvSpPr>
          <p:spPr bwMode="auto">
            <a:xfrm>
              <a:off x="4257040" y="354494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61" name="Google Shape;1561;p85"/>
            <p:cNvSpPr/>
            <p:nvPr/>
          </p:nvSpPr>
          <p:spPr bwMode="auto">
            <a:xfrm>
              <a:off x="4367816" y="426006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070270218" name="Google Shape;1562;p85"/>
          <p:cNvSpPr/>
          <p:nvPr/>
        </p:nvSpPr>
        <p:spPr bwMode="auto">
          <a:xfrm>
            <a:off x="8131566" y="-329725"/>
            <a:ext cx="1310812" cy="1222404"/>
          </a:xfrm>
          <a:custGeom>
            <a:avLst/>
            <a:gdLst/>
            <a:ahLst/>
            <a:cxnLst/>
            <a:rect l="l" t="t" r="r" b="b"/>
            <a:pathLst>
              <a:path w="44540" h="41536" fill="norm" stroke="1" extrusionOk="0">
                <a:moveTo>
                  <a:pt x="29810" y="1"/>
                </a:moveTo>
                <a:cubicBezTo>
                  <a:pt x="18468" y="1"/>
                  <a:pt x="0" y="28135"/>
                  <a:pt x="4917" y="37113"/>
                </a:cubicBezTo>
                <a:cubicBezTo>
                  <a:pt x="5593" y="38327"/>
                  <a:pt x="7065" y="39043"/>
                  <a:pt x="8378" y="39520"/>
                </a:cubicBezTo>
                <a:cubicBezTo>
                  <a:pt x="12278" y="40914"/>
                  <a:pt x="15789" y="41536"/>
                  <a:pt x="18924" y="41536"/>
                </a:cubicBezTo>
                <a:cubicBezTo>
                  <a:pt x="41297" y="41536"/>
                  <a:pt x="44539" y="9881"/>
                  <a:pt x="33443" y="1227"/>
                </a:cubicBezTo>
                <a:cubicBezTo>
                  <a:pt x="32361" y="384"/>
                  <a:pt x="31134" y="1"/>
                  <a:pt x="298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48428342" name="Google Shape;1563;p85"/>
          <p:cNvSpPr txBox="1"/>
          <p:nvPr>
            <p:ph type="ctrTitle"/>
          </p:nvPr>
        </p:nvSpPr>
        <p:spPr bwMode="auto">
          <a:xfrm flipH="1">
            <a:off x="2506650" y="2522575"/>
            <a:ext cx="160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9357086" name="Google Shape;1564;p85"/>
          <p:cNvSpPr txBox="1"/>
          <p:nvPr>
            <p:ph type="subTitle" idx="1"/>
          </p:nvPr>
        </p:nvSpPr>
        <p:spPr bwMode="auto">
          <a:xfrm flipH="1">
            <a:off x="1287125" y="2984025"/>
            <a:ext cx="2820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6" preserve="0" showMasterPhAnim="0" showMasterSp="1" userDrawn="1">
  <p:cSld name="CUSTOM_8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6683157" name="Google Shape;1566;p86"/>
          <p:cNvSpPr/>
          <p:nvPr/>
        </p:nvSpPr>
        <p:spPr bwMode="auto">
          <a:xfrm>
            <a:off x="1028334" y="-6381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09899621" name="Google Shape;1567;p86"/>
          <p:cNvGrpSpPr/>
          <p:nvPr/>
        </p:nvGrpSpPr>
        <p:grpSpPr bwMode="auto">
          <a:xfrm rot="2469396" flipH="1">
            <a:off x="5036752" y="3878445"/>
            <a:ext cx="306762" cy="476331"/>
            <a:chOff x="4452729" y="352000"/>
            <a:chExt cx="225596" cy="350302"/>
          </a:xfrm>
        </p:grpSpPr>
        <p:sp>
          <p:nvSpPr>
            <p:cNvPr id="1568" name="Google Shape;1568;p86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69" name="Google Shape;1569;p86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0" name="Google Shape;1570;p86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90047626" name="Google Shape;1571;p86"/>
          <p:cNvGrpSpPr/>
          <p:nvPr/>
        </p:nvGrpSpPr>
        <p:grpSpPr bwMode="auto">
          <a:xfrm>
            <a:off x="720000" y="3311750"/>
            <a:ext cx="1221675" cy="1456958"/>
            <a:chOff x="2027450" y="3596675"/>
            <a:chExt cx="1221675" cy="1456958"/>
          </a:xfrm>
        </p:grpSpPr>
        <p:sp>
          <p:nvSpPr>
            <p:cNvPr id="1572" name="Google Shape;1572;p86"/>
            <p:cNvSpPr/>
            <p:nvPr/>
          </p:nvSpPr>
          <p:spPr bwMode="auto">
            <a:xfrm>
              <a:off x="2283475" y="3989975"/>
              <a:ext cx="965650" cy="819875"/>
            </a:xfrm>
            <a:custGeom>
              <a:avLst/>
              <a:gdLst/>
              <a:ahLst/>
              <a:cxnLst/>
              <a:rect l="l" t="t" r="r" b="b"/>
              <a:pathLst>
                <a:path w="38626" h="32795" fill="norm" stroke="1" extrusionOk="0">
                  <a:moveTo>
                    <a:pt x="29355" y="0"/>
                  </a:moveTo>
                  <a:lnTo>
                    <a:pt x="29355" y="0"/>
                  </a:lnTo>
                  <a:cubicBezTo>
                    <a:pt x="29421" y="400"/>
                    <a:pt x="29455" y="834"/>
                    <a:pt x="29421" y="1168"/>
                  </a:cubicBezTo>
                  <a:cubicBezTo>
                    <a:pt x="28968" y="4957"/>
                    <a:pt x="16252" y="11827"/>
                    <a:pt x="12184" y="11827"/>
                  </a:cubicBezTo>
                  <a:cubicBezTo>
                    <a:pt x="12062" y="11827"/>
                    <a:pt x="11948" y="11821"/>
                    <a:pt x="11842" y="11809"/>
                  </a:cubicBezTo>
                  <a:cubicBezTo>
                    <a:pt x="8239" y="11342"/>
                    <a:pt x="6338" y="7372"/>
                    <a:pt x="4303" y="4970"/>
                  </a:cubicBezTo>
                  <a:cubicBezTo>
                    <a:pt x="3064" y="3483"/>
                    <a:pt x="1506" y="1791"/>
                    <a:pt x="531" y="1791"/>
                  </a:cubicBezTo>
                  <a:cubicBezTo>
                    <a:pt x="325" y="1791"/>
                    <a:pt x="146" y="1866"/>
                    <a:pt x="0" y="2035"/>
                  </a:cubicBezTo>
                  <a:cubicBezTo>
                    <a:pt x="0" y="2235"/>
                    <a:pt x="0" y="2402"/>
                    <a:pt x="67" y="2635"/>
                  </a:cubicBezTo>
                  <a:cubicBezTo>
                    <a:pt x="934" y="10708"/>
                    <a:pt x="3002" y="11508"/>
                    <a:pt x="3102" y="16178"/>
                  </a:cubicBezTo>
                  <a:cubicBezTo>
                    <a:pt x="3102" y="18480"/>
                    <a:pt x="3469" y="22049"/>
                    <a:pt x="4837" y="25318"/>
                  </a:cubicBezTo>
                  <a:cubicBezTo>
                    <a:pt x="5071" y="25819"/>
                    <a:pt x="5304" y="26352"/>
                    <a:pt x="5604" y="26853"/>
                  </a:cubicBezTo>
                  <a:cubicBezTo>
                    <a:pt x="7105" y="29588"/>
                    <a:pt x="9474" y="31890"/>
                    <a:pt x="13110" y="32523"/>
                  </a:cubicBezTo>
                  <a:cubicBezTo>
                    <a:pt x="14132" y="32702"/>
                    <a:pt x="15284" y="32794"/>
                    <a:pt x="16517" y="32794"/>
                  </a:cubicBezTo>
                  <a:cubicBezTo>
                    <a:pt x="25431" y="32794"/>
                    <a:pt x="38626" y="27959"/>
                    <a:pt x="38127" y="15711"/>
                  </a:cubicBezTo>
                  <a:cubicBezTo>
                    <a:pt x="37927" y="11008"/>
                    <a:pt x="29655" y="334"/>
                    <a:pt x="29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3" name="Google Shape;1573;p86"/>
            <p:cNvSpPr/>
            <p:nvPr/>
          </p:nvSpPr>
          <p:spPr bwMode="auto">
            <a:xfrm>
              <a:off x="2285125" y="3636275"/>
              <a:ext cx="736400" cy="649400"/>
            </a:xfrm>
            <a:custGeom>
              <a:avLst/>
              <a:gdLst/>
              <a:ahLst/>
              <a:cxnLst/>
              <a:rect l="l" t="t" r="r" b="b"/>
              <a:pathLst>
                <a:path w="29456" h="25976" fill="norm" stroke="1" extrusionOk="0">
                  <a:moveTo>
                    <a:pt x="18748" y="1"/>
                  </a:moveTo>
                  <a:cubicBezTo>
                    <a:pt x="18082" y="1"/>
                    <a:pt x="16846" y="387"/>
                    <a:pt x="15345" y="1039"/>
                  </a:cubicBezTo>
                  <a:cubicBezTo>
                    <a:pt x="14345" y="1472"/>
                    <a:pt x="13210" y="2039"/>
                    <a:pt x="12043" y="2707"/>
                  </a:cubicBezTo>
                  <a:cubicBezTo>
                    <a:pt x="10442" y="3641"/>
                    <a:pt x="8741" y="4708"/>
                    <a:pt x="7173" y="5976"/>
                  </a:cubicBezTo>
                  <a:cubicBezTo>
                    <a:pt x="6339" y="6609"/>
                    <a:pt x="5572" y="7277"/>
                    <a:pt x="4838" y="7944"/>
                  </a:cubicBezTo>
                  <a:cubicBezTo>
                    <a:pt x="3570" y="9044"/>
                    <a:pt x="2503" y="10279"/>
                    <a:pt x="1669" y="11513"/>
                  </a:cubicBezTo>
                  <a:cubicBezTo>
                    <a:pt x="1369" y="11980"/>
                    <a:pt x="1068" y="12480"/>
                    <a:pt x="835" y="12981"/>
                  </a:cubicBezTo>
                  <a:cubicBezTo>
                    <a:pt x="268" y="14048"/>
                    <a:pt x="1" y="15149"/>
                    <a:pt x="1" y="16183"/>
                  </a:cubicBezTo>
                  <a:cubicBezTo>
                    <a:pt x="146" y="16014"/>
                    <a:pt x="325" y="15939"/>
                    <a:pt x="529" y="15939"/>
                  </a:cubicBezTo>
                  <a:cubicBezTo>
                    <a:pt x="1496" y="15939"/>
                    <a:pt x="3031" y="17631"/>
                    <a:pt x="4271" y="19118"/>
                  </a:cubicBezTo>
                  <a:cubicBezTo>
                    <a:pt x="6339" y="21520"/>
                    <a:pt x="8240" y="25490"/>
                    <a:pt x="11843" y="25957"/>
                  </a:cubicBezTo>
                  <a:cubicBezTo>
                    <a:pt x="11947" y="25969"/>
                    <a:pt x="12059" y="25975"/>
                    <a:pt x="12179" y="25975"/>
                  </a:cubicBezTo>
                  <a:cubicBezTo>
                    <a:pt x="16188" y="25975"/>
                    <a:pt x="28935" y="19105"/>
                    <a:pt x="29389" y="15316"/>
                  </a:cubicBezTo>
                  <a:cubicBezTo>
                    <a:pt x="29455" y="14982"/>
                    <a:pt x="29422" y="14548"/>
                    <a:pt x="29355" y="14148"/>
                  </a:cubicBezTo>
                  <a:cubicBezTo>
                    <a:pt x="28455" y="9645"/>
                    <a:pt x="21383" y="772"/>
                    <a:pt x="19048" y="38"/>
                  </a:cubicBezTo>
                  <a:cubicBezTo>
                    <a:pt x="18967" y="13"/>
                    <a:pt x="18867" y="1"/>
                    <a:pt x="187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4" name="Google Shape;1574;p86"/>
            <p:cNvSpPr/>
            <p:nvPr/>
          </p:nvSpPr>
          <p:spPr bwMode="auto">
            <a:xfrm>
              <a:off x="2360200" y="3596675"/>
              <a:ext cx="308575" cy="238199"/>
            </a:xfrm>
            <a:custGeom>
              <a:avLst/>
              <a:gdLst/>
              <a:ahLst/>
              <a:cxnLst/>
              <a:rect l="l" t="t" r="r" b="b"/>
              <a:pathLst>
                <a:path w="12343" h="9528" fill="norm" stroke="1" extrusionOk="0">
                  <a:moveTo>
                    <a:pt x="7200" y="1"/>
                  </a:moveTo>
                  <a:cubicBezTo>
                    <a:pt x="6306" y="1"/>
                    <a:pt x="5339" y="238"/>
                    <a:pt x="4337" y="855"/>
                  </a:cubicBezTo>
                  <a:cubicBezTo>
                    <a:pt x="0" y="3523"/>
                    <a:pt x="1835" y="9528"/>
                    <a:pt x="1835" y="9528"/>
                  </a:cubicBezTo>
                  <a:cubicBezTo>
                    <a:pt x="2569" y="8794"/>
                    <a:pt x="3369" y="8193"/>
                    <a:pt x="4170" y="7560"/>
                  </a:cubicBezTo>
                  <a:cubicBezTo>
                    <a:pt x="4170" y="7560"/>
                    <a:pt x="3036" y="4691"/>
                    <a:pt x="5271" y="3290"/>
                  </a:cubicBezTo>
                  <a:cubicBezTo>
                    <a:pt x="5629" y="3080"/>
                    <a:pt x="5997" y="2997"/>
                    <a:pt x="6355" y="2997"/>
                  </a:cubicBezTo>
                  <a:cubicBezTo>
                    <a:pt x="7767" y="2997"/>
                    <a:pt x="9040" y="4291"/>
                    <a:pt x="9040" y="4291"/>
                  </a:cubicBezTo>
                  <a:cubicBezTo>
                    <a:pt x="10207" y="3623"/>
                    <a:pt x="11342" y="3090"/>
                    <a:pt x="12342" y="2623"/>
                  </a:cubicBezTo>
                  <a:cubicBezTo>
                    <a:pt x="12342" y="2623"/>
                    <a:pt x="10174" y="1"/>
                    <a:pt x="7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5" name="Google Shape;1575;p86"/>
            <p:cNvSpPr/>
            <p:nvPr/>
          </p:nvSpPr>
          <p:spPr bwMode="auto">
            <a:xfrm>
              <a:off x="2027450" y="3887650"/>
              <a:ext cx="396975" cy="827775"/>
            </a:xfrm>
            <a:custGeom>
              <a:avLst/>
              <a:gdLst/>
              <a:ahLst/>
              <a:cxnLst/>
              <a:rect l="l" t="t" r="r" b="b"/>
              <a:pathLst>
                <a:path w="15879" h="33111" fill="norm" stroke="1" extrusionOk="0">
                  <a:moveTo>
                    <a:pt x="7779" y="1"/>
                  </a:moveTo>
                  <a:cubicBezTo>
                    <a:pt x="5553" y="1"/>
                    <a:pt x="3066" y="1061"/>
                    <a:pt x="2002" y="4794"/>
                  </a:cubicBezTo>
                  <a:cubicBezTo>
                    <a:pt x="1" y="11965"/>
                    <a:pt x="6272" y="14968"/>
                    <a:pt x="5605" y="20271"/>
                  </a:cubicBezTo>
                  <a:cubicBezTo>
                    <a:pt x="4709" y="27387"/>
                    <a:pt x="6077" y="33111"/>
                    <a:pt x="10401" y="33111"/>
                  </a:cubicBezTo>
                  <a:cubicBezTo>
                    <a:pt x="11875" y="33111"/>
                    <a:pt x="13691" y="32446"/>
                    <a:pt x="15879" y="30946"/>
                  </a:cubicBezTo>
                  <a:cubicBezTo>
                    <a:pt x="15578" y="30445"/>
                    <a:pt x="15345" y="29945"/>
                    <a:pt x="15145" y="29411"/>
                  </a:cubicBezTo>
                  <a:cubicBezTo>
                    <a:pt x="15145" y="29411"/>
                    <a:pt x="13607" y="30067"/>
                    <a:pt x="12099" y="30067"/>
                  </a:cubicBezTo>
                  <a:cubicBezTo>
                    <a:pt x="11085" y="30067"/>
                    <a:pt x="10084" y="29770"/>
                    <a:pt x="9574" y="28777"/>
                  </a:cubicBezTo>
                  <a:cubicBezTo>
                    <a:pt x="8173" y="25975"/>
                    <a:pt x="9874" y="22206"/>
                    <a:pt x="9374" y="18670"/>
                  </a:cubicBezTo>
                  <a:cubicBezTo>
                    <a:pt x="8907" y="15168"/>
                    <a:pt x="4170" y="9664"/>
                    <a:pt x="5338" y="5327"/>
                  </a:cubicBezTo>
                  <a:cubicBezTo>
                    <a:pt x="5965" y="2998"/>
                    <a:pt x="7584" y="2459"/>
                    <a:pt x="8947" y="2459"/>
                  </a:cubicBezTo>
                  <a:cubicBezTo>
                    <a:pt x="10123" y="2459"/>
                    <a:pt x="11109" y="2859"/>
                    <a:pt x="11109" y="2859"/>
                  </a:cubicBezTo>
                  <a:cubicBezTo>
                    <a:pt x="11342" y="2359"/>
                    <a:pt x="11609" y="1925"/>
                    <a:pt x="11942" y="1425"/>
                  </a:cubicBezTo>
                  <a:cubicBezTo>
                    <a:pt x="11624" y="883"/>
                    <a:pt x="9810" y="1"/>
                    <a:pt x="77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6" name="Google Shape;1576;p86"/>
            <p:cNvSpPr/>
            <p:nvPr/>
          </p:nvSpPr>
          <p:spPr bwMode="auto">
            <a:xfrm>
              <a:off x="2279300" y="3631850"/>
              <a:ext cx="751400" cy="662025"/>
            </a:xfrm>
            <a:custGeom>
              <a:avLst/>
              <a:gdLst/>
              <a:ahLst/>
              <a:cxnLst/>
              <a:rect l="l" t="t" r="r" b="b"/>
              <a:pathLst>
                <a:path w="30056" h="26481" fill="norm" stroke="1" extrusionOk="0">
                  <a:moveTo>
                    <a:pt x="19267" y="0"/>
                  </a:moveTo>
                  <a:cubicBezTo>
                    <a:pt x="19210" y="0"/>
                    <a:pt x="19159" y="15"/>
                    <a:pt x="19181" y="15"/>
                  </a:cubicBezTo>
                  <a:cubicBezTo>
                    <a:pt x="19147" y="115"/>
                    <a:pt x="19214" y="215"/>
                    <a:pt x="19314" y="282"/>
                  </a:cubicBezTo>
                  <a:cubicBezTo>
                    <a:pt x="19815" y="482"/>
                    <a:pt x="20282" y="849"/>
                    <a:pt x="20682" y="1216"/>
                  </a:cubicBezTo>
                  <a:cubicBezTo>
                    <a:pt x="21149" y="1616"/>
                    <a:pt x="21516" y="2016"/>
                    <a:pt x="21949" y="2450"/>
                  </a:cubicBezTo>
                  <a:cubicBezTo>
                    <a:pt x="22717" y="3284"/>
                    <a:pt x="23484" y="4185"/>
                    <a:pt x="24184" y="5119"/>
                  </a:cubicBezTo>
                  <a:cubicBezTo>
                    <a:pt x="25619" y="6953"/>
                    <a:pt x="26886" y="8888"/>
                    <a:pt x="27987" y="10956"/>
                  </a:cubicBezTo>
                  <a:cubicBezTo>
                    <a:pt x="28521" y="11990"/>
                    <a:pt x="28988" y="13024"/>
                    <a:pt x="29221" y="14125"/>
                  </a:cubicBezTo>
                  <a:cubicBezTo>
                    <a:pt x="29321" y="14659"/>
                    <a:pt x="29388" y="15192"/>
                    <a:pt x="29221" y="15659"/>
                  </a:cubicBezTo>
                  <a:cubicBezTo>
                    <a:pt x="29055" y="16160"/>
                    <a:pt x="28788" y="16627"/>
                    <a:pt x="28387" y="17027"/>
                  </a:cubicBezTo>
                  <a:cubicBezTo>
                    <a:pt x="27687" y="17894"/>
                    <a:pt x="26820" y="18662"/>
                    <a:pt x="25886" y="19362"/>
                  </a:cubicBezTo>
                  <a:cubicBezTo>
                    <a:pt x="24985" y="20063"/>
                    <a:pt x="24018" y="20696"/>
                    <a:pt x="23017" y="21330"/>
                  </a:cubicBezTo>
                  <a:cubicBezTo>
                    <a:pt x="21015" y="22531"/>
                    <a:pt x="18947" y="23632"/>
                    <a:pt x="16812" y="24499"/>
                  </a:cubicBezTo>
                  <a:cubicBezTo>
                    <a:pt x="15712" y="24899"/>
                    <a:pt x="14644" y="25333"/>
                    <a:pt x="13510" y="25533"/>
                  </a:cubicBezTo>
                  <a:cubicBezTo>
                    <a:pt x="13132" y="25622"/>
                    <a:pt x="12754" y="25667"/>
                    <a:pt x="12396" y="25667"/>
                  </a:cubicBezTo>
                  <a:cubicBezTo>
                    <a:pt x="12217" y="25667"/>
                    <a:pt x="12042" y="25655"/>
                    <a:pt x="11876" y="25633"/>
                  </a:cubicBezTo>
                  <a:cubicBezTo>
                    <a:pt x="11342" y="25566"/>
                    <a:pt x="10842" y="25366"/>
                    <a:pt x="10341" y="25133"/>
                  </a:cubicBezTo>
                  <a:cubicBezTo>
                    <a:pt x="9374" y="24632"/>
                    <a:pt x="8540" y="23832"/>
                    <a:pt x="7806" y="22965"/>
                  </a:cubicBezTo>
                  <a:cubicBezTo>
                    <a:pt x="7039" y="22064"/>
                    <a:pt x="6372" y="21130"/>
                    <a:pt x="5671" y="20163"/>
                  </a:cubicBezTo>
                  <a:cubicBezTo>
                    <a:pt x="4971" y="19229"/>
                    <a:pt x="4170" y="18328"/>
                    <a:pt x="3336" y="17494"/>
                  </a:cubicBezTo>
                  <a:cubicBezTo>
                    <a:pt x="2936" y="17060"/>
                    <a:pt x="2469" y="16660"/>
                    <a:pt x="1969" y="16327"/>
                  </a:cubicBezTo>
                  <a:cubicBezTo>
                    <a:pt x="1668" y="16160"/>
                    <a:pt x="1435" y="15993"/>
                    <a:pt x="1101" y="15893"/>
                  </a:cubicBezTo>
                  <a:lnTo>
                    <a:pt x="834" y="15860"/>
                  </a:lnTo>
                  <a:cubicBezTo>
                    <a:pt x="790" y="15848"/>
                    <a:pt x="753" y="15845"/>
                    <a:pt x="719" y="15845"/>
                  </a:cubicBezTo>
                  <a:cubicBezTo>
                    <a:pt x="653" y="15845"/>
                    <a:pt x="601" y="15860"/>
                    <a:pt x="534" y="15860"/>
                  </a:cubicBezTo>
                  <a:lnTo>
                    <a:pt x="301" y="15993"/>
                  </a:lnTo>
                  <a:cubicBezTo>
                    <a:pt x="201" y="16026"/>
                    <a:pt x="167" y="16060"/>
                    <a:pt x="101" y="16160"/>
                  </a:cubicBezTo>
                  <a:cubicBezTo>
                    <a:pt x="0" y="16226"/>
                    <a:pt x="0" y="16360"/>
                    <a:pt x="101" y="16460"/>
                  </a:cubicBezTo>
                  <a:cubicBezTo>
                    <a:pt x="134" y="16493"/>
                    <a:pt x="184" y="16510"/>
                    <a:pt x="234" y="16510"/>
                  </a:cubicBezTo>
                  <a:cubicBezTo>
                    <a:pt x="284" y="16510"/>
                    <a:pt x="334" y="16493"/>
                    <a:pt x="367" y="16460"/>
                  </a:cubicBezTo>
                  <a:cubicBezTo>
                    <a:pt x="458" y="16347"/>
                    <a:pt x="579" y="16280"/>
                    <a:pt x="732" y="16280"/>
                  </a:cubicBezTo>
                  <a:cubicBezTo>
                    <a:pt x="804" y="16280"/>
                    <a:pt x="882" y="16294"/>
                    <a:pt x="968" y="16327"/>
                  </a:cubicBezTo>
                  <a:cubicBezTo>
                    <a:pt x="1235" y="16393"/>
                    <a:pt x="1468" y="16527"/>
                    <a:pt x="1668" y="16693"/>
                  </a:cubicBezTo>
                  <a:cubicBezTo>
                    <a:pt x="2135" y="17027"/>
                    <a:pt x="2502" y="17461"/>
                    <a:pt x="2936" y="17861"/>
                  </a:cubicBezTo>
                  <a:cubicBezTo>
                    <a:pt x="3703" y="18728"/>
                    <a:pt x="4470" y="19629"/>
                    <a:pt x="5137" y="20563"/>
                  </a:cubicBezTo>
                  <a:cubicBezTo>
                    <a:pt x="5805" y="21497"/>
                    <a:pt x="6472" y="22498"/>
                    <a:pt x="7206" y="23398"/>
                  </a:cubicBezTo>
                  <a:cubicBezTo>
                    <a:pt x="8006" y="24332"/>
                    <a:pt x="8873" y="25166"/>
                    <a:pt x="9974" y="25800"/>
                  </a:cubicBezTo>
                  <a:cubicBezTo>
                    <a:pt x="10508" y="26067"/>
                    <a:pt x="11108" y="26334"/>
                    <a:pt x="11709" y="26400"/>
                  </a:cubicBezTo>
                  <a:cubicBezTo>
                    <a:pt x="11929" y="26449"/>
                    <a:pt x="12184" y="26480"/>
                    <a:pt x="12423" y="26480"/>
                  </a:cubicBezTo>
                  <a:cubicBezTo>
                    <a:pt x="12510" y="26480"/>
                    <a:pt x="12596" y="26476"/>
                    <a:pt x="12676" y="26467"/>
                  </a:cubicBezTo>
                  <a:cubicBezTo>
                    <a:pt x="13010" y="26467"/>
                    <a:pt x="13310" y="26367"/>
                    <a:pt x="13610" y="26334"/>
                  </a:cubicBezTo>
                  <a:cubicBezTo>
                    <a:pt x="14811" y="26067"/>
                    <a:pt x="15878" y="25667"/>
                    <a:pt x="17013" y="25233"/>
                  </a:cubicBezTo>
                  <a:cubicBezTo>
                    <a:pt x="19214" y="24366"/>
                    <a:pt x="21316" y="23298"/>
                    <a:pt x="23350" y="22031"/>
                  </a:cubicBezTo>
                  <a:cubicBezTo>
                    <a:pt x="24351" y="21397"/>
                    <a:pt x="25319" y="20730"/>
                    <a:pt x="26286" y="20029"/>
                  </a:cubicBezTo>
                  <a:cubicBezTo>
                    <a:pt x="27187" y="19295"/>
                    <a:pt x="28121" y="18528"/>
                    <a:pt x="28888" y="17561"/>
                  </a:cubicBezTo>
                  <a:cubicBezTo>
                    <a:pt x="29288" y="17127"/>
                    <a:pt x="29655" y="16560"/>
                    <a:pt x="29855" y="15960"/>
                  </a:cubicBezTo>
                  <a:cubicBezTo>
                    <a:pt x="30055" y="15292"/>
                    <a:pt x="29989" y="14625"/>
                    <a:pt x="29855" y="14025"/>
                  </a:cubicBezTo>
                  <a:cubicBezTo>
                    <a:pt x="29622" y="12824"/>
                    <a:pt x="29088" y="11723"/>
                    <a:pt x="28521" y="10689"/>
                  </a:cubicBezTo>
                  <a:cubicBezTo>
                    <a:pt x="27420" y="8621"/>
                    <a:pt x="26019" y="6653"/>
                    <a:pt x="24551" y="4818"/>
                  </a:cubicBezTo>
                  <a:cubicBezTo>
                    <a:pt x="23817" y="3884"/>
                    <a:pt x="23017" y="3017"/>
                    <a:pt x="22183" y="2183"/>
                  </a:cubicBezTo>
                  <a:cubicBezTo>
                    <a:pt x="21783" y="1783"/>
                    <a:pt x="21349" y="1349"/>
                    <a:pt x="20915" y="982"/>
                  </a:cubicBezTo>
                  <a:cubicBezTo>
                    <a:pt x="20448" y="615"/>
                    <a:pt x="19981" y="215"/>
                    <a:pt x="19348" y="15"/>
                  </a:cubicBezTo>
                  <a:cubicBezTo>
                    <a:pt x="19325" y="4"/>
                    <a:pt x="19296" y="0"/>
                    <a:pt x="19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7" name="Google Shape;1577;p86"/>
            <p:cNvSpPr/>
            <p:nvPr/>
          </p:nvSpPr>
          <p:spPr bwMode="auto">
            <a:xfrm rot="-2170665">
              <a:off x="2459901" y="4739872"/>
              <a:ext cx="198028" cy="282554"/>
            </a:xfrm>
            <a:custGeom>
              <a:avLst/>
              <a:gdLst/>
              <a:ahLst/>
              <a:cxnLst/>
              <a:rect l="l" t="t" r="r" b="b"/>
              <a:pathLst>
                <a:path w="7921" h="11302" fill="norm" stroke="1" extrusionOk="0">
                  <a:moveTo>
                    <a:pt x="66" y="1"/>
                  </a:moveTo>
                  <a:cubicBezTo>
                    <a:pt x="37" y="1"/>
                    <a:pt x="0" y="33"/>
                    <a:pt x="0" y="53"/>
                  </a:cubicBezTo>
                  <a:cubicBezTo>
                    <a:pt x="101" y="2722"/>
                    <a:pt x="534" y="5424"/>
                    <a:pt x="2002" y="7692"/>
                  </a:cubicBezTo>
                  <a:cubicBezTo>
                    <a:pt x="3149" y="9494"/>
                    <a:pt x="5197" y="11297"/>
                    <a:pt x="7450" y="11297"/>
                  </a:cubicBezTo>
                  <a:cubicBezTo>
                    <a:pt x="7491" y="11297"/>
                    <a:pt x="7532" y="11296"/>
                    <a:pt x="7573" y="11295"/>
                  </a:cubicBezTo>
                  <a:cubicBezTo>
                    <a:pt x="7594" y="11300"/>
                    <a:pt x="7614" y="11302"/>
                    <a:pt x="7633" y="11302"/>
                  </a:cubicBezTo>
                  <a:cubicBezTo>
                    <a:pt x="7881" y="11302"/>
                    <a:pt x="7920" y="10923"/>
                    <a:pt x="7673" y="10861"/>
                  </a:cubicBezTo>
                  <a:cubicBezTo>
                    <a:pt x="6605" y="10561"/>
                    <a:pt x="5604" y="10227"/>
                    <a:pt x="4704" y="9560"/>
                  </a:cubicBezTo>
                  <a:cubicBezTo>
                    <a:pt x="3770" y="8893"/>
                    <a:pt x="3036" y="8059"/>
                    <a:pt x="2436" y="7092"/>
                  </a:cubicBezTo>
                  <a:cubicBezTo>
                    <a:pt x="1101" y="5024"/>
                    <a:pt x="568" y="2455"/>
                    <a:pt x="101" y="53"/>
                  </a:cubicBezTo>
                  <a:cubicBezTo>
                    <a:pt x="101" y="14"/>
                    <a:pt x="85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8" name="Google Shape;1578;p86"/>
            <p:cNvSpPr/>
            <p:nvPr/>
          </p:nvSpPr>
          <p:spPr bwMode="auto">
            <a:xfrm rot="-2170665">
              <a:off x="2524579" y="4800767"/>
              <a:ext cx="130977" cy="147627"/>
            </a:xfrm>
            <a:custGeom>
              <a:avLst/>
              <a:gdLst/>
              <a:ahLst/>
              <a:cxnLst/>
              <a:rect l="l" t="t" r="r" b="b"/>
              <a:pathLst>
                <a:path w="5239" h="5905" fill="norm" stroke="1" extrusionOk="0">
                  <a:moveTo>
                    <a:pt x="94" y="0"/>
                  </a:moveTo>
                  <a:cubicBezTo>
                    <a:pt x="45" y="0"/>
                    <a:pt x="0" y="45"/>
                    <a:pt x="0" y="134"/>
                  </a:cubicBezTo>
                  <a:cubicBezTo>
                    <a:pt x="334" y="1368"/>
                    <a:pt x="934" y="2502"/>
                    <a:pt x="1768" y="3503"/>
                  </a:cubicBezTo>
                  <a:cubicBezTo>
                    <a:pt x="2569" y="4504"/>
                    <a:pt x="3603" y="5404"/>
                    <a:pt x="4837" y="5871"/>
                  </a:cubicBezTo>
                  <a:cubicBezTo>
                    <a:pt x="4874" y="5894"/>
                    <a:pt x="4909" y="5905"/>
                    <a:pt x="4942" y="5905"/>
                  </a:cubicBezTo>
                  <a:cubicBezTo>
                    <a:pt x="5143" y="5905"/>
                    <a:pt x="5238" y="5510"/>
                    <a:pt x="5037" y="5338"/>
                  </a:cubicBezTo>
                  <a:cubicBezTo>
                    <a:pt x="4537" y="5004"/>
                    <a:pt x="4003" y="4704"/>
                    <a:pt x="3503" y="4337"/>
                  </a:cubicBezTo>
                  <a:cubicBezTo>
                    <a:pt x="3002" y="3970"/>
                    <a:pt x="2535" y="3570"/>
                    <a:pt x="2168" y="3136"/>
                  </a:cubicBezTo>
                  <a:cubicBezTo>
                    <a:pt x="1335" y="2235"/>
                    <a:pt x="601" y="1168"/>
                    <a:pt x="167" y="34"/>
                  </a:cubicBezTo>
                  <a:cubicBezTo>
                    <a:pt x="145" y="11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9" name="Google Shape;1579;p86"/>
            <p:cNvSpPr/>
            <p:nvPr/>
          </p:nvSpPr>
          <p:spPr bwMode="auto">
            <a:xfrm>
              <a:off x="2752975" y="4231800"/>
              <a:ext cx="301900" cy="208850"/>
            </a:xfrm>
            <a:custGeom>
              <a:avLst/>
              <a:gdLst/>
              <a:ahLst/>
              <a:cxnLst/>
              <a:rect l="l" t="t" r="r" b="b"/>
              <a:pathLst>
                <a:path w="12076" h="8354" fill="norm" stroke="1" extrusionOk="0">
                  <a:moveTo>
                    <a:pt x="10875" y="1"/>
                  </a:moveTo>
                  <a:cubicBezTo>
                    <a:pt x="9507" y="1"/>
                    <a:pt x="501" y="5071"/>
                    <a:pt x="0" y="6405"/>
                  </a:cubicBezTo>
                  <a:cubicBezTo>
                    <a:pt x="0" y="6405"/>
                    <a:pt x="2770" y="8353"/>
                    <a:pt x="4152" y="8353"/>
                  </a:cubicBezTo>
                  <a:cubicBezTo>
                    <a:pt x="4217" y="8353"/>
                    <a:pt x="4278" y="8349"/>
                    <a:pt x="4337" y="8340"/>
                  </a:cubicBezTo>
                  <a:cubicBezTo>
                    <a:pt x="5738" y="8140"/>
                    <a:pt x="11408" y="5338"/>
                    <a:pt x="11875" y="4170"/>
                  </a:cubicBezTo>
                  <a:cubicBezTo>
                    <a:pt x="12076" y="3637"/>
                    <a:pt x="10875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0" name="Google Shape;1580;p86"/>
            <p:cNvSpPr/>
            <p:nvPr/>
          </p:nvSpPr>
          <p:spPr bwMode="auto">
            <a:xfrm>
              <a:off x="2740450" y="4232650"/>
              <a:ext cx="404425" cy="391250"/>
            </a:xfrm>
            <a:custGeom>
              <a:avLst/>
              <a:gdLst/>
              <a:ahLst/>
              <a:cxnLst/>
              <a:rect l="l" t="t" r="r" b="b"/>
              <a:pathLst>
                <a:path w="16177" h="15650" fill="norm" stroke="1" extrusionOk="0">
                  <a:moveTo>
                    <a:pt x="11376" y="0"/>
                  </a:moveTo>
                  <a:cubicBezTo>
                    <a:pt x="11376" y="0"/>
                    <a:pt x="12643" y="3603"/>
                    <a:pt x="12376" y="4170"/>
                  </a:cubicBezTo>
                  <a:cubicBezTo>
                    <a:pt x="11876" y="5337"/>
                    <a:pt x="6205" y="8139"/>
                    <a:pt x="4838" y="8339"/>
                  </a:cubicBezTo>
                  <a:cubicBezTo>
                    <a:pt x="4780" y="8348"/>
                    <a:pt x="4719" y="8353"/>
                    <a:pt x="4654" y="8353"/>
                  </a:cubicBezTo>
                  <a:cubicBezTo>
                    <a:pt x="3298" y="8353"/>
                    <a:pt x="501" y="6438"/>
                    <a:pt x="501" y="6438"/>
                  </a:cubicBezTo>
                  <a:lnTo>
                    <a:pt x="501" y="6438"/>
                  </a:lnTo>
                  <a:cubicBezTo>
                    <a:pt x="1" y="7772"/>
                    <a:pt x="3537" y="15478"/>
                    <a:pt x="5205" y="15645"/>
                  </a:cubicBezTo>
                  <a:cubicBezTo>
                    <a:pt x="5245" y="15648"/>
                    <a:pt x="5286" y="15650"/>
                    <a:pt x="5330" y="15650"/>
                  </a:cubicBezTo>
                  <a:cubicBezTo>
                    <a:pt x="7861" y="15650"/>
                    <a:pt x="16176" y="10003"/>
                    <a:pt x="16012" y="7839"/>
                  </a:cubicBezTo>
                  <a:cubicBezTo>
                    <a:pt x="15879" y="5637"/>
                    <a:pt x="11976" y="0"/>
                    <a:pt x="11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1" name="Google Shape;1581;p86"/>
            <p:cNvSpPr/>
            <p:nvPr/>
          </p:nvSpPr>
          <p:spPr bwMode="auto">
            <a:xfrm>
              <a:off x="2599525" y="4201775"/>
              <a:ext cx="112600" cy="134600"/>
            </a:xfrm>
            <a:custGeom>
              <a:avLst/>
              <a:gdLst/>
              <a:ahLst/>
              <a:cxnLst/>
              <a:rect l="l" t="t" r="r" b="b"/>
              <a:pathLst>
                <a:path w="4504" h="5384" fill="norm" stroke="1" extrusionOk="0">
                  <a:moveTo>
                    <a:pt x="2803" y="1"/>
                  </a:moveTo>
                  <a:cubicBezTo>
                    <a:pt x="2336" y="34"/>
                    <a:pt x="1" y="868"/>
                    <a:pt x="34" y="1202"/>
                  </a:cubicBezTo>
                  <a:cubicBezTo>
                    <a:pt x="101" y="1769"/>
                    <a:pt x="1101" y="5238"/>
                    <a:pt x="1635" y="5371"/>
                  </a:cubicBezTo>
                  <a:cubicBezTo>
                    <a:pt x="1669" y="5380"/>
                    <a:pt x="1709" y="5384"/>
                    <a:pt x="1756" y="5384"/>
                  </a:cubicBezTo>
                  <a:cubicBezTo>
                    <a:pt x="2454" y="5384"/>
                    <a:pt x="4504" y="4489"/>
                    <a:pt x="4504" y="3770"/>
                  </a:cubicBezTo>
                  <a:cubicBezTo>
                    <a:pt x="4504" y="3036"/>
                    <a:pt x="3136" y="1"/>
                    <a:pt x="2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2" name="Google Shape;1582;p86"/>
            <p:cNvSpPr/>
            <p:nvPr/>
          </p:nvSpPr>
          <p:spPr bwMode="auto">
            <a:xfrm>
              <a:off x="2898900" y="4022500"/>
              <a:ext cx="117625" cy="137600"/>
            </a:xfrm>
            <a:custGeom>
              <a:avLst/>
              <a:gdLst/>
              <a:ahLst/>
              <a:cxnLst/>
              <a:rect l="l" t="t" r="r" b="b"/>
              <a:pathLst>
                <a:path w="4705" h="5504" fill="norm" stroke="1" extrusionOk="0">
                  <a:moveTo>
                    <a:pt x="2236" y="0"/>
                  </a:moveTo>
                  <a:cubicBezTo>
                    <a:pt x="1802" y="0"/>
                    <a:pt x="301" y="1034"/>
                    <a:pt x="134" y="1568"/>
                  </a:cubicBezTo>
                  <a:cubicBezTo>
                    <a:pt x="1" y="2035"/>
                    <a:pt x="1702" y="5504"/>
                    <a:pt x="2403" y="5504"/>
                  </a:cubicBezTo>
                  <a:cubicBezTo>
                    <a:pt x="3103" y="5504"/>
                    <a:pt x="4704" y="4503"/>
                    <a:pt x="4704" y="3736"/>
                  </a:cubicBezTo>
                  <a:cubicBezTo>
                    <a:pt x="4704" y="2902"/>
                    <a:pt x="2836" y="0"/>
                    <a:pt x="2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3" name="Google Shape;1583;p86"/>
            <p:cNvSpPr/>
            <p:nvPr/>
          </p:nvSpPr>
          <p:spPr bwMode="auto">
            <a:xfrm>
              <a:off x="2582025" y="3974125"/>
              <a:ext cx="60050" cy="58025"/>
            </a:xfrm>
            <a:custGeom>
              <a:avLst/>
              <a:gdLst/>
              <a:ahLst/>
              <a:cxnLst/>
              <a:rect l="l" t="t" r="r" b="b"/>
              <a:pathLst>
                <a:path w="2402" h="2321" fill="norm" stroke="1" extrusionOk="0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0" y="134"/>
                    <a:pt x="467" y="167"/>
                  </a:cubicBezTo>
                  <a:cubicBezTo>
                    <a:pt x="367" y="200"/>
                    <a:pt x="334" y="267"/>
                    <a:pt x="300" y="301"/>
                  </a:cubicBezTo>
                  <a:lnTo>
                    <a:pt x="67" y="501"/>
                  </a:lnTo>
                  <a:cubicBezTo>
                    <a:pt x="33" y="534"/>
                    <a:pt x="33" y="601"/>
                    <a:pt x="33" y="601"/>
                  </a:cubicBezTo>
                  <a:cubicBezTo>
                    <a:pt x="0" y="634"/>
                    <a:pt x="0" y="701"/>
                    <a:pt x="33" y="768"/>
                  </a:cubicBezTo>
                  <a:cubicBezTo>
                    <a:pt x="50" y="784"/>
                    <a:pt x="83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300" y="701"/>
                  </a:cubicBezTo>
                  <a:cubicBezTo>
                    <a:pt x="334" y="667"/>
                    <a:pt x="400" y="634"/>
                    <a:pt x="500" y="601"/>
                  </a:cubicBezTo>
                  <a:cubicBezTo>
                    <a:pt x="534" y="534"/>
                    <a:pt x="567" y="534"/>
                    <a:pt x="634" y="534"/>
                  </a:cubicBezTo>
                  <a:cubicBezTo>
                    <a:pt x="667" y="501"/>
                    <a:pt x="701" y="501"/>
                    <a:pt x="801" y="501"/>
                  </a:cubicBezTo>
                  <a:cubicBezTo>
                    <a:pt x="823" y="501"/>
                    <a:pt x="860" y="486"/>
                    <a:pt x="902" y="486"/>
                  </a:cubicBezTo>
                  <a:cubicBezTo>
                    <a:pt x="923" y="486"/>
                    <a:pt x="945" y="490"/>
                    <a:pt x="967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909" y="2077"/>
                    <a:pt x="1234" y="2321"/>
                    <a:pt x="1555" y="2321"/>
                  </a:cubicBezTo>
                  <a:cubicBezTo>
                    <a:pt x="1662" y="2321"/>
                    <a:pt x="1768" y="2294"/>
                    <a:pt x="1868" y="2235"/>
                  </a:cubicBezTo>
                  <a:cubicBezTo>
                    <a:pt x="2302" y="2102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801" y="334"/>
                    <a:pt x="1701" y="301"/>
                    <a:pt x="1668" y="200"/>
                  </a:cubicBezTo>
                  <a:cubicBezTo>
                    <a:pt x="1635" y="167"/>
                    <a:pt x="1535" y="134"/>
                    <a:pt x="1468" y="100"/>
                  </a:cubicBezTo>
                  <a:cubicBezTo>
                    <a:pt x="1368" y="34"/>
                    <a:pt x="1301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4" name="Google Shape;1584;p86"/>
            <p:cNvSpPr/>
            <p:nvPr/>
          </p:nvSpPr>
          <p:spPr bwMode="auto">
            <a:xfrm>
              <a:off x="2747975" y="3894900"/>
              <a:ext cx="60050" cy="58025"/>
            </a:xfrm>
            <a:custGeom>
              <a:avLst/>
              <a:gdLst/>
              <a:ahLst/>
              <a:cxnLst/>
              <a:rect l="l" t="t" r="r" b="b"/>
              <a:pathLst>
                <a:path w="2402" h="2321" fill="norm" stroke="1" extrusionOk="0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1" y="134"/>
                    <a:pt x="434" y="167"/>
                  </a:cubicBezTo>
                  <a:cubicBezTo>
                    <a:pt x="367" y="201"/>
                    <a:pt x="334" y="267"/>
                    <a:pt x="267" y="301"/>
                  </a:cubicBezTo>
                  <a:lnTo>
                    <a:pt x="67" y="501"/>
                  </a:lnTo>
                  <a:cubicBezTo>
                    <a:pt x="34" y="534"/>
                    <a:pt x="34" y="601"/>
                    <a:pt x="34" y="601"/>
                  </a:cubicBezTo>
                  <a:cubicBezTo>
                    <a:pt x="0" y="634"/>
                    <a:pt x="0" y="701"/>
                    <a:pt x="34" y="768"/>
                  </a:cubicBezTo>
                  <a:cubicBezTo>
                    <a:pt x="50" y="784"/>
                    <a:pt x="84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267" y="701"/>
                  </a:cubicBezTo>
                  <a:cubicBezTo>
                    <a:pt x="334" y="668"/>
                    <a:pt x="400" y="634"/>
                    <a:pt x="501" y="601"/>
                  </a:cubicBezTo>
                  <a:cubicBezTo>
                    <a:pt x="534" y="534"/>
                    <a:pt x="567" y="534"/>
                    <a:pt x="601" y="534"/>
                  </a:cubicBezTo>
                  <a:cubicBezTo>
                    <a:pt x="667" y="501"/>
                    <a:pt x="701" y="501"/>
                    <a:pt x="767" y="501"/>
                  </a:cubicBezTo>
                  <a:cubicBezTo>
                    <a:pt x="812" y="501"/>
                    <a:pt x="856" y="486"/>
                    <a:pt x="891" y="486"/>
                  </a:cubicBezTo>
                  <a:cubicBezTo>
                    <a:pt x="908" y="486"/>
                    <a:pt x="923" y="490"/>
                    <a:pt x="934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884" y="2077"/>
                    <a:pt x="1203" y="2321"/>
                    <a:pt x="1536" y="2321"/>
                  </a:cubicBezTo>
                  <a:cubicBezTo>
                    <a:pt x="1647" y="2321"/>
                    <a:pt x="1760" y="2294"/>
                    <a:pt x="1868" y="2235"/>
                  </a:cubicBezTo>
                  <a:cubicBezTo>
                    <a:pt x="2268" y="2069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768" y="334"/>
                    <a:pt x="1701" y="301"/>
                    <a:pt x="1668" y="201"/>
                  </a:cubicBezTo>
                  <a:cubicBezTo>
                    <a:pt x="1601" y="167"/>
                    <a:pt x="1535" y="134"/>
                    <a:pt x="1435" y="100"/>
                  </a:cubicBezTo>
                  <a:cubicBezTo>
                    <a:pt x="1368" y="34"/>
                    <a:pt x="1268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5" name="Google Shape;1585;p86"/>
            <p:cNvSpPr/>
            <p:nvPr/>
          </p:nvSpPr>
          <p:spPr bwMode="auto">
            <a:xfrm>
              <a:off x="2808000" y="3907550"/>
              <a:ext cx="145150" cy="128150"/>
            </a:xfrm>
            <a:custGeom>
              <a:avLst/>
              <a:gdLst/>
              <a:ahLst/>
              <a:cxnLst/>
              <a:rect l="l" t="t" r="r" b="b"/>
              <a:pathLst>
                <a:path w="5806" h="5126" fill="norm" stroke="1" extrusionOk="0">
                  <a:moveTo>
                    <a:pt x="2919" y="1"/>
                  </a:moveTo>
                  <a:cubicBezTo>
                    <a:pt x="2547" y="1"/>
                    <a:pt x="2167" y="84"/>
                    <a:pt x="1802" y="262"/>
                  </a:cubicBezTo>
                  <a:cubicBezTo>
                    <a:pt x="535" y="829"/>
                    <a:pt x="1" y="2363"/>
                    <a:pt x="601" y="3664"/>
                  </a:cubicBezTo>
                  <a:cubicBezTo>
                    <a:pt x="1009" y="4576"/>
                    <a:pt x="1919" y="5126"/>
                    <a:pt x="2881" y="5126"/>
                  </a:cubicBezTo>
                  <a:cubicBezTo>
                    <a:pt x="3256" y="5126"/>
                    <a:pt x="3639" y="5043"/>
                    <a:pt x="4004" y="4865"/>
                  </a:cubicBezTo>
                  <a:cubicBezTo>
                    <a:pt x="5271" y="4298"/>
                    <a:pt x="5805" y="2763"/>
                    <a:pt x="5205" y="1462"/>
                  </a:cubicBezTo>
                  <a:cubicBezTo>
                    <a:pt x="4772" y="550"/>
                    <a:pt x="3874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6" name="Google Shape;1586;p86"/>
            <p:cNvSpPr/>
            <p:nvPr/>
          </p:nvSpPr>
          <p:spPr bwMode="auto">
            <a:xfrm>
              <a:off x="2512800" y="4045150"/>
              <a:ext cx="145125" cy="128300"/>
            </a:xfrm>
            <a:custGeom>
              <a:avLst/>
              <a:gdLst/>
              <a:ahLst/>
              <a:cxnLst/>
              <a:rect l="l" t="t" r="r" b="b"/>
              <a:pathLst>
                <a:path w="5805" h="5132" fill="norm" stroke="1" extrusionOk="0">
                  <a:moveTo>
                    <a:pt x="2919" y="1"/>
                  </a:moveTo>
                  <a:cubicBezTo>
                    <a:pt x="2547" y="1"/>
                    <a:pt x="2166" y="84"/>
                    <a:pt x="1802" y="262"/>
                  </a:cubicBezTo>
                  <a:cubicBezTo>
                    <a:pt x="568" y="829"/>
                    <a:pt x="0" y="2363"/>
                    <a:pt x="601" y="3664"/>
                  </a:cubicBezTo>
                  <a:cubicBezTo>
                    <a:pt x="1006" y="4594"/>
                    <a:pt x="1922" y="5131"/>
                    <a:pt x="2875" y="5131"/>
                  </a:cubicBezTo>
                  <a:cubicBezTo>
                    <a:pt x="3255" y="5131"/>
                    <a:pt x="3642" y="5046"/>
                    <a:pt x="4003" y="4865"/>
                  </a:cubicBezTo>
                  <a:cubicBezTo>
                    <a:pt x="5271" y="4298"/>
                    <a:pt x="5805" y="2763"/>
                    <a:pt x="5238" y="1462"/>
                  </a:cubicBezTo>
                  <a:cubicBezTo>
                    <a:pt x="4781" y="550"/>
                    <a:pt x="3876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7" name="Google Shape;1587;p86"/>
            <p:cNvSpPr/>
            <p:nvPr/>
          </p:nvSpPr>
          <p:spPr bwMode="auto">
            <a:xfrm>
              <a:off x="2692925" y="4006000"/>
              <a:ext cx="85925" cy="57825"/>
            </a:xfrm>
            <a:custGeom>
              <a:avLst/>
              <a:gdLst/>
              <a:ahLst/>
              <a:cxnLst/>
              <a:rect l="l" t="t" r="r" b="b"/>
              <a:pathLst>
                <a:path w="3437" h="2313" fill="norm" stroke="1" extrusionOk="0">
                  <a:moveTo>
                    <a:pt x="2302" y="0"/>
                  </a:moveTo>
                  <a:cubicBezTo>
                    <a:pt x="2017" y="0"/>
                    <a:pt x="1713" y="48"/>
                    <a:pt x="1435" y="193"/>
                  </a:cubicBezTo>
                  <a:cubicBezTo>
                    <a:pt x="101" y="860"/>
                    <a:pt x="1" y="2161"/>
                    <a:pt x="1" y="2161"/>
                  </a:cubicBezTo>
                  <a:cubicBezTo>
                    <a:pt x="285" y="2256"/>
                    <a:pt x="591" y="2312"/>
                    <a:pt x="902" y="2312"/>
                  </a:cubicBezTo>
                  <a:cubicBezTo>
                    <a:pt x="1356" y="2312"/>
                    <a:pt x="1819" y="2192"/>
                    <a:pt x="2236" y="1894"/>
                  </a:cubicBezTo>
                  <a:cubicBezTo>
                    <a:pt x="2936" y="1427"/>
                    <a:pt x="3270" y="827"/>
                    <a:pt x="3436" y="193"/>
                  </a:cubicBezTo>
                  <a:cubicBezTo>
                    <a:pt x="3370" y="193"/>
                    <a:pt x="2873" y="0"/>
                    <a:pt x="2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8" name="Google Shape;1588;p86"/>
            <p:cNvSpPr/>
            <p:nvPr/>
          </p:nvSpPr>
          <p:spPr bwMode="auto">
            <a:xfrm>
              <a:off x="2657075" y="3954825"/>
              <a:ext cx="128450" cy="105225"/>
            </a:xfrm>
            <a:custGeom>
              <a:avLst/>
              <a:gdLst/>
              <a:ahLst/>
              <a:cxnLst/>
              <a:rect l="l" t="t" r="r" b="b"/>
              <a:pathLst>
                <a:path w="5138" h="4209" fill="norm" stroke="1" extrusionOk="0">
                  <a:moveTo>
                    <a:pt x="4071" y="1"/>
                  </a:moveTo>
                  <a:cubicBezTo>
                    <a:pt x="3565" y="1"/>
                    <a:pt x="2643" y="370"/>
                    <a:pt x="1768" y="906"/>
                  </a:cubicBezTo>
                  <a:cubicBezTo>
                    <a:pt x="834" y="1540"/>
                    <a:pt x="0" y="2307"/>
                    <a:pt x="34" y="2941"/>
                  </a:cubicBezTo>
                  <a:cubicBezTo>
                    <a:pt x="67" y="3374"/>
                    <a:pt x="667" y="3941"/>
                    <a:pt x="1435" y="4208"/>
                  </a:cubicBezTo>
                  <a:cubicBezTo>
                    <a:pt x="1435" y="4208"/>
                    <a:pt x="1568" y="2907"/>
                    <a:pt x="2869" y="2240"/>
                  </a:cubicBezTo>
                  <a:cubicBezTo>
                    <a:pt x="3158" y="2090"/>
                    <a:pt x="3479" y="2040"/>
                    <a:pt x="3778" y="2040"/>
                  </a:cubicBezTo>
                  <a:cubicBezTo>
                    <a:pt x="4341" y="2040"/>
                    <a:pt x="4827" y="2218"/>
                    <a:pt x="4870" y="2240"/>
                  </a:cubicBezTo>
                  <a:cubicBezTo>
                    <a:pt x="5137" y="1239"/>
                    <a:pt x="4737" y="239"/>
                    <a:pt x="4303" y="38"/>
                  </a:cubicBezTo>
                  <a:cubicBezTo>
                    <a:pt x="4242" y="13"/>
                    <a:pt x="4163" y="1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24140887" name="Google Shape;1589;p86"/>
          <p:cNvSpPr/>
          <p:nvPr/>
        </p:nvSpPr>
        <p:spPr bwMode="auto">
          <a:xfrm>
            <a:off x="7496548" y="3592275"/>
            <a:ext cx="1647382" cy="1551152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84524187" name="Google Shape;1590;p86"/>
          <p:cNvSpPr/>
          <p:nvPr/>
        </p:nvSpPr>
        <p:spPr bwMode="auto">
          <a:xfrm rot="10487565">
            <a:off x="-202657" y="-196435"/>
            <a:ext cx="1845296" cy="2595765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78681494" name="Google Shape;1591;p86"/>
          <p:cNvSpPr/>
          <p:nvPr/>
        </p:nvSpPr>
        <p:spPr bwMode="auto">
          <a:xfrm rot="3807589" flipH="1">
            <a:off x="1111110" y="661663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61506564" name="Google Shape;1592;p86"/>
          <p:cNvSpPr/>
          <p:nvPr/>
        </p:nvSpPr>
        <p:spPr bwMode="auto">
          <a:xfrm rot="3807589" flipH="1">
            <a:off x="813646" y="562508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9580207" name="Google Shape;1593;p86"/>
          <p:cNvSpPr/>
          <p:nvPr/>
        </p:nvSpPr>
        <p:spPr bwMode="auto">
          <a:xfrm rot="3807578" flipH="1">
            <a:off x="7955125" y="4554512"/>
            <a:ext cx="161995" cy="162043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06082672" name="Google Shape;1594;p86"/>
          <p:cNvSpPr txBox="1"/>
          <p:nvPr>
            <p:ph type="ctrTitle"/>
          </p:nvPr>
        </p:nvSpPr>
        <p:spPr bwMode="auto">
          <a:xfrm flipH="1">
            <a:off x="5323900" y="2522575"/>
            <a:ext cx="1684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24860735" name="Google Shape;1595;p86"/>
          <p:cNvSpPr txBox="1"/>
          <p:nvPr>
            <p:ph type="subTitle" idx="1"/>
          </p:nvPr>
        </p:nvSpPr>
        <p:spPr bwMode="auto">
          <a:xfrm flipH="1">
            <a:off x="5323900" y="2984025"/>
            <a:ext cx="2820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7" preserve="0" showMasterPhAnim="0" showMasterSp="1" userDrawn="1">
  <p:cSld name="CUSTOM_2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9306641" name="Google Shape;1597;p87"/>
          <p:cNvSpPr txBox="1"/>
          <p:nvPr>
            <p:ph type="ctrTitle"/>
          </p:nvPr>
        </p:nvSpPr>
        <p:spPr bwMode="auto">
          <a:xfrm flipH="1">
            <a:off x="2579400" y="1148100"/>
            <a:ext cx="3985200" cy="17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2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06635788" name="Google Shape;1598;p87"/>
          <p:cNvSpPr txBox="1"/>
          <p:nvPr>
            <p:ph type="subTitle" idx="1"/>
          </p:nvPr>
        </p:nvSpPr>
        <p:spPr bwMode="auto">
          <a:xfrm flipH="1">
            <a:off x="2579400" y="2872175"/>
            <a:ext cx="3985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9806450" name="Google Shape;1599;p87"/>
          <p:cNvSpPr/>
          <p:nvPr/>
        </p:nvSpPr>
        <p:spPr bwMode="auto">
          <a:xfrm flipH="1">
            <a:off x="-732453" y="2098950"/>
            <a:ext cx="2738953" cy="3792521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2282532" name="Google Shape;1600;p87"/>
          <p:cNvGrpSpPr/>
          <p:nvPr/>
        </p:nvGrpSpPr>
        <p:grpSpPr bwMode="auto">
          <a:xfrm rot="5770332" flipH="1">
            <a:off x="483640" y="3905735"/>
            <a:ext cx="306762" cy="476338"/>
            <a:chOff x="4452729" y="352000"/>
            <a:chExt cx="225596" cy="350302"/>
          </a:xfrm>
        </p:grpSpPr>
        <p:sp>
          <p:nvSpPr>
            <p:cNvPr id="1601" name="Google Shape;1601;p87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02" name="Google Shape;1602;p87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03" name="Google Shape;1603;p87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91602083" name="Google Shape;1604;p87"/>
          <p:cNvSpPr/>
          <p:nvPr/>
        </p:nvSpPr>
        <p:spPr bwMode="auto">
          <a:xfrm>
            <a:off x="7846867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11375352" name="Google Shape;1605;p87"/>
          <p:cNvSpPr/>
          <p:nvPr/>
        </p:nvSpPr>
        <p:spPr bwMode="auto">
          <a:xfrm rot="-10132641">
            <a:off x="8447753" y="1968921"/>
            <a:ext cx="193297" cy="194877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86992668" name="Google Shape;1606;p87"/>
          <p:cNvSpPr/>
          <p:nvPr/>
        </p:nvSpPr>
        <p:spPr bwMode="auto">
          <a:xfrm rot="3807597" flipH="1">
            <a:off x="7906681" y="364460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45244075" name="Google Shape;1607;p87"/>
          <p:cNvSpPr/>
          <p:nvPr/>
        </p:nvSpPr>
        <p:spPr bwMode="auto">
          <a:xfrm>
            <a:off x="7924225" y="3766199"/>
            <a:ext cx="506540" cy="755393"/>
          </a:xfrm>
          <a:custGeom>
            <a:avLst/>
            <a:gdLst/>
            <a:ahLst/>
            <a:cxnLst/>
            <a:rect l="l" t="t" r="r" b="b"/>
            <a:pathLst>
              <a:path w="26266" h="39170" fill="norm" stroke="1" extrusionOk="0">
                <a:moveTo>
                  <a:pt x="7792" y="11175"/>
                </a:moveTo>
                <a:cubicBezTo>
                  <a:pt x="8725" y="11175"/>
                  <a:pt x="9592" y="11995"/>
                  <a:pt x="10150" y="12669"/>
                </a:cubicBezTo>
                <a:cubicBezTo>
                  <a:pt x="10565" y="13172"/>
                  <a:pt x="10919" y="13719"/>
                  <a:pt x="11292" y="14254"/>
                </a:cubicBezTo>
                <a:cubicBezTo>
                  <a:pt x="11246" y="14027"/>
                  <a:pt x="11225" y="13797"/>
                  <a:pt x="11231" y="13566"/>
                </a:cubicBezTo>
                <a:cubicBezTo>
                  <a:pt x="11246" y="13112"/>
                  <a:pt x="11323" y="13145"/>
                  <a:pt x="11118" y="12757"/>
                </a:cubicBezTo>
                <a:cubicBezTo>
                  <a:pt x="10766" y="12099"/>
                  <a:pt x="10512" y="11408"/>
                  <a:pt x="10206" y="10729"/>
                </a:cubicBezTo>
                <a:cubicBezTo>
                  <a:pt x="10166" y="10657"/>
                  <a:pt x="10114" y="10528"/>
                  <a:pt x="10089" y="10471"/>
                </a:cubicBezTo>
                <a:cubicBezTo>
                  <a:pt x="9997" y="10259"/>
                  <a:pt x="9904" y="10046"/>
                  <a:pt x="9814" y="9832"/>
                </a:cubicBezTo>
                <a:cubicBezTo>
                  <a:pt x="9540" y="9182"/>
                  <a:pt x="9276" y="8526"/>
                  <a:pt x="9022" y="7866"/>
                </a:cubicBezTo>
                <a:cubicBezTo>
                  <a:pt x="8725" y="7376"/>
                  <a:pt x="9487" y="6912"/>
                  <a:pt x="9816" y="7401"/>
                </a:cubicBezTo>
                <a:cubicBezTo>
                  <a:pt x="10045" y="7742"/>
                  <a:pt x="10389" y="8101"/>
                  <a:pt x="10669" y="8402"/>
                </a:cubicBezTo>
                <a:cubicBezTo>
                  <a:pt x="10919" y="8669"/>
                  <a:pt x="11172" y="8931"/>
                  <a:pt x="11428" y="9190"/>
                </a:cubicBezTo>
                <a:cubicBezTo>
                  <a:pt x="11495" y="9258"/>
                  <a:pt x="11776" y="9519"/>
                  <a:pt x="11818" y="9595"/>
                </a:cubicBezTo>
                <a:cubicBezTo>
                  <a:pt x="12292" y="10440"/>
                  <a:pt x="12981" y="11139"/>
                  <a:pt x="13375" y="12024"/>
                </a:cubicBezTo>
                <a:cubicBezTo>
                  <a:pt x="13446" y="12127"/>
                  <a:pt x="13895" y="12443"/>
                  <a:pt x="14016" y="12539"/>
                </a:cubicBezTo>
                <a:cubicBezTo>
                  <a:pt x="14190" y="12678"/>
                  <a:pt x="14379" y="12837"/>
                  <a:pt x="14515" y="13011"/>
                </a:cubicBezTo>
                <a:cubicBezTo>
                  <a:pt x="14519" y="13017"/>
                  <a:pt x="14523" y="13024"/>
                  <a:pt x="14528" y="13032"/>
                </a:cubicBezTo>
                <a:cubicBezTo>
                  <a:pt x="16099" y="15668"/>
                  <a:pt x="17470" y="18451"/>
                  <a:pt x="18824" y="21212"/>
                </a:cubicBezTo>
                <a:cubicBezTo>
                  <a:pt x="18839" y="21019"/>
                  <a:pt x="18851" y="20828"/>
                  <a:pt x="18864" y="20635"/>
                </a:cubicBezTo>
                <a:cubicBezTo>
                  <a:pt x="18457" y="19300"/>
                  <a:pt x="17757" y="18085"/>
                  <a:pt x="17070" y="16878"/>
                </a:cubicBezTo>
                <a:cubicBezTo>
                  <a:pt x="15699" y="14470"/>
                  <a:pt x="14188" y="11575"/>
                  <a:pt x="13524" y="8882"/>
                </a:cubicBezTo>
                <a:cubicBezTo>
                  <a:pt x="13381" y="8310"/>
                  <a:pt x="13142" y="7587"/>
                  <a:pt x="13253" y="6982"/>
                </a:cubicBezTo>
                <a:cubicBezTo>
                  <a:pt x="12250" y="6843"/>
                  <a:pt x="11665" y="6183"/>
                  <a:pt x="11516" y="5123"/>
                </a:cubicBezTo>
                <a:cubicBezTo>
                  <a:pt x="11371" y="4085"/>
                  <a:pt x="11895" y="2084"/>
                  <a:pt x="11202" y="1241"/>
                </a:cubicBezTo>
                <a:lnTo>
                  <a:pt x="11030" y="1179"/>
                </a:lnTo>
                <a:cubicBezTo>
                  <a:pt x="10839" y="1109"/>
                  <a:pt x="10713" y="925"/>
                  <a:pt x="10722" y="722"/>
                </a:cubicBezTo>
                <a:cubicBezTo>
                  <a:pt x="10640" y="355"/>
                  <a:pt x="11038" y="1"/>
                  <a:pt x="11403" y="219"/>
                </a:cubicBezTo>
                <a:cubicBezTo>
                  <a:pt x="11516" y="286"/>
                  <a:pt x="11623" y="367"/>
                  <a:pt x="11719" y="458"/>
                </a:cubicBezTo>
                <a:cubicBezTo>
                  <a:pt x="12885" y="925"/>
                  <a:pt x="13867" y="1524"/>
                  <a:pt x="14431" y="2700"/>
                </a:cubicBezTo>
                <a:cubicBezTo>
                  <a:pt x="14932" y="3752"/>
                  <a:pt x="15242" y="5468"/>
                  <a:pt x="14542" y="6500"/>
                </a:cubicBezTo>
                <a:cubicBezTo>
                  <a:pt x="14542" y="6642"/>
                  <a:pt x="14482" y="6778"/>
                  <a:pt x="14373" y="6873"/>
                </a:cubicBezTo>
                <a:cubicBezTo>
                  <a:pt x="14693" y="7260"/>
                  <a:pt x="15096" y="7899"/>
                  <a:pt x="15276" y="8174"/>
                </a:cubicBezTo>
                <a:cubicBezTo>
                  <a:pt x="15886" y="9107"/>
                  <a:pt x="16470" y="10060"/>
                  <a:pt x="17049" y="11010"/>
                </a:cubicBezTo>
                <a:cubicBezTo>
                  <a:pt x="17820" y="12280"/>
                  <a:pt x="18570" y="13562"/>
                  <a:pt x="19335" y="14834"/>
                </a:cubicBezTo>
                <a:cubicBezTo>
                  <a:pt x="19335" y="14824"/>
                  <a:pt x="19337" y="14813"/>
                  <a:pt x="19337" y="14803"/>
                </a:cubicBezTo>
                <a:cubicBezTo>
                  <a:pt x="19379" y="14396"/>
                  <a:pt x="19417" y="13990"/>
                  <a:pt x="19455" y="13585"/>
                </a:cubicBezTo>
                <a:cubicBezTo>
                  <a:pt x="19562" y="12460"/>
                  <a:pt x="19668" y="11334"/>
                  <a:pt x="19780" y="10209"/>
                </a:cubicBezTo>
                <a:cubicBezTo>
                  <a:pt x="19897" y="9035"/>
                  <a:pt x="20018" y="7860"/>
                  <a:pt x="20169" y="6688"/>
                </a:cubicBezTo>
                <a:cubicBezTo>
                  <a:pt x="20207" y="6401"/>
                  <a:pt x="20345" y="5162"/>
                  <a:pt x="20524" y="4854"/>
                </a:cubicBezTo>
                <a:cubicBezTo>
                  <a:pt x="20815" y="4266"/>
                  <a:pt x="21848" y="4251"/>
                  <a:pt x="22403" y="4301"/>
                </a:cubicBezTo>
                <a:cubicBezTo>
                  <a:pt x="22885" y="4345"/>
                  <a:pt x="24145" y="4567"/>
                  <a:pt x="24191" y="5204"/>
                </a:cubicBezTo>
                <a:cubicBezTo>
                  <a:pt x="24191" y="5213"/>
                  <a:pt x="24191" y="5219"/>
                  <a:pt x="24191" y="5227"/>
                </a:cubicBezTo>
                <a:cubicBezTo>
                  <a:pt x="24044" y="9995"/>
                  <a:pt x="23774" y="14740"/>
                  <a:pt x="23512" y="19504"/>
                </a:cubicBezTo>
                <a:cubicBezTo>
                  <a:pt x="23579" y="19527"/>
                  <a:pt x="23644" y="19558"/>
                  <a:pt x="23703" y="19596"/>
                </a:cubicBezTo>
                <a:cubicBezTo>
                  <a:pt x="23908" y="19721"/>
                  <a:pt x="24063" y="19910"/>
                  <a:pt x="24147" y="20134"/>
                </a:cubicBezTo>
                <a:cubicBezTo>
                  <a:pt x="24445" y="20834"/>
                  <a:pt x="24642" y="21656"/>
                  <a:pt x="24801" y="22398"/>
                </a:cubicBezTo>
                <a:cubicBezTo>
                  <a:pt x="25010" y="23366"/>
                  <a:pt x="25176" y="24349"/>
                  <a:pt x="25325" y="25332"/>
                </a:cubicBezTo>
                <a:cubicBezTo>
                  <a:pt x="25572" y="26956"/>
                  <a:pt x="25763" y="28580"/>
                  <a:pt x="25989" y="30206"/>
                </a:cubicBezTo>
                <a:cubicBezTo>
                  <a:pt x="26113" y="31091"/>
                  <a:pt x="26266" y="33029"/>
                  <a:pt x="26044" y="33859"/>
                </a:cubicBezTo>
                <a:cubicBezTo>
                  <a:pt x="25842" y="34620"/>
                  <a:pt x="25490" y="35333"/>
                  <a:pt x="25010" y="35955"/>
                </a:cubicBezTo>
                <a:cubicBezTo>
                  <a:pt x="23240" y="38258"/>
                  <a:pt x="20035" y="39170"/>
                  <a:pt x="17248" y="38625"/>
                </a:cubicBezTo>
                <a:cubicBezTo>
                  <a:pt x="15724" y="38325"/>
                  <a:pt x="14471" y="35532"/>
                  <a:pt x="13922" y="34255"/>
                </a:cubicBezTo>
                <a:cubicBezTo>
                  <a:pt x="13530" y="33337"/>
                  <a:pt x="13178" y="32401"/>
                  <a:pt x="12838" y="31460"/>
                </a:cubicBezTo>
                <a:cubicBezTo>
                  <a:pt x="12616" y="30843"/>
                  <a:pt x="12400" y="30173"/>
                  <a:pt x="12139" y="29573"/>
                </a:cubicBezTo>
                <a:cubicBezTo>
                  <a:pt x="11734" y="28649"/>
                  <a:pt x="11269" y="27677"/>
                  <a:pt x="10783" y="26795"/>
                </a:cubicBezTo>
                <a:cubicBezTo>
                  <a:pt x="10544" y="26363"/>
                  <a:pt x="10363" y="25898"/>
                  <a:pt x="10070" y="25499"/>
                </a:cubicBezTo>
                <a:cubicBezTo>
                  <a:pt x="8915" y="25051"/>
                  <a:pt x="8817" y="23752"/>
                  <a:pt x="9806" y="23205"/>
                </a:cubicBezTo>
                <a:cubicBezTo>
                  <a:pt x="6698" y="19237"/>
                  <a:pt x="3768" y="15126"/>
                  <a:pt x="673" y="11150"/>
                </a:cubicBezTo>
                <a:cubicBezTo>
                  <a:pt x="38" y="10578"/>
                  <a:pt x="0" y="9968"/>
                  <a:pt x="541" y="9306"/>
                </a:cubicBezTo>
                <a:cubicBezTo>
                  <a:pt x="1002" y="8744"/>
                  <a:pt x="1513" y="8229"/>
                  <a:pt x="2071" y="7765"/>
                </a:cubicBezTo>
                <a:cubicBezTo>
                  <a:pt x="2737" y="7212"/>
                  <a:pt x="3963" y="6357"/>
                  <a:pt x="4814" y="7017"/>
                </a:cubicBezTo>
                <a:cubicBezTo>
                  <a:pt x="6099" y="8015"/>
                  <a:pt x="6970" y="9775"/>
                  <a:pt x="7788" y="11179"/>
                </a:cubicBezTo>
                <a:close/>
                <a:moveTo>
                  <a:pt x="5162" y="15438"/>
                </a:moveTo>
                <a:cubicBezTo>
                  <a:pt x="5619" y="16043"/>
                  <a:pt x="6084" y="16643"/>
                  <a:pt x="6541" y="17251"/>
                </a:cubicBezTo>
                <a:cubicBezTo>
                  <a:pt x="6631" y="17179"/>
                  <a:pt x="6713" y="17100"/>
                  <a:pt x="6786" y="17014"/>
                </a:cubicBezTo>
                <a:cubicBezTo>
                  <a:pt x="7270" y="16419"/>
                  <a:pt x="8224" y="16884"/>
                  <a:pt x="7404" y="17714"/>
                </a:cubicBezTo>
                <a:cubicBezTo>
                  <a:pt x="7299" y="17821"/>
                  <a:pt x="7197" y="17894"/>
                  <a:pt x="7096" y="17993"/>
                </a:cubicBezTo>
                <a:cubicBezTo>
                  <a:pt x="7696" y="18799"/>
                  <a:pt x="8280" y="19617"/>
                  <a:pt x="8855" y="20442"/>
                </a:cubicBezTo>
                <a:cubicBezTo>
                  <a:pt x="8857" y="20440"/>
                  <a:pt x="8861" y="20436"/>
                  <a:pt x="8865" y="20432"/>
                </a:cubicBezTo>
                <a:cubicBezTo>
                  <a:pt x="8917" y="20367"/>
                  <a:pt x="8970" y="20300"/>
                  <a:pt x="9018" y="20235"/>
                </a:cubicBezTo>
                <a:cubicBezTo>
                  <a:pt x="9031" y="20218"/>
                  <a:pt x="9041" y="20201"/>
                  <a:pt x="9054" y="20183"/>
                </a:cubicBezTo>
                <a:cubicBezTo>
                  <a:pt x="9200" y="19654"/>
                  <a:pt x="10032" y="19885"/>
                  <a:pt x="9938" y="20440"/>
                </a:cubicBezTo>
                <a:cubicBezTo>
                  <a:pt x="9902" y="20652"/>
                  <a:pt x="9747" y="20799"/>
                  <a:pt x="9619" y="20958"/>
                </a:cubicBezTo>
                <a:cubicBezTo>
                  <a:pt x="9548" y="21050"/>
                  <a:pt x="9473" y="21140"/>
                  <a:pt x="9393" y="21226"/>
                </a:cubicBezTo>
                <a:cubicBezTo>
                  <a:pt x="9934" y="21993"/>
                  <a:pt x="10539" y="22710"/>
                  <a:pt x="11126" y="23441"/>
                </a:cubicBezTo>
                <a:cubicBezTo>
                  <a:pt x="11250" y="23351"/>
                  <a:pt x="11380" y="23272"/>
                  <a:pt x="11504" y="23175"/>
                </a:cubicBezTo>
                <a:cubicBezTo>
                  <a:pt x="11508" y="23171"/>
                  <a:pt x="11514" y="23169"/>
                  <a:pt x="11518" y="23165"/>
                </a:cubicBezTo>
                <a:cubicBezTo>
                  <a:pt x="11621" y="23098"/>
                  <a:pt x="11749" y="23081"/>
                  <a:pt x="11864" y="23117"/>
                </a:cubicBezTo>
                <a:cubicBezTo>
                  <a:pt x="12248" y="23242"/>
                  <a:pt x="12331" y="23875"/>
                  <a:pt x="11902" y="24020"/>
                </a:cubicBezTo>
                <a:cubicBezTo>
                  <a:pt x="11822" y="24049"/>
                  <a:pt x="11749" y="24095"/>
                  <a:pt x="11686" y="24154"/>
                </a:cubicBezTo>
                <a:cubicBezTo>
                  <a:pt x="11843" y="24357"/>
                  <a:pt x="11996" y="24565"/>
                  <a:pt x="12143" y="24774"/>
                </a:cubicBezTo>
                <a:cubicBezTo>
                  <a:pt x="12618" y="24695"/>
                  <a:pt x="13086" y="24537"/>
                  <a:pt x="13549" y="24401"/>
                </a:cubicBezTo>
                <a:cubicBezTo>
                  <a:pt x="10946" y="21377"/>
                  <a:pt x="8725" y="18158"/>
                  <a:pt x="6587" y="14790"/>
                </a:cubicBezTo>
                <a:cubicBezTo>
                  <a:pt x="5996" y="13862"/>
                  <a:pt x="5518" y="13166"/>
                  <a:pt x="6239" y="12129"/>
                </a:cubicBezTo>
                <a:cubicBezTo>
                  <a:pt x="6415" y="11875"/>
                  <a:pt x="6629" y="11638"/>
                  <a:pt x="6885" y="11462"/>
                </a:cubicBezTo>
                <a:cubicBezTo>
                  <a:pt x="6226" y="10381"/>
                  <a:pt x="5537" y="9312"/>
                  <a:pt x="4757" y="8310"/>
                </a:cubicBezTo>
                <a:cubicBezTo>
                  <a:pt x="4185" y="7577"/>
                  <a:pt x="3957" y="7700"/>
                  <a:pt x="3219" y="8174"/>
                </a:cubicBezTo>
                <a:cubicBezTo>
                  <a:pt x="2454" y="8664"/>
                  <a:pt x="1599" y="9322"/>
                  <a:pt x="1109" y="10102"/>
                </a:cubicBezTo>
                <a:cubicBezTo>
                  <a:pt x="1199" y="10328"/>
                  <a:pt x="1903" y="11054"/>
                  <a:pt x="2052" y="11209"/>
                </a:cubicBezTo>
                <a:cubicBezTo>
                  <a:pt x="2295" y="11466"/>
                  <a:pt x="2626" y="11795"/>
                  <a:pt x="2861" y="12106"/>
                </a:cubicBezTo>
                <a:cubicBezTo>
                  <a:pt x="3079" y="11909"/>
                  <a:pt x="3309" y="11724"/>
                  <a:pt x="3552" y="11554"/>
                </a:cubicBezTo>
                <a:cubicBezTo>
                  <a:pt x="4066" y="11123"/>
                  <a:pt x="4613" y="12013"/>
                  <a:pt x="4030" y="12351"/>
                </a:cubicBezTo>
                <a:cubicBezTo>
                  <a:pt x="3789" y="12491"/>
                  <a:pt x="3559" y="12682"/>
                  <a:pt x="3349" y="12875"/>
                </a:cubicBezTo>
                <a:cubicBezTo>
                  <a:pt x="3741" y="13489"/>
                  <a:pt x="4162" y="14084"/>
                  <a:pt x="4594" y="14671"/>
                </a:cubicBezTo>
                <a:cubicBezTo>
                  <a:pt x="4745" y="14522"/>
                  <a:pt x="4923" y="14390"/>
                  <a:pt x="5084" y="14258"/>
                </a:cubicBezTo>
                <a:cubicBezTo>
                  <a:pt x="5552" y="13830"/>
                  <a:pt x="6199" y="14467"/>
                  <a:pt x="5797" y="14912"/>
                </a:cubicBezTo>
                <a:cubicBezTo>
                  <a:pt x="5793" y="14916"/>
                  <a:pt x="5788" y="14920"/>
                  <a:pt x="5782" y="14926"/>
                </a:cubicBezTo>
                <a:cubicBezTo>
                  <a:pt x="5594" y="15096"/>
                  <a:pt x="5346" y="15249"/>
                  <a:pt x="5164" y="15436"/>
                </a:cubicBezTo>
                <a:close/>
                <a:moveTo>
                  <a:pt x="3207" y="8757"/>
                </a:moveTo>
                <a:cubicBezTo>
                  <a:pt x="2748" y="8874"/>
                  <a:pt x="2395" y="9270"/>
                  <a:pt x="2519" y="9767"/>
                </a:cubicBezTo>
                <a:cubicBezTo>
                  <a:pt x="2609" y="10134"/>
                  <a:pt x="2926" y="10458"/>
                  <a:pt x="3305" y="10519"/>
                </a:cubicBezTo>
                <a:cubicBezTo>
                  <a:pt x="3844" y="10605"/>
                  <a:pt x="4330" y="10127"/>
                  <a:pt x="4269" y="9587"/>
                </a:cubicBezTo>
                <a:cubicBezTo>
                  <a:pt x="4206" y="9056"/>
                  <a:pt x="3770" y="8602"/>
                  <a:pt x="3209" y="8757"/>
                </a:cubicBezTo>
                <a:close/>
                <a:moveTo>
                  <a:pt x="10667" y="19233"/>
                </a:moveTo>
                <a:cubicBezTo>
                  <a:pt x="11885" y="20935"/>
                  <a:pt x="13172" y="22588"/>
                  <a:pt x="14557" y="24156"/>
                </a:cubicBezTo>
                <a:cubicBezTo>
                  <a:pt x="15089" y="24049"/>
                  <a:pt x="15626" y="23965"/>
                  <a:pt x="16158" y="23861"/>
                </a:cubicBezTo>
                <a:cubicBezTo>
                  <a:pt x="16114" y="23785"/>
                  <a:pt x="16072" y="23710"/>
                  <a:pt x="16026" y="23636"/>
                </a:cubicBezTo>
                <a:cubicBezTo>
                  <a:pt x="15569" y="22903"/>
                  <a:pt x="15138" y="22180"/>
                  <a:pt x="14758" y="21404"/>
                </a:cubicBezTo>
                <a:cubicBezTo>
                  <a:pt x="14635" y="21153"/>
                  <a:pt x="14513" y="20901"/>
                  <a:pt x="14385" y="20652"/>
                </a:cubicBezTo>
                <a:cubicBezTo>
                  <a:pt x="14140" y="20174"/>
                  <a:pt x="13823" y="19680"/>
                  <a:pt x="13545" y="19219"/>
                </a:cubicBezTo>
                <a:cubicBezTo>
                  <a:pt x="13341" y="18883"/>
                  <a:pt x="13138" y="18548"/>
                  <a:pt x="12937" y="18210"/>
                </a:cubicBezTo>
                <a:cubicBezTo>
                  <a:pt x="12895" y="18139"/>
                  <a:pt x="12832" y="18041"/>
                  <a:pt x="12771" y="17938"/>
                </a:cubicBezTo>
                <a:cubicBezTo>
                  <a:pt x="12216" y="18514"/>
                  <a:pt x="11464" y="19120"/>
                  <a:pt x="10667" y="19233"/>
                </a:cubicBezTo>
                <a:close/>
                <a:moveTo>
                  <a:pt x="11296" y="25732"/>
                </a:moveTo>
                <a:cubicBezTo>
                  <a:pt x="11449" y="26036"/>
                  <a:pt x="11592" y="26346"/>
                  <a:pt x="11757" y="26642"/>
                </a:cubicBezTo>
                <a:cubicBezTo>
                  <a:pt x="11826" y="26767"/>
                  <a:pt x="11895" y="26893"/>
                  <a:pt x="11965" y="27021"/>
                </a:cubicBezTo>
                <a:cubicBezTo>
                  <a:pt x="12227" y="27004"/>
                  <a:pt x="12507" y="26952"/>
                  <a:pt x="12755" y="26908"/>
                </a:cubicBezTo>
                <a:cubicBezTo>
                  <a:pt x="13258" y="26818"/>
                  <a:pt x="13759" y="26709"/>
                  <a:pt x="14253" y="26591"/>
                </a:cubicBezTo>
                <a:cubicBezTo>
                  <a:pt x="15559" y="26283"/>
                  <a:pt x="16862" y="25914"/>
                  <a:pt x="18136" y="25497"/>
                </a:cubicBezTo>
                <a:cubicBezTo>
                  <a:pt x="19205" y="25147"/>
                  <a:pt x="23713" y="23617"/>
                  <a:pt x="23900" y="22314"/>
                </a:cubicBezTo>
                <a:cubicBezTo>
                  <a:pt x="23812" y="21947"/>
                  <a:pt x="23709" y="21582"/>
                  <a:pt x="23587" y="21224"/>
                </a:cubicBezTo>
                <a:cubicBezTo>
                  <a:pt x="23334" y="21637"/>
                  <a:pt x="22940" y="22041"/>
                  <a:pt x="22600" y="22259"/>
                </a:cubicBezTo>
                <a:cubicBezTo>
                  <a:pt x="22183" y="22536"/>
                  <a:pt x="21735" y="22762"/>
                  <a:pt x="21263" y="22930"/>
                </a:cubicBezTo>
                <a:cubicBezTo>
                  <a:pt x="20993" y="23029"/>
                  <a:pt x="20727" y="23119"/>
                  <a:pt x="20463" y="23236"/>
                </a:cubicBezTo>
                <a:cubicBezTo>
                  <a:pt x="19057" y="23852"/>
                  <a:pt x="17715" y="24349"/>
                  <a:pt x="16223" y="24711"/>
                </a:cubicBezTo>
                <a:cubicBezTo>
                  <a:pt x="15261" y="24946"/>
                  <a:pt x="14295" y="25147"/>
                  <a:pt x="13335" y="25397"/>
                </a:cubicBezTo>
                <a:cubicBezTo>
                  <a:pt x="12914" y="25506"/>
                  <a:pt x="12489" y="25615"/>
                  <a:pt x="12057" y="25680"/>
                </a:cubicBezTo>
                <a:cubicBezTo>
                  <a:pt x="12000" y="25696"/>
                  <a:pt x="11942" y="25705"/>
                  <a:pt x="11883" y="25703"/>
                </a:cubicBezTo>
                <a:cubicBezTo>
                  <a:pt x="11688" y="25726"/>
                  <a:pt x="11491" y="25734"/>
                  <a:pt x="11294" y="25732"/>
                </a:cubicBezTo>
                <a:close/>
                <a:moveTo>
                  <a:pt x="10397" y="23951"/>
                </a:moveTo>
                <a:cubicBezTo>
                  <a:pt x="10286" y="24053"/>
                  <a:pt x="10106" y="24240"/>
                  <a:pt x="10108" y="24376"/>
                </a:cubicBezTo>
                <a:cubicBezTo>
                  <a:pt x="10150" y="24441"/>
                  <a:pt x="10187" y="24508"/>
                  <a:pt x="10234" y="24569"/>
                </a:cubicBezTo>
                <a:cubicBezTo>
                  <a:pt x="10384" y="24774"/>
                  <a:pt x="10745" y="24825"/>
                  <a:pt x="11063" y="24835"/>
                </a:cubicBezTo>
                <a:cubicBezTo>
                  <a:pt x="10845" y="24537"/>
                  <a:pt x="10623" y="24242"/>
                  <a:pt x="10397" y="23951"/>
                </a:cubicBezTo>
                <a:close/>
                <a:moveTo>
                  <a:pt x="11359" y="10595"/>
                </a:moveTo>
                <a:cubicBezTo>
                  <a:pt x="11300" y="10637"/>
                  <a:pt x="11237" y="10676"/>
                  <a:pt x="11174" y="10712"/>
                </a:cubicBezTo>
                <a:cubicBezTo>
                  <a:pt x="11397" y="11200"/>
                  <a:pt x="11581" y="11705"/>
                  <a:pt x="11812" y="12187"/>
                </a:cubicBezTo>
                <a:cubicBezTo>
                  <a:pt x="11960" y="12083"/>
                  <a:pt x="12122" y="12001"/>
                  <a:pt x="12294" y="11942"/>
                </a:cubicBezTo>
                <a:cubicBezTo>
                  <a:pt x="12011" y="11477"/>
                  <a:pt x="11667" y="11045"/>
                  <a:pt x="11359" y="10595"/>
                </a:cubicBezTo>
                <a:close/>
                <a:moveTo>
                  <a:pt x="15676" y="21138"/>
                </a:moveTo>
                <a:cubicBezTo>
                  <a:pt x="15886" y="21541"/>
                  <a:pt x="16083" y="21945"/>
                  <a:pt x="16292" y="22345"/>
                </a:cubicBezTo>
                <a:cubicBezTo>
                  <a:pt x="16498" y="22744"/>
                  <a:pt x="16768" y="23284"/>
                  <a:pt x="17047" y="23664"/>
                </a:cubicBezTo>
                <a:cubicBezTo>
                  <a:pt x="17254" y="23609"/>
                  <a:pt x="17457" y="23548"/>
                  <a:pt x="17659" y="23479"/>
                </a:cubicBezTo>
                <a:cubicBezTo>
                  <a:pt x="18061" y="23337"/>
                  <a:pt x="18453" y="23173"/>
                  <a:pt x="18836" y="22989"/>
                </a:cubicBezTo>
                <a:cubicBezTo>
                  <a:pt x="18836" y="22947"/>
                  <a:pt x="18784" y="22871"/>
                  <a:pt x="18759" y="22844"/>
                </a:cubicBezTo>
                <a:cubicBezTo>
                  <a:pt x="18606" y="22687"/>
                  <a:pt x="18453" y="22425"/>
                  <a:pt x="18340" y="22238"/>
                </a:cubicBezTo>
                <a:cubicBezTo>
                  <a:pt x="18162" y="21937"/>
                  <a:pt x="17992" y="21629"/>
                  <a:pt x="17826" y="21321"/>
                </a:cubicBezTo>
                <a:cubicBezTo>
                  <a:pt x="17617" y="20931"/>
                  <a:pt x="17416" y="20533"/>
                  <a:pt x="17204" y="20143"/>
                </a:cubicBezTo>
                <a:cubicBezTo>
                  <a:pt x="17160" y="20170"/>
                  <a:pt x="17120" y="20195"/>
                  <a:pt x="17093" y="20214"/>
                </a:cubicBezTo>
                <a:cubicBezTo>
                  <a:pt x="16879" y="20359"/>
                  <a:pt x="16665" y="20499"/>
                  <a:pt x="16449" y="20639"/>
                </a:cubicBezTo>
                <a:cubicBezTo>
                  <a:pt x="16192" y="20807"/>
                  <a:pt x="15934" y="20975"/>
                  <a:pt x="15674" y="21140"/>
                </a:cubicBezTo>
                <a:close/>
                <a:moveTo>
                  <a:pt x="15253" y="20327"/>
                </a:moveTo>
                <a:cubicBezTo>
                  <a:pt x="15779" y="19967"/>
                  <a:pt x="16242" y="19524"/>
                  <a:pt x="16808" y="19214"/>
                </a:cubicBezTo>
                <a:cubicBezTo>
                  <a:pt x="16127" y="18041"/>
                  <a:pt x="15437" y="16899"/>
                  <a:pt x="14855" y="15670"/>
                </a:cubicBezTo>
                <a:cubicBezTo>
                  <a:pt x="14431" y="16138"/>
                  <a:pt x="13823" y="16427"/>
                  <a:pt x="13281" y="16737"/>
                </a:cubicBezTo>
                <a:cubicBezTo>
                  <a:pt x="13949" y="17881"/>
                  <a:pt x="14591" y="19026"/>
                  <a:pt x="15194" y="20208"/>
                </a:cubicBezTo>
                <a:lnTo>
                  <a:pt x="15253" y="20327"/>
                </a:lnTo>
                <a:close/>
                <a:moveTo>
                  <a:pt x="12522" y="15216"/>
                </a:moveTo>
                <a:cubicBezTo>
                  <a:pt x="12612" y="15461"/>
                  <a:pt x="12715" y="15700"/>
                  <a:pt x="12834" y="15932"/>
                </a:cubicBezTo>
                <a:cubicBezTo>
                  <a:pt x="13388" y="15633"/>
                  <a:pt x="14211" y="15270"/>
                  <a:pt x="14396" y="14683"/>
                </a:cubicBezTo>
                <a:cubicBezTo>
                  <a:pt x="14316" y="14518"/>
                  <a:pt x="14232" y="14359"/>
                  <a:pt x="14146" y="14197"/>
                </a:cubicBezTo>
                <a:cubicBezTo>
                  <a:pt x="13759" y="14704"/>
                  <a:pt x="13142" y="15084"/>
                  <a:pt x="12522" y="15216"/>
                </a:cubicBezTo>
                <a:close/>
                <a:moveTo>
                  <a:pt x="12323" y="14294"/>
                </a:moveTo>
                <a:cubicBezTo>
                  <a:pt x="12822" y="14149"/>
                  <a:pt x="13333" y="13874"/>
                  <a:pt x="13610" y="13434"/>
                </a:cubicBezTo>
                <a:cubicBezTo>
                  <a:pt x="13423" y="13212"/>
                  <a:pt x="13191" y="12936"/>
                  <a:pt x="12977" y="12803"/>
                </a:cubicBezTo>
                <a:cubicBezTo>
                  <a:pt x="12876" y="12741"/>
                  <a:pt x="12677" y="12632"/>
                  <a:pt x="12556" y="12699"/>
                </a:cubicBezTo>
                <a:cubicBezTo>
                  <a:pt x="12254" y="12864"/>
                  <a:pt x="12279" y="13793"/>
                  <a:pt x="12323" y="14294"/>
                </a:cubicBezTo>
                <a:close/>
                <a:moveTo>
                  <a:pt x="19631" y="22611"/>
                </a:moveTo>
                <a:cubicBezTo>
                  <a:pt x="19909" y="22482"/>
                  <a:pt x="20188" y="22354"/>
                  <a:pt x="20473" y="22236"/>
                </a:cubicBezTo>
                <a:lnTo>
                  <a:pt x="20544" y="22207"/>
                </a:lnTo>
                <a:cubicBezTo>
                  <a:pt x="20559" y="21438"/>
                  <a:pt x="20616" y="20660"/>
                  <a:pt x="20677" y="19898"/>
                </a:cubicBezTo>
                <a:cubicBezTo>
                  <a:pt x="20758" y="18877"/>
                  <a:pt x="20855" y="17854"/>
                  <a:pt x="20951" y="16836"/>
                </a:cubicBezTo>
                <a:cubicBezTo>
                  <a:pt x="21068" y="15608"/>
                  <a:pt x="21188" y="14377"/>
                  <a:pt x="21284" y="13149"/>
                </a:cubicBezTo>
                <a:cubicBezTo>
                  <a:pt x="21324" y="12657"/>
                  <a:pt x="21358" y="12164"/>
                  <a:pt x="21381" y="11674"/>
                </a:cubicBezTo>
                <a:cubicBezTo>
                  <a:pt x="21393" y="11393"/>
                  <a:pt x="21404" y="11104"/>
                  <a:pt x="21395" y="10821"/>
                </a:cubicBezTo>
                <a:cubicBezTo>
                  <a:pt x="21140" y="10783"/>
                  <a:pt x="20882" y="10741"/>
                  <a:pt x="20622" y="10725"/>
                </a:cubicBezTo>
                <a:cubicBezTo>
                  <a:pt x="20314" y="12705"/>
                  <a:pt x="20169" y="14725"/>
                  <a:pt x="20042" y="16722"/>
                </a:cubicBezTo>
                <a:cubicBezTo>
                  <a:pt x="19918" y="18653"/>
                  <a:pt x="19821" y="20589"/>
                  <a:pt x="19641" y="22515"/>
                </a:cubicBezTo>
                <a:cubicBezTo>
                  <a:pt x="19639" y="22534"/>
                  <a:pt x="19633" y="22574"/>
                  <a:pt x="19631" y="22611"/>
                </a:cubicBezTo>
                <a:close/>
                <a:moveTo>
                  <a:pt x="12348" y="1751"/>
                </a:moveTo>
                <a:cubicBezTo>
                  <a:pt x="12432" y="2226"/>
                  <a:pt x="12430" y="2738"/>
                  <a:pt x="12419" y="3205"/>
                </a:cubicBezTo>
                <a:cubicBezTo>
                  <a:pt x="12405" y="3880"/>
                  <a:pt x="12287" y="5196"/>
                  <a:pt x="12750" y="5737"/>
                </a:cubicBezTo>
                <a:cubicBezTo>
                  <a:pt x="12989" y="6015"/>
                  <a:pt x="13358" y="6087"/>
                  <a:pt x="13710" y="6087"/>
                </a:cubicBezTo>
                <a:lnTo>
                  <a:pt x="13712" y="6085"/>
                </a:lnTo>
                <a:cubicBezTo>
                  <a:pt x="14347" y="5259"/>
                  <a:pt x="13907" y="3733"/>
                  <a:pt x="13503" y="2889"/>
                </a:cubicBezTo>
                <a:cubicBezTo>
                  <a:pt x="13258" y="2375"/>
                  <a:pt x="12828" y="2021"/>
                  <a:pt x="12348" y="1751"/>
                </a:cubicBezTo>
                <a:close/>
                <a:moveTo>
                  <a:pt x="18992" y="18516"/>
                </a:moveTo>
                <a:cubicBezTo>
                  <a:pt x="19031" y="17848"/>
                  <a:pt x="19080" y="17179"/>
                  <a:pt x="19145" y="16513"/>
                </a:cubicBezTo>
                <a:cubicBezTo>
                  <a:pt x="19132" y="16484"/>
                  <a:pt x="19124" y="16452"/>
                  <a:pt x="19117" y="16421"/>
                </a:cubicBezTo>
                <a:cubicBezTo>
                  <a:pt x="19052" y="16295"/>
                  <a:pt x="18971" y="16163"/>
                  <a:pt x="18901" y="16041"/>
                </a:cubicBezTo>
                <a:cubicBezTo>
                  <a:pt x="18721" y="15727"/>
                  <a:pt x="18539" y="15411"/>
                  <a:pt x="18359" y="15096"/>
                </a:cubicBezTo>
                <a:cubicBezTo>
                  <a:pt x="17826" y="14170"/>
                  <a:pt x="17292" y="13246"/>
                  <a:pt x="16758" y="12321"/>
                </a:cubicBezTo>
                <a:cubicBezTo>
                  <a:pt x="15993" y="10999"/>
                  <a:pt x="15232" y="9675"/>
                  <a:pt x="14461" y="8358"/>
                </a:cubicBezTo>
                <a:cubicBezTo>
                  <a:pt x="14408" y="8268"/>
                  <a:pt x="14352" y="8178"/>
                  <a:pt x="14293" y="8090"/>
                </a:cubicBezTo>
                <a:cubicBezTo>
                  <a:pt x="14320" y="8210"/>
                  <a:pt x="14347" y="8327"/>
                  <a:pt x="14373" y="8442"/>
                </a:cubicBezTo>
                <a:cubicBezTo>
                  <a:pt x="14869" y="10777"/>
                  <a:pt x="16066" y="12871"/>
                  <a:pt x="17097" y="14996"/>
                </a:cubicBezTo>
                <a:cubicBezTo>
                  <a:pt x="17678" y="16194"/>
                  <a:pt x="18398" y="17322"/>
                  <a:pt x="18989" y="18516"/>
                </a:cubicBezTo>
                <a:close/>
                <a:moveTo>
                  <a:pt x="23011" y="10050"/>
                </a:moveTo>
                <a:cubicBezTo>
                  <a:pt x="23108" y="8641"/>
                  <a:pt x="23242" y="7223"/>
                  <a:pt x="23288" y="5812"/>
                </a:cubicBezTo>
                <a:cubicBezTo>
                  <a:pt x="23129" y="5663"/>
                  <a:pt x="22456" y="5519"/>
                  <a:pt x="22269" y="5489"/>
                </a:cubicBezTo>
                <a:cubicBezTo>
                  <a:pt x="22085" y="5460"/>
                  <a:pt x="21303" y="5383"/>
                  <a:pt x="21196" y="5582"/>
                </a:cubicBezTo>
                <a:cubicBezTo>
                  <a:pt x="21194" y="5584"/>
                  <a:pt x="21192" y="5588"/>
                  <a:pt x="21192" y="5590"/>
                </a:cubicBezTo>
                <a:cubicBezTo>
                  <a:pt x="21102" y="5869"/>
                  <a:pt x="21068" y="6254"/>
                  <a:pt x="21041" y="6546"/>
                </a:cubicBezTo>
                <a:cubicBezTo>
                  <a:pt x="20999" y="7013"/>
                  <a:pt x="20974" y="7482"/>
                  <a:pt x="20949" y="7952"/>
                </a:cubicBezTo>
                <a:cubicBezTo>
                  <a:pt x="20918" y="8560"/>
                  <a:pt x="20897" y="9203"/>
                  <a:pt x="20823" y="9813"/>
                </a:cubicBezTo>
                <a:cubicBezTo>
                  <a:pt x="21555" y="9865"/>
                  <a:pt x="22282" y="9997"/>
                  <a:pt x="23011" y="10050"/>
                </a:cubicBezTo>
                <a:close/>
                <a:moveTo>
                  <a:pt x="22341" y="10917"/>
                </a:moveTo>
                <a:cubicBezTo>
                  <a:pt x="22271" y="14570"/>
                  <a:pt x="21573" y="18162"/>
                  <a:pt x="21475" y="21809"/>
                </a:cubicBezTo>
                <a:cubicBezTo>
                  <a:pt x="21615" y="21744"/>
                  <a:pt x="21754" y="21677"/>
                  <a:pt x="21890" y="21606"/>
                </a:cubicBezTo>
                <a:cubicBezTo>
                  <a:pt x="22014" y="21543"/>
                  <a:pt x="22164" y="21423"/>
                  <a:pt x="22276" y="21335"/>
                </a:cubicBezTo>
                <a:cubicBezTo>
                  <a:pt x="22282" y="21329"/>
                  <a:pt x="22288" y="21325"/>
                  <a:pt x="22292" y="21318"/>
                </a:cubicBezTo>
                <a:cubicBezTo>
                  <a:pt x="22582" y="21029"/>
                  <a:pt x="22531" y="19870"/>
                  <a:pt x="22517" y="19474"/>
                </a:cubicBezTo>
                <a:lnTo>
                  <a:pt x="22517" y="19457"/>
                </a:lnTo>
                <a:cubicBezTo>
                  <a:pt x="22634" y="16620"/>
                  <a:pt x="22906" y="13797"/>
                  <a:pt x="22957" y="10955"/>
                </a:cubicBezTo>
                <a:cubicBezTo>
                  <a:pt x="22749" y="10951"/>
                  <a:pt x="22546" y="10938"/>
                  <a:pt x="22341" y="10917"/>
                </a:cubicBezTo>
                <a:close/>
                <a:moveTo>
                  <a:pt x="15779" y="35496"/>
                </a:moveTo>
                <a:cubicBezTo>
                  <a:pt x="17634" y="35595"/>
                  <a:pt x="19578" y="34823"/>
                  <a:pt x="21303" y="34228"/>
                </a:cubicBezTo>
                <a:cubicBezTo>
                  <a:pt x="21898" y="34023"/>
                  <a:pt x="22491" y="33666"/>
                  <a:pt x="23001" y="33302"/>
                </a:cubicBezTo>
                <a:cubicBezTo>
                  <a:pt x="23556" y="32906"/>
                  <a:pt x="24105" y="32438"/>
                  <a:pt x="24566" y="31937"/>
                </a:cubicBezTo>
                <a:cubicBezTo>
                  <a:pt x="24702" y="31791"/>
                  <a:pt x="25182" y="31237"/>
                  <a:pt x="25180" y="31030"/>
                </a:cubicBezTo>
                <a:lnTo>
                  <a:pt x="25180" y="31022"/>
                </a:lnTo>
                <a:cubicBezTo>
                  <a:pt x="25195" y="30540"/>
                  <a:pt x="25107" y="29944"/>
                  <a:pt x="25044" y="29467"/>
                </a:cubicBezTo>
                <a:cubicBezTo>
                  <a:pt x="24941" y="28683"/>
                  <a:pt x="24818" y="27899"/>
                  <a:pt x="24690" y="27119"/>
                </a:cubicBezTo>
                <a:cubicBezTo>
                  <a:pt x="24505" y="25990"/>
                  <a:pt x="24304" y="24862"/>
                  <a:pt x="24101" y="23737"/>
                </a:cubicBezTo>
                <a:cubicBezTo>
                  <a:pt x="22223" y="25514"/>
                  <a:pt x="14943" y="27656"/>
                  <a:pt x="12413" y="27916"/>
                </a:cubicBezTo>
                <a:cubicBezTo>
                  <a:pt x="13138" y="29441"/>
                  <a:pt x="13723" y="31026"/>
                  <a:pt x="14440" y="32554"/>
                </a:cubicBezTo>
                <a:cubicBezTo>
                  <a:pt x="14899" y="33528"/>
                  <a:pt x="15303" y="34528"/>
                  <a:pt x="15779" y="35494"/>
                </a:cubicBezTo>
                <a:close/>
                <a:moveTo>
                  <a:pt x="25235" y="32575"/>
                </a:moveTo>
                <a:cubicBezTo>
                  <a:pt x="24451" y="33585"/>
                  <a:pt x="23416" y="34369"/>
                  <a:pt x="22232" y="34851"/>
                </a:cubicBezTo>
                <a:cubicBezTo>
                  <a:pt x="20387" y="35609"/>
                  <a:pt x="18294" y="36382"/>
                  <a:pt x="16265" y="36416"/>
                </a:cubicBezTo>
                <a:cubicBezTo>
                  <a:pt x="16368" y="36594"/>
                  <a:pt x="16475" y="36770"/>
                  <a:pt x="16586" y="36944"/>
                </a:cubicBezTo>
                <a:cubicBezTo>
                  <a:pt x="16657" y="37051"/>
                  <a:pt x="16739" y="37150"/>
                  <a:pt x="16833" y="37238"/>
                </a:cubicBezTo>
                <a:cubicBezTo>
                  <a:pt x="17432" y="37797"/>
                  <a:pt x="18398" y="37852"/>
                  <a:pt x="19170" y="37768"/>
                </a:cubicBezTo>
                <a:cubicBezTo>
                  <a:pt x="20241" y="37648"/>
                  <a:pt x="21349" y="37233"/>
                  <a:pt x="22282" y="36701"/>
                </a:cubicBezTo>
                <a:cubicBezTo>
                  <a:pt x="23462" y="36030"/>
                  <a:pt x="24717" y="34959"/>
                  <a:pt x="25180" y="33643"/>
                </a:cubicBezTo>
                <a:cubicBezTo>
                  <a:pt x="25275" y="33377"/>
                  <a:pt x="25258" y="32962"/>
                  <a:pt x="25235" y="325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36058903" name="Google Shape;1608;p87"/>
          <p:cNvSpPr/>
          <p:nvPr/>
        </p:nvSpPr>
        <p:spPr bwMode="auto">
          <a:xfrm rot="2700000">
            <a:off x="539803" y="4934"/>
            <a:ext cx="780093" cy="1849614"/>
          </a:xfrm>
          <a:custGeom>
            <a:avLst/>
            <a:gdLst/>
            <a:ahLst/>
            <a:cxnLst/>
            <a:rect l="l" t="t" r="r" b="b"/>
            <a:pathLst>
              <a:path w="28004" h="66398" fill="norm" stroke="1" extrusionOk="0">
                <a:moveTo>
                  <a:pt x="27719" y="600"/>
                </a:moveTo>
                <a:cubicBezTo>
                  <a:pt x="28004" y="501"/>
                  <a:pt x="27991" y="97"/>
                  <a:pt x="27702" y="17"/>
                </a:cubicBezTo>
                <a:cubicBezTo>
                  <a:pt x="27643" y="0"/>
                  <a:pt x="27578" y="2"/>
                  <a:pt x="27522" y="21"/>
                </a:cubicBezTo>
                <a:lnTo>
                  <a:pt x="27392" y="67"/>
                </a:lnTo>
                <a:lnTo>
                  <a:pt x="27264" y="114"/>
                </a:lnTo>
                <a:lnTo>
                  <a:pt x="27136" y="162"/>
                </a:lnTo>
                <a:lnTo>
                  <a:pt x="26935" y="241"/>
                </a:lnTo>
                <a:cubicBezTo>
                  <a:pt x="26625" y="365"/>
                  <a:pt x="26713" y="830"/>
                  <a:pt x="27052" y="830"/>
                </a:cubicBezTo>
                <a:cubicBezTo>
                  <a:pt x="27088" y="830"/>
                  <a:pt x="27125" y="822"/>
                  <a:pt x="27161" y="809"/>
                </a:cubicBezTo>
                <a:lnTo>
                  <a:pt x="27354" y="732"/>
                </a:lnTo>
                <a:lnTo>
                  <a:pt x="27475" y="688"/>
                </a:lnTo>
                <a:lnTo>
                  <a:pt x="27597" y="642"/>
                </a:lnTo>
                <a:lnTo>
                  <a:pt x="27719" y="600"/>
                </a:lnTo>
                <a:close/>
                <a:moveTo>
                  <a:pt x="879" y="65798"/>
                </a:moveTo>
                <a:cubicBezTo>
                  <a:pt x="554" y="65903"/>
                  <a:pt x="615" y="66374"/>
                  <a:pt x="952" y="66395"/>
                </a:cubicBezTo>
                <a:cubicBezTo>
                  <a:pt x="988" y="66397"/>
                  <a:pt x="1023" y="66393"/>
                  <a:pt x="1059" y="66382"/>
                </a:cubicBezTo>
                <a:lnTo>
                  <a:pt x="1252" y="66324"/>
                </a:lnTo>
                <a:lnTo>
                  <a:pt x="1465" y="66255"/>
                </a:lnTo>
                <a:lnTo>
                  <a:pt x="1652" y="66192"/>
                </a:lnTo>
                <a:cubicBezTo>
                  <a:pt x="1977" y="66074"/>
                  <a:pt x="1891" y="65599"/>
                  <a:pt x="1547" y="65599"/>
                </a:cubicBezTo>
                <a:cubicBezTo>
                  <a:pt x="1514" y="65599"/>
                  <a:pt x="1482" y="65605"/>
                  <a:pt x="1451" y="65615"/>
                </a:cubicBezTo>
                <a:lnTo>
                  <a:pt x="1275" y="65676"/>
                </a:lnTo>
                <a:lnTo>
                  <a:pt x="1071" y="65741"/>
                </a:lnTo>
                <a:lnTo>
                  <a:pt x="879" y="65798"/>
                </a:lnTo>
                <a:close/>
                <a:moveTo>
                  <a:pt x="3088" y="64907"/>
                </a:moveTo>
                <a:cubicBezTo>
                  <a:pt x="2800" y="65060"/>
                  <a:pt x="2922" y="65504"/>
                  <a:pt x="3255" y="65481"/>
                </a:cubicBezTo>
                <a:cubicBezTo>
                  <a:pt x="3297" y="65477"/>
                  <a:pt x="3339" y="65467"/>
                  <a:pt x="3377" y="65446"/>
                </a:cubicBezTo>
                <a:lnTo>
                  <a:pt x="3494" y="65383"/>
                </a:lnTo>
                <a:lnTo>
                  <a:pt x="3685" y="65278"/>
                </a:lnTo>
                <a:lnTo>
                  <a:pt x="3876" y="65169"/>
                </a:lnTo>
                <a:lnTo>
                  <a:pt x="3924" y="65142"/>
                </a:lnTo>
                <a:cubicBezTo>
                  <a:pt x="4209" y="64968"/>
                  <a:pt x="4049" y="64524"/>
                  <a:pt x="3710" y="64580"/>
                </a:cubicBezTo>
                <a:cubicBezTo>
                  <a:pt x="3674" y="64586"/>
                  <a:pt x="3639" y="64599"/>
                  <a:pt x="3607" y="64618"/>
                </a:cubicBezTo>
                <a:lnTo>
                  <a:pt x="3570" y="64641"/>
                </a:lnTo>
                <a:lnTo>
                  <a:pt x="3387" y="64746"/>
                </a:lnTo>
                <a:lnTo>
                  <a:pt x="3205" y="64846"/>
                </a:lnTo>
                <a:lnTo>
                  <a:pt x="3088" y="64909"/>
                </a:lnTo>
                <a:close/>
                <a:moveTo>
                  <a:pt x="5085" y="63606"/>
                </a:moveTo>
                <a:cubicBezTo>
                  <a:pt x="4829" y="63811"/>
                  <a:pt x="5034" y="64228"/>
                  <a:pt x="5361" y="64138"/>
                </a:cubicBezTo>
                <a:cubicBezTo>
                  <a:pt x="5399" y="64125"/>
                  <a:pt x="5435" y="64109"/>
                  <a:pt x="5466" y="64083"/>
                </a:cubicBezTo>
                <a:lnTo>
                  <a:pt x="5672" y="63918"/>
                </a:lnTo>
                <a:lnTo>
                  <a:pt x="5841" y="63777"/>
                </a:lnTo>
                <a:lnTo>
                  <a:pt x="5948" y="63685"/>
                </a:lnTo>
                <a:cubicBezTo>
                  <a:pt x="6187" y="63476"/>
                  <a:pt x="5982" y="63075"/>
                  <a:pt x="5663" y="63161"/>
                </a:cubicBezTo>
                <a:cubicBezTo>
                  <a:pt x="5619" y="63172"/>
                  <a:pt x="5579" y="63195"/>
                  <a:pt x="5544" y="63224"/>
                </a:cubicBezTo>
                <a:lnTo>
                  <a:pt x="5445" y="63310"/>
                </a:lnTo>
                <a:lnTo>
                  <a:pt x="5284" y="63446"/>
                </a:lnTo>
                <a:lnTo>
                  <a:pt x="5085" y="63606"/>
                </a:lnTo>
                <a:close/>
                <a:moveTo>
                  <a:pt x="6826" y="61971"/>
                </a:moveTo>
                <a:cubicBezTo>
                  <a:pt x="6713" y="62097"/>
                  <a:pt x="6726" y="62290"/>
                  <a:pt x="6851" y="62401"/>
                </a:cubicBezTo>
                <a:cubicBezTo>
                  <a:pt x="6979" y="62514"/>
                  <a:pt x="7172" y="62501"/>
                  <a:pt x="7283" y="62375"/>
                </a:cubicBezTo>
                <a:lnTo>
                  <a:pt x="7428" y="62214"/>
                </a:lnTo>
                <a:lnTo>
                  <a:pt x="7574" y="62044"/>
                </a:lnTo>
                <a:lnTo>
                  <a:pt x="7690" y="61908"/>
                </a:lnTo>
                <a:cubicBezTo>
                  <a:pt x="7901" y="61657"/>
                  <a:pt x="7614" y="61286"/>
                  <a:pt x="7310" y="61445"/>
                </a:cubicBezTo>
                <a:cubicBezTo>
                  <a:pt x="7277" y="61462"/>
                  <a:pt x="7245" y="61487"/>
                  <a:pt x="7222" y="61516"/>
                </a:cubicBezTo>
                <a:lnTo>
                  <a:pt x="7111" y="61646"/>
                </a:lnTo>
                <a:lnTo>
                  <a:pt x="6969" y="61810"/>
                </a:lnTo>
                <a:close/>
                <a:moveTo>
                  <a:pt x="8310" y="60081"/>
                </a:moveTo>
                <a:cubicBezTo>
                  <a:pt x="8121" y="60366"/>
                  <a:pt x="8465" y="60701"/>
                  <a:pt x="8746" y="60498"/>
                </a:cubicBezTo>
                <a:cubicBezTo>
                  <a:pt x="8771" y="60479"/>
                  <a:pt x="8796" y="60454"/>
                  <a:pt x="8815" y="60426"/>
                </a:cubicBezTo>
                <a:lnTo>
                  <a:pt x="8960" y="60211"/>
                </a:lnTo>
                <a:lnTo>
                  <a:pt x="9088" y="60016"/>
                </a:lnTo>
                <a:lnTo>
                  <a:pt x="9159" y="59907"/>
                </a:lnTo>
                <a:cubicBezTo>
                  <a:pt x="9331" y="59632"/>
                  <a:pt x="9012" y="59309"/>
                  <a:pt x="8731" y="59490"/>
                </a:cubicBezTo>
                <a:cubicBezTo>
                  <a:pt x="8696" y="59513"/>
                  <a:pt x="8664" y="59544"/>
                  <a:pt x="8641" y="59580"/>
                </a:cubicBezTo>
                <a:lnTo>
                  <a:pt x="8576" y="59682"/>
                </a:lnTo>
                <a:lnTo>
                  <a:pt x="8453" y="59873"/>
                </a:lnTo>
                <a:lnTo>
                  <a:pt x="8310" y="60083"/>
                </a:lnTo>
                <a:close/>
                <a:moveTo>
                  <a:pt x="9551" y="58018"/>
                </a:moveTo>
                <a:cubicBezTo>
                  <a:pt x="9402" y="58308"/>
                  <a:pt x="9750" y="58607"/>
                  <a:pt x="10020" y="58394"/>
                </a:cubicBezTo>
                <a:cubicBezTo>
                  <a:pt x="10050" y="58368"/>
                  <a:pt x="10075" y="58337"/>
                  <a:pt x="10094" y="58301"/>
                </a:cubicBezTo>
                <a:lnTo>
                  <a:pt x="10167" y="58161"/>
                </a:lnTo>
                <a:lnTo>
                  <a:pt x="10280" y="57945"/>
                </a:lnTo>
                <a:lnTo>
                  <a:pt x="10376" y="57754"/>
                </a:lnTo>
                <a:cubicBezTo>
                  <a:pt x="10448" y="57603"/>
                  <a:pt x="10385" y="57423"/>
                  <a:pt x="10236" y="57350"/>
                </a:cubicBezTo>
                <a:cubicBezTo>
                  <a:pt x="10087" y="57274"/>
                  <a:pt x="9905" y="57333"/>
                  <a:pt x="9829" y="57482"/>
                </a:cubicBezTo>
                <a:lnTo>
                  <a:pt x="9735" y="57668"/>
                </a:lnTo>
                <a:lnTo>
                  <a:pt x="9626" y="57878"/>
                </a:lnTo>
                <a:lnTo>
                  <a:pt x="9551" y="58018"/>
                </a:lnTo>
                <a:close/>
                <a:moveTo>
                  <a:pt x="10582" y="55835"/>
                </a:moveTo>
                <a:cubicBezTo>
                  <a:pt x="10464" y="56128"/>
                  <a:pt x="10806" y="56386"/>
                  <a:pt x="11058" y="56187"/>
                </a:cubicBezTo>
                <a:cubicBezTo>
                  <a:pt x="11097" y="56155"/>
                  <a:pt x="11127" y="56113"/>
                  <a:pt x="11146" y="56067"/>
                </a:cubicBezTo>
                <a:lnTo>
                  <a:pt x="11206" y="55925"/>
                </a:lnTo>
                <a:lnTo>
                  <a:pt x="11301" y="55692"/>
                </a:lnTo>
                <a:lnTo>
                  <a:pt x="11378" y="55497"/>
                </a:lnTo>
                <a:cubicBezTo>
                  <a:pt x="11441" y="55340"/>
                  <a:pt x="11364" y="55162"/>
                  <a:pt x="11206" y="55101"/>
                </a:cubicBezTo>
                <a:cubicBezTo>
                  <a:pt x="11049" y="55038"/>
                  <a:pt x="10871" y="55116"/>
                  <a:pt x="10810" y="55273"/>
                </a:cubicBezTo>
                <a:lnTo>
                  <a:pt x="10735" y="55466"/>
                </a:lnTo>
                <a:lnTo>
                  <a:pt x="10641" y="55692"/>
                </a:lnTo>
                <a:lnTo>
                  <a:pt x="10582" y="55835"/>
                </a:lnTo>
                <a:close/>
                <a:moveTo>
                  <a:pt x="11424" y="53567"/>
                </a:moveTo>
                <a:cubicBezTo>
                  <a:pt x="11372" y="53728"/>
                  <a:pt x="11462" y="53900"/>
                  <a:pt x="11621" y="53953"/>
                </a:cubicBezTo>
                <a:cubicBezTo>
                  <a:pt x="11783" y="54003"/>
                  <a:pt x="11955" y="53915"/>
                  <a:pt x="12007" y="53756"/>
                </a:cubicBezTo>
                <a:lnTo>
                  <a:pt x="12078" y="53531"/>
                </a:lnTo>
                <a:lnTo>
                  <a:pt x="12193" y="53169"/>
                </a:lnTo>
                <a:cubicBezTo>
                  <a:pt x="12292" y="52829"/>
                  <a:pt x="11843" y="52622"/>
                  <a:pt x="11646" y="52911"/>
                </a:cubicBezTo>
                <a:cubicBezTo>
                  <a:pt x="11630" y="52934"/>
                  <a:pt x="11617" y="52961"/>
                  <a:pt x="11609" y="52991"/>
                </a:cubicBezTo>
                <a:lnTo>
                  <a:pt x="11498" y="53343"/>
                </a:lnTo>
                <a:close/>
                <a:moveTo>
                  <a:pt x="12105" y="51241"/>
                </a:moveTo>
                <a:cubicBezTo>
                  <a:pt x="12026" y="51555"/>
                  <a:pt x="12434" y="51769"/>
                  <a:pt x="12646" y="51501"/>
                </a:cubicBezTo>
                <a:cubicBezTo>
                  <a:pt x="12671" y="51469"/>
                  <a:pt x="12688" y="51432"/>
                  <a:pt x="12699" y="51392"/>
                </a:cubicBezTo>
                <a:lnTo>
                  <a:pt x="12795" y="51006"/>
                </a:lnTo>
                <a:lnTo>
                  <a:pt x="12847" y="50794"/>
                </a:lnTo>
                <a:cubicBezTo>
                  <a:pt x="12927" y="50442"/>
                  <a:pt x="12445" y="50266"/>
                  <a:pt x="12277" y="50587"/>
                </a:cubicBezTo>
                <a:cubicBezTo>
                  <a:pt x="12267" y="50608"/>
                  <a:pt x="12261" y="50629"/>
                  <a:pt x="12254" y="50652"/>
                </a:cubicBezTo>
                <a:lnTo>
                  <a:pt x="12204" y="50859"/>
                </a:lnTo>
                <a:lnTo>
                  <a:pt x="12108" y="51241"/>
                </a:lnTo>
                <a:close/>
                <a:moveTo>
                  <a:pt x="12642" y="48875"/>
                </a:moveTo>
                <a:cubicBezTo>
                  <a:pt x="12577" y="49223"/>
                  <a:pt x="13057" y="49388"/>
                  <a:pt x="13218" y="49066"/>
                </a:cubicBezTo>
                <a:cubicBezTo>
                  <a:pt x="13231" y="49042"/>
                  <a:pt x="13237" y="49017"/>
                  <a:pt x="13243" y="48992"/>
                </a:cubicBezTo>
                <a:lnTo>
                  <a:pt x="13310" y="48648"/>
                </a:lnTo>
                <a:lnTo>
                  <a:pt x="13359" y="48389"/>
                </a:lnTo>
                <a:cubicBezTo>
                  <a:pt x="13394" y="48221"/>
                  <a:pt x="13283" y="48055"/>
                  <a:pt x="13113" y="48026"/>
                </a:cubicBezTo>
                <a:cubicBezTo>
                  <a:pt x="12946" y="47995"/>
                  <a:pt x="12784" y="48108"/>
                  <a:pt x="12757" y="48280"/>
                </a:cubicBezTo>
                <a:lnTo>
                  <a:pt x="12711" y="48533"/>
                </a:lnTo>
                <a:lnTo>
                  <a:pt x="12644" y="48875"/>
                </a:lnTo>
                <a:close/>
                <a:moveTo>
                  <a:pt x="13051" y="46481"/>
                </a:moveTo>
                <a:cubicBezTo>
                  <a:pt x="13011" y="46806"/>
                  <a:pt x="13426" y="46961"/>
                  <a:pt x="13608" y="46693"/>
                </a:cubicBezTo>
                <a:cubicBezTo>
                  <a:pt x="13633" y="46655"/>
                  <a:pt x="13648" y="46614"/>
                  <a:pt x="13656" y="46567"/>
                </a:cubicBezTo>
                <a:lnTo>
                  <a:pt x="13704" y="46226"/>
                </a:lnTo>
                <a:lnTo>
                  <a:pt x="13740" y="45960"/>
                </a:lnTo>
                <a:cubicBezTo>
                  <a:pt x="13782" y="45626"/>
                  <a:pt x="13334" y="45478"/>
                  <a:pt x="13168" y="45775"/>
                </a:cubicBezTo>
                <a:cubicBezTo>
                  <a:pt x="13149" y="45809"/>
                  <a:pt x="13139" y="45844"/>
                  <a:pt x="13134" y="45880"/>
                </a:cubicBezTo>
                <a:lnTo>
                  <a:pt x="13099" y="46142"/>
                </a:lnTo>
                <a:lnTo>
                  <a:pt x="13051" y="46481"/>
                </a:lnTo>
                <a:close/>
                <a:moveTo>
                  <a:pt x="13340" y="44071"/>
                </a:moveTo>
                <a:cubicBezTo>
                  <a:pt x="13334" y="44143"/>
                  <a:pt x="13352" y="44214"/>
                  <a:pt x="13392" y="44273"/>
                </a:cubicBezTo>
                <a:cubicBezTo>
                  <a:pt x="13554" y="44507"/>
                  <a:pt x="13922" y="44413"/>
                  <a:pt x="13948" y="44130"/>
                </a:cubicBezTo>
                <a:lnTo>
                  <a:pt x="13983" y="43765"/>
                </a:lnTo>
                <a:lnTo>
                  <a:pt x="14004" y="43518"/>
                </a:lnTo>
                <a:cubicBezTo>
                  <a:pt x="14023" y="43348"/>
                  <a:pt x="13897" y="43195"/>
                  <a:pt x="13728" y="43181"/>
                </a:cubicBezTo>
                <a:cubicBezTo>
                  <a:pt x="13556" y="43166"/>
                  <a:pt x="13407" y="43294"/>
                  <a:pt x="13396" y="43466"/>
                </a:cubicBezTo>
                <a:lnTo>
                  <a:pt x="13373" y="43709"/>
                </a:lnTo>
                <a:lnTo>
                  <a:pt x="13340" y="44071"/>
                </a:lnTo>
                <a:close/>
                <a:moveTo>
                  <a:pt x="13520" y="41649"/>
                </a:moveTo>
                <a:cubicBezTo>
                  <a:pt x="13510" y="41818"/>
                  <a:pt x="13640" y="41963"/>
                  <a:pt x="13809" y="41971"/>
                </a:cubicBezTo>
                <a:cubicBezTo>
                  <a:pt x="13979" y="41980"/>
                  <a:pt x="14124" y="41848"/>
                  <a:pt x="14130" y="41678"/>
                </a:cubicBezTo>
                <a:cubicBezTo>
                  <a:pt x="14140" y="41475"/>
                  <a:pt x="14151" y="41272"/>
                  <a:pt x="14159" y="41066"/>
                </a:cubicBezTo>
                <a:cubicBezTo>
                  <a:pt x="14170" y="40735"/>
                  <a:pt x="13723" y="40622"/>
                  <a:pt x="13575" y="40928"/>
                </a:cubicBezTo>
                <a:cubicBezTo>
                  <a:pt x="13560" y="40963"/>
                  <a:pt x="13551" y="41003"/>
                  <a:pt x="13549" y="41041"/>
                </a:cubicBezTo>
                <a:cubicBezTo>
                  <a:pt x="13541" y="41244"/>
                  <a:pt x="13531" y="41445"/>
                  <a:pt x="13520" y="41649"/>
                </a:cubicBezTo>
                <a:close/>
                <a:moveTo>
                  <a:pt x="13595" y="39220"/>
                </a:moveTo>
                <a:cubicBezTo>
                  <a:pt x="13589" y="39392"/>
                  <a:pt x="13728" y="39534"/>
                  <a:pt x="13899" y="39536"/>
                </a:cubicBezTo>
                <a:cubicBezTo>
                  <a:pt x="14071" y="39536"/>
                  <a:pt x="14210" y="39396"/>
                  <a:pt x="14207" y="39224"/>
                </a:cubicBezTo>
                <a:cubicBezTo>
                  <a:pt x="14210" y="39019"/>
                  <a:pt x="14210" y="38815"/>
                  <a:pt x="14210" y="38610"/>
                </a:cubicBezTo>
                <a:cubicBezTo>
                  <a:pt x="14210" y="38283"/>
                  <a:pt x="13755" y="38185"/>
                  <a:pt x="13623" y="38495"/>
                </a:cubicBezTo>
                <a:cubicBezTo>
                  <a:pt x="13608" y="38530"/>
                  <a:pt x="13600" y="38570"/>
                  <a:pt x="13600" y="38612"/>
                </a:cubicBezTo>
                <a:cubicBezTo>
                  <a:pt x="13600" y="38813"/>
                  <a:pt x="13598" y="39017"/>
                  <a:pt x="13595" y="39220"/>
                </a:cubicBezTo>
                <a:close/>
                <a:moveTo>
                  <a:pt x="13570" y="36789"/>
                </a:moveTo>
                <a:cubicBezTo>
                  <a:pt x="13581" y="37103"/>
                  <a:pt x="14010" y="37202"/>
                  <a:pt x="14153" y="36906"/>
                </a:cubicBezTo>
                <a:cubicBezTo>
                  <a:pt x="14172" y="36864"/>
                  <a:pt x="14182" y="36816"/>
                  <a:pt x="14180" y="36768"/>
                </a:cubicBezTo>
                <a:cubicBezTo>
                  <a:pt x="14174" y="36562"/>
                  <a:pt x="14168" y="36359"/>
                  <a:pt x="14159" y="36156"/>
                </a:cubicBezTo>
                <a:cubicBezTo>
                  <a:pt x="14149" y="35852"/>
                  <a:pt x="13738" y="35749"/>
                  <a:pt x="13585" y="36022"/>
                </a:cubicBezTo>
                <a:cubicBezTo>
                  <a:pt x="13558" y="36070"/>
                  <a:pt x="13545" y="36124"/>
                  <a:pt x="13547" y="36181"/>
                </a:cubicBezTo>
                <a:cubicBezTo>
                  <a:pt x="13556" y="36384"/>
                  <a:pt x="13564" y="36585"/>
                  <a:pt x="13570" y="36789"/>
                </a:cubicBezTo>
                <a:close/>
                <a:moveTo>
                  <a:pt x="13443" y="34362"/>
                </a:moveTo>
                <a:cubicBezTo>
                  <a:pt x="13476" y="34722"/>
                  <a:pt x="13994" y="34741"/>
                  <a:pt x="14050" y="34381"/>
                </a:cubicBezTo>
                <a:cubicBezTo>
                  <a:pt x="14052" y="34360"/>
                  <a:pt x="14054" y="34337"/>
                  <a:pt x="14052" y="34316"/>
                </a:cubicBezTo>
                <a:cubicBezTo>
                  <a:pt x="14038" y="34110"/>
                  <a:pt x="14021" y="33907"/>
                  <a:pt x="14004" y="33704"/>
                </a:cubicBezTo>
                <a:cubicBezTo>
                  <a:pt x="13973" y="33375"/>
                  <a:pt x="13518" y="33318"/>
                  <a:pt x="13409" y="33633"/>
                </a:cubicBezTo>
                <a:cubicBezTo>
                  <a:pt x="13396" y="33672"/>
                  <a:pt x="13392" y="33714"/>
                  <a:pt x="13394" y="33756"/>
                </a:cubicBezTo>
                <a:cubicBezTo>
                  <a:pt x="13413" y="33957"/>
                  <a:pt x="13428" y="34159"/>
                  <a:pt x="13443" y="34362"/>
                </a:cubicBezTo>
                <a:close/>
                <a:moveTo>
                  <a:pt x="13212" y="31943"/>
                </a:moveTo>
                <a:cubicBezTo>
                  <a:pt x="13231" y="32109"/>
                  <a:pt x="13384" y="32228"/>
                  <a:pt x="13551" y="32210"/>
                </a:cubicBezTo>
                <a:cubicBezTo>
                  <a:pt x="13719" y="32189"/>
                  <a:pt x="13839" y="32038"/>
                  <a:pt x="13818" y="31870"/>
                </a:cubicBezTo>
                <a:lnTo>
                  <a:pt x="13780" y="31547"/>
                </a:lnTo>
                <a:lnTo>
                  <a:pt x="13742" y="31260"/>
                </a:lnTo>
                <a:cubicBezTo>
                  <a:pt x="13704" y="30952"/>
                  <a:pt x="13269" y="30891"/>
                  <a:pt x="13153" y="31197"/>
                </a:cubicBezTo>
                <a:cubicBezTo>
                  <a:pt x="13137" y="31243"/>
                  <a:pt x="13130" y="31292"/>
                  <a:pt x="13137" y="31340"/>
                </a:cubicBezTo>
                <a:lnTo>
                  <a:pt x="13174" y="31625"/>
                </a:lnTo>
                <a:lnTo>
                  <a:pt x="13212" y="31943"/>
                </a:lnTo>
                <a:close/>
                <a:moveTo>
                  <a:pt x="12870" y="29538"/>
                </a:moveTo>
                <a:cubicBezTo>
                  <a:pt x="12900" y="29705"/>
                  <a:pt x="13057" y="29816"/>
                  <a:pt x="13225" y="29789"/>
                </a:cubicBezTo>
                <a:cubicBezTo>
                  <a:pt x="13390" y="29760"/>
                  <a:pt x="13501" y="29603"/>
                  <a:pt x="13474" y="29437"/>
                </a:cubicBezTo>
                <a:cubicBezTo>
                  <a:pt x="13440" y="29234"/>
                  <a:pt x="13405" y="29032"/>
                  <a:pt x="13369" y="28831"/>
                </a:cubicBezTo>
                <a:cubicBezTo>
                  <a:pt x="13306" y="28500"/>
                  <a:pt x="12835" y="28498"/>
                  <a:pt x="12768" y="28827"/>
                </a:cubicBezTo>
                <a:cubicBezTo>
                  <a:pt x="12761" y="28865"/>
                  <a:pt x="12761" y="28903"/>
                  <a:pt x="12768" y="28940"/>
                </a:cubicBezTo>
                <a:cubicBezTo>
                  <a:pt x="12803" y="29139"/>
                  <a:pt x="12839" y="29338"/>
                  <a:pt x="12872" y="29538"/>
                </a:cubicBezTo>
                <a:close/>
                <a:moveTo>
                  <a:pt x="12409" y="27155"/>
                </a:moveTo>
                <a:cubicBezTo>
                  <a:pt x="12443" y="27324"/>
                  <a:pt x="12611" y="27431"/>
                  <a:pt x="12778" y="27394"/>
                </a:cubicBezTo>
                <a:cubicBezTo>
                  <a:pt x="12946" y="27356"/>
                  <a:pt x="13049" y="27186"/>
                  <a:pt x="13007" y="27018"/>
                </a:cubicBezTo>
                <a:lnTo>
                  <a:pt x="12914" y="26620"/>
                </a:lnTo>
                <a:lnTo>
                  <a:pt x="12868" y="26421"/>
                </a:lnTo>
                <a:cubicBezTo>
                  <a:pt x="12778" y="26075"/>
                  <a:pt x="12277" y="26126"/>
                  <a:pt x="12265" y="26490"/>
                </a:cubicBezTo>
                <a:cubicBezTo>
                  <a:pt x="12265" y="26513"/>
                  <a:pt x="12269" y="26539"/>
                  <a:pt x="12273" y="26564"/>
                </a:cubicBezTo>
                <a:lnTo>
                  <a:pt x="12319" y="26759"/>
                </a:lnTo>
                <a:lnTo>
                  <a:pt x="12409" y="27155"/>
                </a:lnTo>
                <a:close/>
                <a:moveTo>
                  <a:pt x="11810" y="24805"/>
                </a:moveTo>
                <a:cubicBezTo>
                  <a:pt x="11854" y="24971"/>
                  <a:pt x="12026" y="25067"/>
                  <a:pt x="12191" y="25019"/>
                </a:cubicBezTo>
                <a:cubicBezTo>
                  <a:pt x="12355" y="24971"/>
                  <a:pt x="12447" y="24797"/>
                  <a:pt x="12397" y="24636"/>
                </a:cubicBezTo>
                <a:lnTo>
                  <a:pt x="12321" y="24380"/>
                </a:lnTo>
                <a:lnTo>
                  <a:pt x="12219" y="24045"/>
                </a:lnTo>
                <a:cubicBezTo>
                  <a:pt x="12116" y="23730"/>
                  <a:pt x="11657" y="23774"/>
                  <a:pt x="11623" y="24110"/>
                </a:cubicBezTo>
                <a:cubicBezTo>
                  <a:pt x="11619" y="24149"/>
                  <a:pt x="11623" y="24189"/>
                  <a:pt x="11636" y="24227"/>
                </a:cubicBezTo>
                <a:lnTo>
                  <a:pt x="11737" y="24554"/>
                </a:lnTo>
                <a:close/>
                <a:moveTo>
                  <a:pt x="11045" y="22515"/>
                </a:moveTo>
                <a:cubicBezTo>
                  <a:pt x="11169" y="22823"/>
                  <a:pt x="11626" y="22745"/>
                  <a:pt x="11636" y="22410"/>
                </a:cubicBezTo>
                <a:cubicBezTo>
                  <a:pt x="11636" y="22370"/>
                  <a:pt x="11630" y="22330"/>
                  <a:pt x="11615" y="22293"/>
                </a:cubicBezTo>
                <a:lnTo>
                  <a:pt x="11552" y="22129"/>
                </a:lnTo>
                <a:lnTo>
                  <a:pt x="11477" y="21936"/>
                </a:lnTo>
                <a:lnTo>
                  <a:pt x="11387" y="21718"/>
                </a:lnTo>
                <a:cubicBezTo>
                  <a:pt x="11250" y="21402"/>
                  <a:pt x="10779" y="21515"/>
                  <a:pt x="10802" y="21859"/>
                </a:cubicBezTo>
                <a:cubicBezTo>
                  <a:pt x="10804" y="21892"/>
                  <a:pt x="10812" y="21924"/>
                  <a:pt x="10823" y="21955"/>
                </a:cubicBezTo>
                <a:lnTo>
                  <a:pt x="10909" y="22163"/>
                </a:lnTo>
                <a:lnTo>
                  <a:pt x="10982" y="22351"/>
                </a:lnTo>
                <a:lnTo>
                  <a:pt x="11045" y="22515"/>
                </a:lnTo>
                <a:close/>
                <a:moveTo>
                  <a:pt x="10068" y="20314"/>
                </a:moveTo>
                <a:cubicBezTo>
                  <a:pt x="10217" y="20601"/>
                  <a:pt x="10666" y="20486"/>
                  <a:pt x="10645" y="20147"/>
                </a:cubicBezTo>
                <a:cubicBezTo>
                  <a:pt x="10641" y="20107"/>
                  <a:pt x="10630" y="20067"/>
                  <a:pt x="10611" y="20029"/>
                </a:cubicBezTo>
                <a:lnTo>
                  <a:pt x="10492" y="19803"/>
                </a:lnTo>
                <a:lnTo>
                  <a:pt x="10404" y="19642"/>
                </a:lnTo>
                <a:lnTo>
                  <a:pt x="10316" y="19484"/>
                </a:lnTo>
                <a:cubicBezTo>
                  <a:pt x="10234" y="19333"/>
                  <a:pt x="10043" y="19279"/>
                  <a:pt x="9894" y="19365"/>
                </a:cubicBezTo>
                <a:cubicBezTo>
                  <a:pt x="9746" y="19449"/>
                  <a:pt x="9695" y="19639"/>
                  <a:pt x="9783" y="19786"/>
                </a:cubicBezTo>
                <a:lnTo>
                  <a:pt x="9869" y="19939"/>
                </a:lnTo>
                <a:lnTo>
                  <a:pt x="9953" y="20096"/>
                </a:lnTo>
                <a:lnTo>
                  <a:pt x="10070" y="20316"/>
                </a:lnTo>
                <a:close/>
                <a:moveTo>
                  <a:pt x="8800" y="18294"/>
                </a:moveTo>
                <a:cubicBezTo>
                  <a:pt x="9027" y="18577"/>
                  <a:pt x="9471" y="18307"/>
                  <a:pt x="9316" y="17969"/>
                </a:cubicBezTo>
                <a:cubicBezTo>
                  <a:pt x="9306" y="17952"/>
                  <a:pt x="9295" y="17934"/>
                  <a:pt x="9282" y="17917"/>
                </a:cubicBezTo>
                <a:lnTo>
                  <a:pt x="9171" y="17774"/>
                </a:lnTo>
                <a:lnTo>
                  <a:pt x="9069" y="17651"/>
                </a:lnTo>
                <a:lnTo>
                  <a:pt x="8966" y="17531"/>
                </a:lnTo>
                <a:lnTo>
                  <a:pt x="8880" y="17433"/>
                </a:lnTo>
                <a:cubicBezTo>
                  <a:pt x="8656" y="17187"/>
                  <a:pt x="8262" y="17412"/>
                  <a:pt x="8362" y="17730"/>
                </a:cubicBezTo>
                <a:cubicBezTo>
                  <a:pt x="8375" y="17770"/>
                  <a:pt x="8396" y="17806"/>
                  <a:pt x="8423" y="17835"/>
                </a:cubicBezTo>
                <a:lnTo>
                  <a:pt x="8501" y="17927"/>
                </a:lnTo>
                <a:lnTo>
                  <a:pt x="8597" y="18040"/>
                </a:lnTo>
                <a:lnTo>
                  <a:pt x="8694" y="18158"/>
                </a:lnTo>
                <a:lnTo>
                  <a:pt x="8798" y="18292"/>
                </a:lnTo>
                <a:close/>
                <a:moveTo>
                  <a:pt x="7116" y="16682"/>
                </a:moveTo>
                <a:cubicBezTo>
                  <a:pt x="7258" y="16775"/>
                  <a:pt x="7447" y="16733"/>
                  <a:pt x="7539" y="16592"/>
                </a:cubicBezTo>
                <a:cubicBezTo>
                  <a:pt x="7629" y="16450"/>
                  <a:pt x="7589" y="16261"/>
                  <a:pt x="7447" y="16169"/>
                </a:cubicBezTo>
                <a:lnTo>
                  <a:pt x="7317" y="16087"/>
                </a:lnTo>
                <a:lnTo>
                  <a:pt x="7197" y="16018"/>
                </a:lnTo>
                <a:lnTo>
                  <a:pt x="7080" y="15951"/>
                </a:lnTo>
                <a:lnTo>
                  <a:pt x="6958" y="15888"/>
                </a:lnTo>
                <a:lnTo>
                  <a:pt x="6881" y="15850"/>
                </a:lnTo>
                <a:cubicBezTo>
                  <a:pt x="6728" y="15777"/>
                  <a:pt x="6545" y="15842"/>
                  <a:pt x="6472" y="15995"/>
                </a:cubicBezTo>
                <a:cubicBezTo>
                  <a:pt x="6401" y="16148"/>
                  <a:pt x="6468" y="16330"/>
                  <a:pt x="6621" y="16404"/>
                </a:cubicBezTo>
                <a:lnTo>
                  <a:pt x="6684" y="16433"/>
                </a:lnTo>
                <a:lnTo>
                  <a:pt x="6789" y="16490"/>
                </a:lnTo>
                <a:lnTo>
                  <a:pt x="6893" y="16548"/>
                </a:lnTo>
                <a:lnTo>
                  <a:pt x="6998" y="16609"/>
                </a:lnTo>
                <a:lnTo>
                  <a:pt x="7118" y="16682"/>
                </a:lnTo>
                <a:close/>
                <a:moveTo>
                  <a:pt x="4974" y="16010"/>
                </a:moveTo>
                <a:cubicBezTo>
                  <a:pt x="5311" y="16020"/>
                  <a:pt x="5418" y="15544"/>
                  <a:pt x="5083" y="15414"/>
                </a:cubicBezTo>
                <a:cubicBezTo>
                  <a:pt x="5053" y="15406"/>
                  <a:pt x="5022" y="15400"/>
                  <a:pt x="4990" y="15400"/>
                </a:cubicBezTo>
                <a:cubicBezTo>
                  <a:pt x="4777" y="15391"/>
                  <a:pt x="4563" y="15396"/>
                  <a:pt x="4349" y="15412"/>
                </a:cubicBezTo>
                <a:cubicBezTo>
                  <a:pt x="4041" y="15431"/>
                  <a:pt x="3951" y="15857"/>
                  <a:pt x="4249" y="15995"/>
                </a:cubicBezTo>
                <a:cubicBezTo>
                  <a:pt x="4295" y="16016"/>
                  <a:pt x="4343" y="16026"/>
                  <a:pt x="4393" y="16022"/>
                </a:cubicBezTo>
                <a:cubicBezTo>
                  <a:pt x="4586" y="16008"/>
                  <a:pt x="4779" y="16003"/>
                  <a:pt x="4974" y="16012"/>
                </a:cubicBezTo>
                <a:close/>
                <a:moveTo>
                  <a:pt x="2702" y="16397"/>
                </a:moveTo>
                <a:cubicBezTo>
                  <a:pt x="3012" y="16274"/>
                  <a:pt x="2928" y="15806"/>
                  <a:pt x="2582" y="15806"/>
                </a:cubicBezTo>
                <a:cubicBezTo>
                  <a:pt x="2547" y="15808"/>
                  <a:pt x="2511" y="15815"/>
                  <a:pt x="2478" y="15829"/>
                </a:cubicBezTo>
                <a:cubicBezTo>
                  <a:pt x="2274" y="15907"/>
                  <a:pt x="2079" y="15999"/>
                  <a:pt x="1889" y="16102"/>
                </a:cubicBezTo>
                <a:cubicBezTo>
                  <a:pt x="1579" y="16280"/>
                  <a:pt x="1761" y="16747"/>
                  <a:pt x="2111" y="16666"/>
                </a:cubicBezTo>
                <a:cubicBezTo>
                  <a:pt x="2136" y="16659"/>
                  <a:pt x="2159" y="16651"/>
                  <a:pt x="2182" y="16638"/>
                </a:cubicBezTo>
                <a:cubicBezTo>
                  <a:pt x="2350" y="16546"/>
                  <a:pt x="2524" y="16467"/>
                  <a:pt x="2702" y="16397"/>
                </a:cubicBezTo>
                <a:close/>
                <a:moveTo>
                  <a:pt x="1011" y="17760"/>
                </a:moveTo>
                <a:cubicBezTo>
                  <a:pt x="1149" y="17475"/>
                  <a:pt x="824" y="17196"/>
                  <a:pt x="562" y="17372"/>
                </a:cubicBezTo>
                <a:cubicBezTo>
                  <a:pt x="520" y="17401"/>
                  <a:pt x="487" y="17441"/>
                  <a:pt x="464" y="17487"/>
                </a:cubicBezTo>
                <a:cubicBezTo>
                  <a:pt x="367" y="17682"/>
                  <a:pt x="283" y="17883"/>
                  <a:pt x="212" y="18091"/>
                </a:cubicBezTo>
                <a:cubicBezTo>
                  <a:pt x="120" y="18378"/>
                  <a:pt x="449" y="18610"/>
                  <a:pt x="686" y="18430"/>
                </a:cubicBezTo>
                <a:cubicBezTo>
                  <a:pt x="736" y="18392"/>
                  <a:pt x="772" y="18342"/>
                  <a:pt x="791" y="18284"/>
                </a:cubicBezTo>
                <a:cubicBezTo>
                  <a:pt x="853" y="18105"/>
                  <a:pt x="927" y="17929"/>
                  <a:pt x="1011" y="17760"/>
                </a:cubicBezTo>
                <a:close/>
                <a:moveTo>
                  <a:pt x="610" y="19952"/>
                </a:moveTo>
                <a:cubicBezTo>
                  <a:pt x="558" y="19614"/>
                  <a:pt x="86" y="19600"/>
                  <a:pt x="11" y="19929"/>
                </a:cubicBezTo>
                <a:cubicBezTo>
                  <a:pt x="3" y="19964"/>
                  <a:pt x="1" y="20000"/>
                  <a:pt x="7" y="20036"/>
                </a:cubicBezTo>
                <a:cubicBezTo>
                  <a:pt x="34" y="20256"/>
                  <a:pt x="84" y="20474"/>
                  <a:pt x="151" y="20685"/>
                </a:cubicBezTo>
                <a:cubicBezTo>
                  <a:pt x="250" y="20987"/>
                  <a:pt x="703" y="20958"/>
                  <a:pt x="747" y="20622"/>
                </a:cubicBezTo>
                <a:cubicBezTo>
                  <a:pt x="751" y="20578"/>
                  <a:pt x="747" y="20534"/>
                  <a:pt x="732" y="20494"/>
                </a:cubicBezTo>
                <a:cubicBezTo>
                  <a:pt x="675" y="20316"/>
                  <a:pt x="636" y="20136"/>
                  <a:pt x="610" y="19952"/>
                </a:cubicBezTo>
                <a:close/>
                <a:moveTo>
                  <a:pt x="1671" y="21823"/>
                </a:moveTo>
                <a:cubicBezTo>
                  <a:pt x="1405" y="21618"/>
                  <a:pt x="1042" y="21930"/>
                  <a:pt x="1229" y="22232"/>
                </a:cubicBezTo>
                <a:cubicBezTo>
                  <a:pt x="1247" y="22259"/>
                  <a:pt x="1271" y="22284"/>
                  <a:pt x="1296" y="22305"/>
                </a:cubicBezTo>
                <a:cubicBezTo>
                  <a:pt x="1472" y="22441"/>
                  <a:pt x="1658" y="22563"/>
                  <a:pt x="1855" y="22664"/>
                </a:cubicBezTo>
                <a:cubicBezTo>
                  <a:pt x="2147" y="22814"/>
                  <a:pt x="2444" y="22467"/>
                  <a:pt x="2230" y="22198"/>
                </a:cubicBezTo>
                <a:cubicBezTo>
                  <a:pt x="2205" y="22167"/>
                  <a:pt x="2174" y="22142"/>
                  <a:pt x="2138" y="22123"/>
                </a:cubicBezTo>
                <a:cubicBezTo>
                  <a:pt x="1975" y="22037"/>
                  <a:pt x="1818" y="21936"/>
                  <a:pt x="1671" y="21823"/>
                </a:cubicBezTo>
                <a:close/>
                <a:moveTo>
                  <a:pt x="3781" y="22609"/>
                </a:moveTo>
                <a:cubicBezTo>
                  <a:pt x="3614" y="22590"/>
                  <a:pt x="3461" y="22708"/>
                  <a:pt x="3442" y="22875"/>
                </a:cubicBezTo>
                <a:cubicBezTo>
                  <a:pt x="3421" y="23043"/>
                  <a:pt x="3540" y="23196"/>
                  <a:pt x="3708" y="23215"/>
                </a:cubicBezTo>
                <a:cubicBezTo>
                  <a:pt x="3917" y="23242"/>
                  <a:pt x="4129" y="23259"/>
                  <a:pt x="4341" y="23267"/>
                </a:cubicBezTo>
                <a:cubicBezTo>
                  <a:pt x="4668" y="23278"/>
                  <a:pt x="4781" y="22842"/>
                  <a:pt x="4492" y="22691"/>
                </a:cubicBezTo>
                <a:cubicBezTo>
                  <a:pt x="4452" y="22672"/>
                  <a:pt x="4410" y="22659"/>
                  <a:pt x="4366" y="22659"/>
                </a:cubicBezTo>
                <a:cubicBezTo>
                  <a:pt x="4169" y="22649"/>
                  <a:pt x="3976" y="22634"/>
                  <a:pt x="3781" y="22611"/>
                </a:cubicBezTo>
                <a:close/>
                <a:moveTo>
                  <a:pt x="6141" y="22567"/>
                </a:moveTo>
                <a:cubicBezTo>
                  <a:pt x="5973" y="22588"/>
                  <a:pt x="5856" y="22741"/>
                  <a:pt x="5877" y="22909"/>
                </a:cubicBezTo>
                <a:cubicBezTo>
                  <a:pt x="5900" y="23076"/>
                  <a:pt x="6053" y="23194"/>
                  <a:pt x="6221" y="23173"/>
                </a:cubicBezTo>
                <a:lnTo>
                  <a:pt x="6405" y="23148"/>
                </a:lnTo>
                <a:lnTo>
                  <a:pt x="6552" y="23125"/>
                </a:lnTo>
                <a:lnTo>
                  <a:pt x="6696" y="23102"/>
                </a:lnTo>
                <a:lnTo>
                  <a:pt x="6837" y="23079"/>
                </a:lnTo>
                <a:cubicBezTo>
                  <a:pt x="7164" y="23018"/>
                  <a:pt x="7178" y="22555"/>
                  <a:pt x="6847" y="22479"/>
                </a:cubicBezTo>
                <a:cubicBezTo>
                  <a:pt x="6810" y="22471"/>
                  <a:pt x="6770" y="22469"/>
                  <a:pt x="6730" y="22477"/>
                </a:cubicBezTo>
                <a:lnTo>
                  <a:pt x="6596" y="22500"/>
                </a:lnTo>
                <a:lnTo>
                  <a:pt x="6457" y="22521"/>
                </a:lnTo>
                <a:lnTo>
                  <a:pt x="6317" y="22542"/>
                </a:lnTo>
                <a:lnTo>
                  <a:pt x="6141" y="22567"/>
                </a:lnTo>
                <a:close/>
                <a:moveTo>
                  <a:pt x="8455" y="22029"/>
                </a:moveTo>
                <a:cubicBezTo>
                  <a:pt x="8295" y="22085"/>
                  <a:pt x="8212" y="22261"/>
                  <a:pt x="8268" y="22420"/>
                </a:cubicBezTo>
                <a:cubicBezTo>
                  <a:pt x="8325" y="22580"/>
                  <a:pt x="8501" y="22661"/>
                  <a:pt x="8660" y="22605"/>
                </a:cubicBezTo>
                <a:lnTo>
                  <a:pt x="8731" y="22580"/>
                </a:lnTo>
                <a:lnTo>
                  <a:pt x="8859" y="22534"/>
                </a:lnTo>
                <a:lnTo>
                  <a:pt x="8983" y="22485"/>
                </a:lnTo>
                <a:lnTo>
                  <a:pt x="9109" y="22437"/>
                </a:lnTo>
                <a:lnTo>
                  <a:pt x="9247" y="22381"/>
                </a:lnTo>
                <a:cubicBezTo>
                  <a:pt x="9551" y="22249"/>
                  <a:pt x="9461" y="21794"/>
                  <a:pt x="9123" y="21794"/>
                </a:cubicBezTo>
                <a:cubicBezTo>
                  <a:pt x="9083" y="21794"/>
                  <a:pt x="9044" y="21802"/>
                  <a:pt x="9008" y="21819"/>
                </a:cubicBezTo>
                <a:lnTo>
                  <a:pt x="8882" y="21871"/>
                </a:lnTo>
                <a:lnTo>
                  <a:pt x="8765" y="21917"/>
                </a:lnTo>
                <a:lnTo>
                  <a:pt x="8645" y="21961"/>
                </a:lnTo>
                <a:lnTo>
                  <a:pt x="8455" y="22031"/>
                </a:lnTo>
                <a:close/>
                <a:moveTo>
                  <a:pt x="10586" y="20995"/>
                </a:moveTo>
                <a:lnTo>
                  <a:pt x="10722" y="20907"/>
                </a:lnTo>
                <a:lnTo>
                  <a:pt x="10821" y="20842"/>
                </a:lnTo>
                <a:lnTo>
                  <a:pt x="10919" y="20773"/>
                </a:lnTo>
                <a:lnTo>
                  <a:pt x="11076" y="20662"/>
                </a:lnTo>
                <a:cubicBezTo>
                  <a:pt x="11215" y="20564"/>
                  <a:pt x="11405" y="20595"/>
                  <a:pt x="11504" y="20731"/>
                </a:cubicBezTo>
                <a:cubicBezTo>
                  <a:pt x="11602" y="20868"/>
                  <a:pt x="11573" y="21058"/>
                  <a:pt x="11435" y="21159"/>
                </a:cubicBezTo>
                <a:lnTo>
                  <a:pt x="11267" y="21276"/>
                </a:lnTo>
                <a:lnTo>
                  <a:pt x="11162" y="21347"/>
                </a:lnTo>
                <a:lnTo>
                  <a:pt x="11058" y="21419"/>
                </a:lnTo>
                <a:lnTo>
                  <a:pt x="10915" y="21509"/>
                </a:lnTo>
                <a:cubicBezTo>
                  <a:pt x="10888" y="21528"/>
                  <a:pt x="10858" y="21540"/>
                  <a:pt x="10829" y="21549"/>
                </a:cubicBezTo>
                <a:cubicBezTo>
                  <a:pt x="10485" y="21628"/>
                  <a:pt x="10299" y="21188"/>
                  <a:pt x="10586" y="20995"/>
                </a:cubicBezTo>
                <a:close/>
                <a:moveTo>
                  <a:pt x="12443" y="19514"/>
                </a:moveTo>
                <a:cubicBezTo>
                  <a:pt x="12208" y="19748"/>
                  <a:pt x="12460" y="20136"/>
                  <a:pt x="12772" y="20012"/>
                </a:cubicBezTo>
                <a:cubicBezTo>
                  <a:pt x="12810" y="19998"/>
                  <a:pt x="12843" y="19977"/>
                  <a:pt x="12870" y="19948"/>
                </a:cubicBezTo>
                <a:cubicBezTo>
                  <a:pt x="13019" y="19803"/>
                  <a:pt x="13166" y="19654"/>
                  <a:pt x="13306" y="19503"/>
                </a:cubicBezTo>
                <a:cubicBezTo>
                  <a:pt x="13422" y="19380"/>
                  <a:pt x="13415" y="19187"/>
                  <a:pt x="13292" y="19071"/>
                </a:cubicBezTo>
                <a:cubicBezTo>
                  <a:pt x="13168" y="18956"/>
                  <a:pt x="12975" y="18965"/>
                  <a:pt x="12860" y="19088"/>
                </a:cubicBezTo>
                <a:cubicBezTo>
                  <a:pt x="12724" y="19233"/>
                  <a:pt x="12583" y="19375"/>
                  <a:pt x="12441" y="19514"/>
                </a:cubicBezTo>
                <a:close/>
                <a:moveTo>
                  <a:pt x="14008" y="17705"/>
                </a:moveTo>
                <a:cubicBezTo>
                  <a:pt x="13925" y="17841"/>
                  <a:pt x="13960" y="18019"/>
                  <a:pt x="14088" y="18114"/>
                </a:cubicBezTo>
                <a:cubicBezTo>
                  <a:pt x="14218" y="18208"/>
                  <a:pt x="14398" y="18187"/>
                  <a:pt x="14501" y="18066"/>
                </a:cubicBezTo>
                <a:cubicBezTo>
                  <a:pt x="14624" y="17900"/>
                  <a:pt x="14746" y="17732"/>
                  <a:pt x="14863" y="17563"/>
                </a:cubicBezTo>
                <a:cubicBezTo>
                  <a:pt x="15060" y="17267"/>
                  <a:pt x="14696" y="16934"/>
                  <a:pt x="14421" y="17152"/>
                </a:cubicBezTo>
                <a:cubicBezTo>
                  <a:pt x="14398" y="17171"/>
                  <a:pt x="14377" y="17192"/>
                  <a:pt x="14363" y="17215"/>
                </a:cubicBezTo>
                <a:cubicBezTo>
                  <a:pt x="14245" y="17378"/>
                  <a:pt x="14130" y="17542"/>
                  <a:pt x="14008" y="17703"/>
                </a:cubicBezTo>
                <a:close/>
                <a:moveTo>
                  <a:pt x="15343" y="15695"/>
                </a:moveTo>
                <a:cubicBezTo>
                  <a:pt x="15205" y="15928"/>
                  <a:pt x="15415" y="16213"/>
                  <a:pt x="15679" y="16148"/>
                </a:cubicBezTo>
                <a:cubicBezTo>
                  <a:pt x="15758" y="16129"/>
                  <a:pt x="15827" y="16079"/>
                  <a:pt x="15867" y="16008"/>
                </a:cubicBezTo>
                <a:cubicBezTo>
                  <a:pt x="15972" y="15832"/>
                  <a:pt x="16077" y="15653"/>
                  <a:pt x="16180" y="15475"/>
                </a:cubicBezTo>
                <a:cubicBezTo>
                  <a:pt x="16343" y="15192"/>
                  <a:pt x="15999" y="14880"/>
                  <a:pt x="15727" y="15083"/>
                </a:cubicBezTo>
                <a:cubicBezTo>
                  <a:pt x="15695" y="15108"/>
                  <a:pt x="15668" y="15138"/>
                  <a:pt x="15649" y="15173"/>
                </a:cubicBezTo>
                <a:cubicBezTo>
                  <a:pt x="15547" y="15347"/>
                  <a:pt x="15446" y="15521"/>
                  <a:pt x="15343" y="15695"/>
                </a:cubicBezTo>
                <a:close/>
                <a:moveTo>
                  <a:pt x="16521" y="13574"/>
                </a:moveTo>
                <a:cubicBezTo>
                  <a:pt x="16372" y="13862"/>
                  <a:pt x="16720" y="14163"/>
                  <a:pt x="16991" y="13947"/>
                </a:cubicBezTo>
                <a:cubicBezTo>
                  <a:pt x="17020" y="13922"/>
                  <a:pt x="17045" y="13891"/>
                  <a:pt x="17064" y="13855"/>
                </a:cubicBezTo>
                <a:cubicBezTo>
                  <a:pt x="17158" y="13675"/>
                  <a:pt x="17253" y="13495"/>
                  <a:pt x="17347" y="13312"/>
                </a:cubicBezTo>
                <a:cubicBezTo>
                  <a:pt x="17489" y="13032"/>
                  <a:pt x="17160" y="12734"/>
                  <a:pt x="16888" y="12931"/>
                </a:cubicBezTo>
                <a:cubicBezTo>
                  <a:pt x="16852" y="12958"/>
                  <a:pt x="16823" y="12994"/>
                  <a:pt x="16802" y="13034"/>
                </a:cubicBezTo>
                <a:cubicBezTo>
                  <a:pt x="16710" y="13214"/>
                  <a:pt x="16615" y="13394"/>
                  <a:pt x="16521" y="13574"/>
                </a:cubicBezTo>
                <a:close/>
                <a:moveTo>
                  <a:pt x="17626" y="11399"/>
                </a:moveTo>
                <a:cubicBezTo>
                  <a:pt x="17546" y="11552"/>
                  <a:pt x="17605" y="11739"/>
                  <a:pt x="17760" y="11816"/>
                </a:cubicBezTo>
                <a:cubicBezTo>
                  <a:pt x="17913" y="11892"/>
                  <a:pt x="18099" y="11827"/>
                  <a:pt x="18173" y="11671"/>
                </a:cubicBezTo>
                <a:lnTo>
                  <a:pt x="18445" y="11127"/>
                </a:lnTo>
                <a:cubicBezTo>
                  <a:pt x="18602" y="10800"/>
                  <a:pt x="18170" y="10515"/>
                  <a:pt x="17932" y="10800"/>
                </a:cubicBezTo>
                <a:cubicBezTo>
                  <a:pt x="17919" y="10816"/>
                  <a:pt x="17908" y="10835"/>
                  <a:pt x="17898" y="10852"/>
                </a:cubicBezTo>
                <a:lnTo>
                  <a:pt x="17626" y="11399"/>
                </a:lnTo>
                <a:close/>
                <a:moveTo>
                  <a:pt x="18730" y="9213"/>
                </a:moveTo>
                <a:cubicBezTo>
                  <a:pt x="18575" y="9511"/>
                  <a:pt x="18948" y="9806"/>
                  <a:pt x="19204" y="9584"/>
                </a:cubicBezTo>
                <a:cubicBezTo>
                  <a:pt x="19231" y="9559"/>
                  <a:pt x="19254" y="9530"/>
                  <a:pt x="19271" y="9496"/>
                </a:cubicBezTo>
                <a:cubicBezTo>
                  <a:pt x="19365" y="9316"/>
                  <a:pt x="19459" y="9136"/>
                  <a:pt x="19554" y="8958"/>
                </a:cubicBezTo>
                <a:cubicBezTo>
                  <a:pt x="19715" y="8645"/>
                  <a:pt x="19315" y="8350"/>
                  <a:pt x="19063" y="8601"/>
                </a:cubicBezTo>
                <a:cubicBezTo>
                  <a:pt x="19044" y="8622"/>
                  <a:pt x="19028" y="8645"/>
                  <a:pt x="19015" y="8670"/>
                </a:cubicBezTo>
                <a:cubicBezTo>
                  <a:pt x="18919" y="8851"/>
                  <a:pt x="18824" y="9033"/>
                  <a:pt x="18730" y="9213"/>
                </a:cubicBezTo>
                <a:close/>
                <a:moveTo>
                  <a:pt x="19910" y="7055"/>
                </a:moveTo>
                <a:cubicBezTo>
                  <a:pt x="19822" y="7201"/>
                  <a:pt x="19870" y="7390"/>
                  <a:pt x="20017" y="7476"/>
                </a:cubicBezTo>
                <a:cubicBezTo>
                  <a:pt x="20163" y="7562"/>
                  <a:pt x="20352" y="7514"/>
                  <a:pt x="20436" y="7365"/>
                </a:cubicBezTo>
                <a:cubicBezTo>
                  <a:pt x="20539" y="7191"/>
                  <a:pt x="20643" y="7019"/>
                  <a:pt x="20748" y="6847"/>
                </a:cubicBezTo>
                <a:cubicBezTo>
                  <a:pt x="20920" y="6560"/>
                  <a:pt x="20574" y="6239"/>
                  <a:pt x="20300" y="6445"/>
                </a:cubicBezTo>
                <a:cubicBezTo>
                  <a:pt x="20270" y="6468"/>
                  <a:pt x="20245" y="6495"/>
                  <a:pt x="20226" y="6526"/>
                </a:cubicBezTo>
                <a:cubicBezTo>
                  <a:pt x="20119" y="6703"/>
                  <a:pt x="20015" y="6879"/>
                  <a:pt x="19910" y="7055"/>
                </a:cubicBezTo>
                <a:close/>
                <a:moveTo>
                  <a:pt x="21249" y="4980"/>
                </a:moveTo>
                <a:cubicBezTo>
                  <a:pt x="21056" y="5244"/>
                  <a:pt x="21371" y="5596"/>
                  <a:pt x="21662" y="5416"/>
                </a:cubicBezTo>
                <a:cubicBezTo>
                  <a:pt x="21693" y="5395"/>
                  <a:pt x="21723" y="5368"/>
                  <a:pt x="21744" y="5336"/>
                </a:cubicBezTo>
                <a:cubicBezTo>
                  <a:pt x="21861" y="5175"/>
                  <a:pt x="21983" y="5013"/>
                  <a:pt x="22104" y="4854"/>
                </a:cubicBezTo>
                <a:cubicBezTo>
                  <a:pt x="22207" y="4720"/>
                  <a:pt x="22182" y="4527"/>
                  <a:pt x="22048" y="4424"/>
                </a:cubicBezTo>
                <a:cubicBezTo>
                  <a:pt x="21913" y="4322"/>
                  <a:pt x="21723" y="4347"/>
                  <a:pt x="21618" y="4481"/>
                </a:cubicBezTo>
                <a:cubicBezTo>
                  <a:pt x="21494" y="4645"/>
                  <a:pt x="21371" y="4812"/>
                  <a:pt x="21249" y="4980"/>
                </a:cubicBezTo>
                <a:close/>
                <a:moveTo>
                  <a:pt x="22836" y="3064"/>
                </a:moveTo>
                <a:cubicBezTo>
                  <a:pt x="22595" y="3316"/>
                  <a:pt x="22892" y="3716"/>
                  <a:pt x="23209" y="3540"/>
                </a:cubicBezTo>
                <a:cubicBezTo>
                  <a:pt x="23232" y="3528"/>
                  <a:pt x="23255" y="3511"/>
                  <a:pt x="23274" y="3490"/>
                </a:cubicBezTo>
                <a:cubicBezTo>
                  <a:pt x="23412" y="3347"/>
                  <a:pt x="23552" y="3207"/>
                  <a:pt x="23697" y="3071"/>
                </a:cubicBezTo>
                <a:cubicBezTo>
                  <a:pt x="23735" y="3037"/>
                  <a:pt x="23762" y="2993"/>
                  <a:pt x="23779" y="2945"/>
                </a:cubicBezTo>
                <a:cubicBezTo>
                  <a:pt x="23875" y="2645"/>
                  <a:pt x="23512" y="2410"/>
                  <a:pt x="23280" y="2626"/>
                </a:cubicBezTo>
                <a:cubicBezTo>
                  <a:pt x="23129" y="2769"/>
                  <a:pt x="22980" y="2916"/>
                  <a:pt x="22836" y="3066"/>
                </a:cubicBezTo>
                <a:close/>
                <a:moveTo>
                  <a:pt x="24734" y="1436"/>
                </a:moveTo>
                <a:cubicBezTo>
                  <a:pt x="24483" y="1604"/>
                  <a:pt x="24611" y="2004"/>
                  <a:pt x="24912" y="1996"/>
                </a:cubicBezTo>
                <a:cubicBezTo>
                  <a:pt x="24971" y="1993"/>
                  <a:pt x="25030" y="1975"/>
                  <a:pt x="25078" y="1943"/>
                </a:cubicBezTo>
                <a:lnTo>
                  <a:pt x="25258" y="1819"/>
                </a:lnTo>
                <a:lnTo>
                  <a:pt x="25359" y="1752"/>
                </a:lnTo>
                <a:lnTo>
                  <a:pt x="25461" y="1687"/>
                </a:lnTo>
                <a:lnTo>
                  <a:pt x="25575" y="1616"/>
                </a:lnTo>
                <a:cubicBezTo>
                  <a:pt x="25851" y="1449"/>
                  <a:pt x="25711" y="1019"/>
                  <a:pt x="25382" y="1052"/>
                </a:cubicBezTo>
                <a:cubicBezTo>
                  <a:pt x="25338" y="1057"/>
                  <a:pt x="25296" y="1071"/>
                  <a:pt x="25258" y="1094"/>
                </a:cubicBezTo>
                <a:lnTo>
                  <a:pt x="25135" y="1172"/>
                </a:lnTo>
                <a:lnTo>
                  <a:pt x="25026" y="1243"/>
                </a:lnTo>
                <a:lnTo>
                  <a:pt x="24919" y="13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39184601" name="Google Shape;1609;p87"/>
          <p:cNvSpPr/>
          <p:nvPr/>
        </p:nvSpPr>
        <p:spPr bwMode="auto">
          <a:xfrm>
            <a:off x="7711262" y="4152963"/>
            <a:ext cx="1439029" cy="741171"/>
          </a:xfrm>
          <a:custGeom>
            <a:avLst/>
            <a:gdLst/>
            <a:ahLst/>
            <a:cxnLst/>
            <a:rect l="l" t="t" r="r" b="b"/>
            <a:pathLst>
              <a:path w="50001" h="25753" fill="norm" stroke="1" extrusionOk="0">
                <a:moveTo>
                  <a:pt x="631" y="16486"/>
                </a:moveTo>
                <a:cubicBezTo>
                  <a:pt x="390" y="16253"/>
                  <a:pt x="1" y="16525"/>
                  <a:pt x="145" y="16838"/>
                </a:cubicBezTo>
                <a:cubicBezTo>
                  <a:pt x="160" y="16871"/>
                  <a:pt x="183" y="16901"/>
                  <a:pt x="208" y="16926"/>
                </a:cubicBezTo>
                <a:lnTo>
                  <a:pt x="380" y="17089"/>
                </a:lnTo>
                <a:lnTo>
                  <a:pt x="552" y="17251"/>
                </a:lnTo>
                <a:lnTo>
                  <a:pt x="657" y="17347"/>
                </a:lnTo>
                <a:cubicBezTo>
                  <a:pt x="912" y="17584"/>
                  <a:pt x="1300" y="17278"/>
                  <a:pt x="1130" y="16972"/>
                </a:cubicBezTo>
                <a:cubicBezTo>
                  <a:pt x="1113" y="16945"/>
                  <a:pt x="1095" y="16922"/>
                  <a:pt x="1071" y="16901"/>
                </a:cubicBezTo>
                <a:lnTo>
                  <a:pt x="967" y="16804"/>
                </a:lnTo>
                <a:lnTo>
                  <a:pt x="799" y="16645"/>
                </a:lnTo>
                <a:lnTo>
                  <a:pt x="631" y="16486"/>
                </a:lnTo>
                <a:close/>
                <a:moveTo>
                  <a:pt x="49749" y="4226"/>
                </a:moveTo>
                <a:cubicBezTo>
                  <a:pt x="50000" y="4006"/>
                  <a:pt x="49768" y="3595"/>
                  <a:pt x="49445" y="3706"/>
                </a:cubicBezTo>
                <a:cubicBezTo>
                  <a:pt x="49409" y="3721"/>
                  <a:pt x="49378" y="3739"/>
                  <a:pt x="49349" y="3763"/>
                </a:cubicBezTo>
                <a:cubicBezTo>
                  <a:pt x="49219" y="3876"/>
                  <a:pt x="49087" y="3985"/>
                  <a:pt x="48950" y="4094"/>
                </a:cubicBezTo>
                <a:cubicBezTo>
                  <a:pt x="48697" y="4297"/>
                  <a:pt x="48892" y="4706"/>
                  <a:pt x="49212" y="4630"/>
                </a:cubicBezTo>
                <a:cubicBezTo>
                  <a:pt x="49254" y="4618"/>
                  <a:pt x="49294" y="4599"/>
                  <a:pt x="49328" y="4574"/>
                </a:cubicBezTo>
                <a:cubicBezTo>
                  <a:pt x="49470" y="4460"/>
                  <a:pt x="49611" y="4343"/>
                  <a:pt x="49747" y="4226"/>
                </a:cubicBezTo>
                <a:close/>
                <a:moveTo>
                  <a:pt x="47787" y="5634"/>
                </a:moveTo>
                <a:cubicBezTo>
                  <a:pt x="48072" y="5460"/>
                  <a:pt x="47917" y="5024"/>
                  <a:pt x="47588" y="5068"/>
                </a:cubicBezTo>
                <a:cubicBezTo>
                  <a:pt x="47548" y="5074"/>
                  <a:pt x="47511" y="5087"/>
                  <a:pt x="47475" y="5108"/>
                </a:cubicBezTo>
                <a:cubicBezTo>
                  <a:pt x="47305" y="5211"/>
                  <a:pt x="47129" y="5307"/>
                  <a:pt x="46955" y="5401"/>
                </a:cubicBezTo>
                <a:cubicBezTo>
                  <a:pt x="46668" y="5556"/>
                  <a:pt x="46790" y="5999"/>
                  <a:pt x="47123" y="5976"/>
                </a:cubicBezTo>
                <a:cubicBezTo>
                  <a:pt x="47165" y="5974"/>
                  <a:pt x="47207" y="5961"/>
                  <a:pt x="47244" y="5940"/>
                </a:cubicBezTo>
                <a:cubicBezTo>
                  <a:pt x="47427" y="5841"/>
                  <a:pt x="47609" y="5739"/>
                  <a:pt x="47787" y="5634"/>
                </a:cubicBezTo>
                <a:close/>
                <a:moveTo>
                  <a:pt x="45547" y="6724"/>
                </a:moveTo>
                <a:cubicBezTo>
                  <a:pt x="45857" y="6600"/>
                  <a:pt x="45775" y="6143"/>
                  <a:pt x="45442" y="6133"/>
                </a:cubicBezTo>
                <a:cubicBezTo>
                  <a:pt x="45402" y="6133"/>
                  <a:pt x="45363" y="6139"/>
                  <a:pt x="45325" y="6154"/>
                </a:cubicBezTo>
                <a:cubicBezTo>
                  <a:pt x="45138" y="6227"/>
                  <a:pt x="44952" y="6294"/>
                  <a:pt x="44763" y="6359"/>
                </a:cubicBezTo>
                <a:cubicBezTo>
                  <a:pt x="44510" y="6443"/>
                  <a:pt x="44482" y="6801"/>
                  <a:pt x="44725" y="6923"/>
                </a:cubicBezTo>
                <a:cubicBezTo>
                  <a:pt x="44799" y="6958"/>
                  <a:pt x="44883" y="6965"/>
                  <a:pt x="44960" y="6938"/>
                </a:cubicBezTo>
                <a:cubicBezTo>
                  <a:pt x="45157" y="6870"/>
                  <a:pt x="45352" y="6799"/>
                  <a:pt x="45547" y="6724"/>
                </a:cubicBezTo>
                <a:close/>
                <a:moveTo>
                  <a:pt x="43164" y="7443"/>
                </a:moveTo>
                <a:cubicBezTo>
                  <a:pt x="43483" y="7373"/>
                  <a:pt x="43487" y="6910"/>
                  <a:pt x="43152" y="6843"/>
                </a:cubicBezTo>
                <a:cubicBezTo>
                  <a:pt x="43112" y="6837"/>
                  <a:pt x="43072" y="6837"/>
                  <a:pt x="43034" y="6845"/>
                </a:cubicBezTo>
                <a:cubicBezTo>
                  <a:pt x="42839" y="6889"/>
                  <a:pt x="42642" y="6927"/>
                  <a:pt x="42447" y="6961"/>
                </a:cubicBezTo>
                <a:cubicBezTo>
                  <a:pt x="42280" y="6990"/>
                  <a:pt x="42169" y="7149"/>
                  <a:pt x="42198" y="7315"/>
                </a:cubicBezTo>
                <a:cubicBezTo>
                  <a:pt x="42227" y="7482"/>
                  <a:pt x="42385" y="7594"/>
                  <a:pt x="42552" y="7564"/>
                </a:cubicBezTo>
                <a:cubicBezTo>
                  <a:pt x="42758" y="7529"/>
                  <a:pt x="42961" y="7489"/>
                  <a:pt x="43164" y="7443"/>
                </a:cubicBezTo>
                <a:close/>
                <a:moveTo>
                  <a:pt x="40693" y="7772"/>
                </a:moveTo>
                <a:cubicBezTo>
                  <a:pt x="40985" y="7763"/>
                  <a:pt x="41098" y="7371"/>
                  <a:pt x="40842" y="7208"/>
                </a:cubicBezTo>
                <a:cubicBezTo>
                  <a:pt x="40790" y="7174"/>
                  <a:pt x="40729" y="7158"/>
                  <a:pt x="40666" y="7162"/>
                </a:cubicBezTo>
                <a:cubicBezTo>
                  <a:pt x="40467" y="7170"/>
                  <a:pt x="40270" y="7174"/>
                  <a:pt x="40071" y="7174"/>
                </a:cubicBezTo>
                <a:cubicBezTo>
                  <a:pt x="39729" y="7174"/>
                  <a:pt x="39639" y="7654"/>
                  <a:pt x="39977" y="7772"/>
                </a:cubicBezTo>
                <a:cubicBezTo>
                  <a:pt x="40006" y="7780"/>
                  <a:pt x="40035" y="7784"/>
                  <a:pt x="40067" y="7784"/>
                </a:cubicBezTo>
                <a:cubicBezTo>
                  <a:pt x="40276" y="7784"/>
                  <a:pt x="40484" y="7780"/>
                  <a:pt x="40693" y="7772"/>
                </a:cubicBezTo>
                <a:close/>
                <a:moveTo>
                  <a:pt x="38189" y="7619"/>
                </a:moveTo>
                <a:cubicBezTo>
                  <a:pt x="38518" y="7682"/>
                  <a:pt x="38696" y="7239"/>
                  <a:pt x="38401" y="7055"/>
                </a:cubicBezTo>
                <a:cubicBezTo>
                  <a:pt x="38369" y="7038"/>
                  <a:pt x="38338" y="7026"/>
                  <a:pt x="38302" y="7019"/>
                </a:cubicBezTo>
                <a:cubicBezTo>
                  <a:pt x="38111" y="6984"/>
                  <a:pt x="37919" y="6940"/>
                  <a:pt x="37730" y="6891"/>
                </a:cubicBezTo>
                <a:cubicBezTo>
                  <a:pt x="37384" y="6801"/>
                  <a:pt x="37191" y="7269"/>
                  <a:pt x="37497" y="7449"/>
                </a:cubicBezTo>
                <a:cubicBezTo>
                  <a:pt x="37520" y="7461"/>
                  <a:pt x="37543" y="7472"/>
                  <a:pt x="37569" y="7480"/>
                </a:cubicBezTo>
                <a:cubicBezTo>
                  <a:pt x="37772" y="7535"/>
                  <a:pt x="37981" y="7581"/>
                  <a:pt x="38189" y="7619"/>
                </a:cubicBezTo>
                <a:close/>
                <a:moveTo>
                  <a:pt x="35806" y="6673"/>
                </a:moveTo>
                <a:cubicBezTo>
                  <a:pt x="35942" y="6768"/>
                  <a:pt x="36129" y="6741"/>
                  <a:pt x="36227" y="6609"/>
                </a:cubicBezTo>
                <a:cubicBezTo>
                  <a:pt x="36328" y="6476"/>
                  <a:pt x="36305" y="6290"/>
                  <a:pt x="36177" y="6185"/>
                </a:cubicBezTo>
                <a:cubicBezTo>
                  <a:pt x="36028" y="6078"/>
                  <a:pt x="35892" y="5955"/>
                  <a:pt x="35768" y="5818"/>
                </a:cubicBezTo>
                <a:cubicBezTo>
                  <a:pt x="35657" y="5691"/>
                  <a:pt x="35462" y="5676"/>
                  <a:pt x="35337" y="5789"/>
                </a:cubicBezTo>
                <a:cubicBezTo>
                  <a:pt x="35209" y="5900"/>
                  <a:pt x="35196" y="6095"/>
                  <a:pt x="35309" y="6223"/>
                </a:cubicBezTo>
                <a:cubicBezTo>
                  <a:pt x="35460" y="6388"/>
                  <a:pt x="35628" y="6539"/>
                  <a:pt x="35808" y="6673"/>
                </a:cubicBezTo>
                <a:close/>
                <a:moveTo>
                  <a:pt x="34658" y="4312"/>
                </a:moveTo>
                <a:cubicBezTo>
                  <a:pt x="34641" y="4481"/>
                  <a:pt x="34769" y="4632"/>
                  <a:pt x="34938" y="4645"/>
                </a:cubicBezTo>
                <a:cubicBezTo>
                  <a:pt x="35110" y="4657"/>
                  <a:pt x="35257" y="4527"/>
                  <a:pt x="35267" y="4358"/>
                </a:cubicBezTo>
                <a:cubicBezTo>
                  <a:pt x="35278" y="4175"/>
                  <a:pt x="35311" y="3995"/>
                  <a:pt x="35362" y="3819"/>
                </a:cubicBezTo>
                <a:cubicBezTo>
                  <a:pt x="35406" y="3658"/>
                  <a:pt x="35314" y="3492"/>
                  <a:pt x="35152" y="3444"/>
                </a:cubicBezTo>
                <a:cubicBezTo>
                  <a:pt x="34993" y="3398"/>
                  <a:pt x="34823" y="3488"/>
                  <a:pt x="34775" y="3647"/>
                </a:cubicBezTo>
                <a:cubicBezTo>
                  <a:pt x="34762" y="3693"/>
                  <a:pt x="34748" y="3742"/>
                  <a:pt x="34737" y="3790"/>
                </a:cubicBezTo>
                <a:lnTo>
                  <a:pt x="34710" y="3918"/>
                </a:lnTo>
                <a:lnTo>
                  <a:pt x="34699" y="3980"/>
                </a:lnTo>
                <a:lnTo>
                  <a:pt x="34679" y="4106"/>
                </a:lnTo>
                <a:lnTo>
                  <a:pt x="34670" y="4169"/>
                </a:lnTo>
                <a:cubicBezTo>
                  <a:pt x="34666" y="4215"/>
                  <a:pt x="34662" y="4263"/>
                  <a:pt x="34658" y="4312"/>
                </a:cubicBezTo>
                <a:close/>
                <a:moveTo>
                  <a:pt x="35649" y="1927"/>
                </a:moveTo>
                <a:cubicBezTo>
                  <a:pt x="35460" y="2184"/>
                  <a:pt x="35743" y="2530"/>
                  <a:pt x="36045" y="2373"/>
                </a:cubicBezTo>
                <a:cubicBezTo>
                  <a:pt x="36083" y="2352"/>
                  <a:pt x="36116" y="2323"/>
                  <a:pt x="36141" y="2287"/>
                </a:cubicBezTo>
                <a:cubicBezTo>
                  <a:pt x="36257" y="2128"/>
                  <a:pt x="36376" y="1971"/>
                  <a:pt x="36502" y="1820"/>
                </a:cubicBezTo>
                <a:cubicBezTo>
                  <a:pt x="36611" y="1690"/>
                  <a:pt x="36594" y="1497"/>
                  <a:pt x="36464" y="1390"/>
                </a:cubicBezTo>
                <a:cubicBezTo>
                  <a:pt x="36334" y="1281"/>
                  <a:pt x="36143" y="1298"/>
                  <a:pt x="36034" y="1428"/>
                </a:cubicBezTo>
                <a:cubicBezTo>
                  <a:pt x="35898" y="1589"/>
                  <a:pt x="35772" y="1755"/>
                  <a:pt x="35649" y="1925"/>
                </a:cubicBezTo>
                <a:close/>
                <a:moveTo>
                  <a:pt x="37550" y="189"/>
                </a:moveTo>
                <a:cubicBezTo>
                  <a:pt x="37244" y="321"/>
                  <a:pt x="37340" y="787"/>
                  <a:pt x="37686" y="774"/>
                </a:cubicBezTo>
                <a:cubicBezTo>
                  <a:pt x="37722" y="772"/>
                  <a:pt x="37757" y="764"/>
                  <a:pt x="37791" y="751"/>
                </a:cubicBezTo>
                <a:cubicBezTo>
                  <a:pt x="37946" y="682"/>
                  <a:pt x="38111" y="638"/>
                  <a:pt x="38279" y="623"/>
                </a:cubicBezTo>
                <a:cubicBezTo>
                  <a:pt x="38449" y="611"/>
                  <a:pt x="38577" y="466"/>
                  <a:pt x="38564" y="298"/>
                </a:cubicBezTo>
                <a:cubicBezTo>
                  <a:pt x="38554" y="129"/>
                  <a:pt x="38409" y="1"/>
                  <a:pt x="38239" y="13"/>
                </a:cubicBezTo>
                <a:cubicBezTo>
                  <a:pt x="38002" y="32"/>
                  <a:pt x="37768" y="91"/>
                  <a:pt x="37550" y="189"/>
                </a:cubicBezTo>
                <a:close/>
                <a:moveTo>
                  <a:pt x="40081" y="873"/>
                </a:moveTo>
                <a:cubicBezTo>
                  <a:pt x="39968" y="749"/>
                  <a:pt x="39773" y="738"/>
                  <a:pt x="39650" y="852"/>
                </a:cubicBezTo>
                <a:cubicBezTo>
                  <a:pt x="39524" y="965"/>
                  <a:pt x="39515" y="1158"/>
                  <a:pt x="39629" y="1283"/>
                </a:cubicBezTo>
                <a:cubicBezTo>
                  <a:pt x="39754" y="1424"/>
                  <a:pt x="39872" y="1572"/>
                  <a:pt x="39981" y="1730"/>
                </a:cubicBezTo>
                <a:cubicBezTo>
                  <a:pt x="40077" y="1864"/>
                  <a:pt x="40264" y="1897"/>
                  <a:pt x="40400" y="1803"/>
                </a:cubicBezTo>
                <a:cubicBezTo>
                  <a:pt x="40536" y="1711"/>
                  <a:pt x="40574" y="1524"/>
                  <a:pt x="40486" y="1386"/>
                </a:cubicBezTo>
                <a:cubicBezTo>
                  <a:pt x="40362" y="1206"/>
                  <a:pt x="40228" y="1034"/>
                  <a:pt x="40081" y="873"/>
                </a:cubicBezTo>
                <a:close/>
                <a:moveTo>
                  <a:pt x="41349" y="3077"/>
                </a:moveTo>
                <a:cubicBezTo>
                  <a:pt x="41286" y="2922"/>
                  <a:pt x="41110" y="2847"/>
                  <a:pt x="40955" y="2905"/>
                </a:cubicBezTo>
                <a:cubicBezTo>
                  <a:pt x="40800" y="2966"/>
                  <a:pt x="40720" y="3140"/>
                  <a:pt x="40777" y="3297"/>
                </a:cubicBezTo>
                <a:cubicBezTo>
                  <a:pt x="40850" y="3482"/>
                  <a:pt x="40915" y="3668"/>
                  <a:pt x="40980" y="3857"/>
                </a:cubicBezTo>
                <a:cubicBezTo>
                  <a:pt x="41077" y="4154"/>
                  <a:pt x="41517" y="4131"/>
                  <a:pt x="41571" y="3804"/>
                </a:cubicBezTo>
                <a:cubicBezTo>
                  <a:pt x="41580" y="3758"/>
                  <a:pt x="41573" y="3710"/>
                  <a:pt x="41559" y="3666"/>
                </a:cubicBezTo>
                <a:cubicBezTo>
                  <a:pt x="41494" y="3469"/>
                  <a:pt x="41425" y="3274"/>
                  <a:pt x="41349" y="3077"/>
                </a:cubicBezTo>
                <a:close/>
                <a:moveTo>
                  <a:pt x="42028" y="5479"/>
                </a:moveTo>
                <a:cubicBezTo>
                  <a:pt x="41997" y="5313"/>
                  <a:pt x="41838" y="5204"/>
                  <a:pt x="41672" y="5234"/>
                </a:cubicBezTo>
                <a:cubicBezTo>
                  <a:pt x="41506" y="5265"/>
                  <a:pt x="41397" y="5424"/>
                  <a:pt x="41429" y="5590"/>
                </a:cubicBezTo>
                <a:cubicBezTo>
                  <a:pt x="41458" y="5758"/>
                  <a:pt x="41485" y="5927"/>
                  <a:pt x="41515" y="6095"/>
                </a:cubicBezTo>
                <a:lnTo>
                  <a:pt x="41527" y="6181"/>
                </a:lnTo>
                <a:cubicBezTo>
                  <a:pt x="41582" y="6531"/>
                  <a:pt x="42087" y="6529"/>
                  <a:pt x="42133" y="6171"/>
                </a:cubicBezTo>
                <a:cubicBezTo>
                  <a:pt x="42135" y="6143"/>
                  <a:pt x="42135" y="6118"/>
                  <a:pt x="42133" y="6093"/>
                </a:cubicBezTo>
                <a:lnTo>
                  <a:pt x="42118" y="6001"/>
                </a:lnTo>
                <a:cubicBezTo>
                  <a:pt x="42091" y="5827"/>
                  <a:pt x="42062" y="5653"/>
                  <a:pt x="42030" y="5479"/>
                </a:cubicBezTo>
                <a:close/>
                <a:moveTo>
                  <a:pt x="42343" y="7937"/>
                </a:moveTo>
                <a:lnTo>
                  <a:pt x="42355" y="8096"/>
                </a:lnTo>
                <a:lnTo>
                  <a:pt x="42370" y="8350"/>
                </a:lnTo>
                <a:lnTo>
                  <a:pt x="42380" y="8553"/>
                </a:lnTo>
                <a:cubicBezTo>
                  <a:pt x="42382" y="8589"/>
                  <a:pt x="42378" y="8627"/>
                  <a:pt x="42366" y="8660"/>
                </a:cubicBezTo>
                <a:cubicBezTo>
                  <a:pt x="42255" y="8983"/>
                  <a:pt x="41789" y="8920"/>
                  <a:pt x="41770" y="8581"/>
                </a:cubicBezTo>
                <a:lnTo>
                  <a:pt x="41760" y="8384"/>
                </a:lnTo>
                <a:lnTo>
                  <a:pt x="41745" y="8136"/>
                </a:lnTo>
                <a:lnTo>
                  <a:pt x="41733" y="7977"/>
                </a:lnTo>
                <a:cubicBezTo>
                  <a:pt x="41718" y="7807"/>
                  <a:pt x="41846" y="7656"/>
                  <a:pt x="42018" y="7646"/>
                </a:cubicBezTo>
                <a:cubicBezTo>
                  <a:pt x="42188" y="7633"/>
                  <a:pt x="42334" y="7765"/>
                  <a:pt x="42343" y="7937"/>
                </a:cubicBezTo>
                <a:close/>
                <a:moveTo>
                  <a:pt x="42382" y="10414"/>
                </a:moveTo>
                <a:cubicBezTo>
                  <a:pt x="42389" y="10303"/>
                  <a:pt x="42334" y="10198"/>
                  <a:pt x="42240" y="10140"/>
                </a:cubicBezTo>
                <a:cubicBezTo>
                  <a:pt x="42041" y="10018"/>
                  <a:pt x="41785" y="10152"/>
                  <a:pt x="41773" y="10383"/>
                </a:cubicBezTo>
                <a:lnTo>
                  <a:pt x="41766" y="10515"/>
                </a:lnTo>
                <a:lnTo>
                  <a:pt x="41754" y="10741"/>
                </a:lnTo>
                <a:lnTo>
                  <a:pt x="41737" y="10980"/>
                </a:lnTo>
                <a:cubicBezTo>
                  <a:pt x="41705" y="11307"/>
                  <a:pt x="42154" y="11454"/>
                  <a:pt x="42317" y="11137"/>
                </a:cubicBezTo>
                <a:cubicBezTo>
                  <a:pt x="42332" y="11106"/>
                  <a:pt x="42343" y="11070"/>
                  <a:pt x="42345" y="11035"/>
                </a:cubicBezTo>
                <a:lnTo>
                  <a:pt x="42364" y="10779"/>
                </a:lnTo>
                <a:lnTo>
                  <a:pt x="42378" y="10546"/>
                </a:lnTo>
                <a:lnTo>
                  <a:pt x="42382" y="10414"/>
                </a:lnTo>
                <a:close/>
                <a:moveTo>
                  <a:pt x="42099" y="12883"/>
                </a:moveTo>
                <a:cubicBezTo>
                  <a:pt x="42167" y="12529"/>
                  <a:pt x="41670" y="12368"/>
                  <a:pt x="41519" y="12705"/>
                </a:cubicBezTo>
                <a:cubicBezTo>
                  <a:pt x="41511" y="12726"/>
                  <a:pt x="41504" y="12745"/>
                  <a:pt x="41500" y="12766"/>
                </a:cubicBezTo>
                <a:lnTo>
                  <a:pt x="41473" y="12908"/>
                </a:lnTo>
                <a:lnTo>
                  <a:pt x="41431" y="13116"/>
                </a:lnTo>
                <a:lnTo>
                  <a:pt x="41379" y="13350"/>
                </a:lnTo>
                <a:cubicBezTo>
                  <a:pt x="41303" y="13638"/>
                  <a:pt x="41657" y="13851"/>
                  <a:pt x="41877" y="13652"/>
                </a:cubicBezTo>
                <a:cubicBezTo>
                  <a:pt x="41923" y="13610"/>
                  <a:pt x="41957" y="13556"/>
                  <a:pt x="41972" y="13495"/>
                </a:cubicBezTo>
                <a:lnTo>
                  <a:pt x="42026" y="13244"/>
                </a:lnTo>
                <a:lnTo>
                  <a:pt x="42072" y="13028"/>
                </a:lnTo>
                <a:lnTo>
                  <a:pt x="42097" y="12883"/>
                </a:lnTo>
                <a:close/>
                <a:moveTo>
                  <a:pt x="41441" y="15285"/>
                </a:moveTo>
                <a:cubicBezTo>
                  <a:pt x="41557" y="14975"/>
                  <a:pt x="41159" y="14721"/>
                  <a:pt x="40924" y="14979"/>
                </a:cubicBezTo>
                <a:cubicBezTo>
                  <a:pt x="40901" y="15008"/>
                  <a:pt x="40882" y="15040"/>
                  <a:pt x="40869" y="15073"/>
                </a:cubicBezTo>
                <a:lnTo>
                  <a:pt x="40798" y="15262"/>
                </a:lnTo>
                <a:lnTo>
                  <a:pt x="40727" y="15446"/>
                </a:lnTo>
                <a:lnTo>
                  <a:pt x="40651" y="15626"/>
                </a:lnTo>
                <a:cubicBezTo>
                  <a:pt x="40523" y="15928"/>
                  <a:pt x="40903" y="16199"/>
                  <a:pt x="41148" y="15964"/>
                </a:cubicBezTo>
                <a:cubicBezTo>
                  <a:pt x="41175" y="15937"/>
                  <a:pt x="41198" y="15903"/>
                  <a:pt x="41213" y="15867"/>
                </a:cubicBezTo>
                <a:lnTo>
                  <a:pt x="41295" y="15670"/>
                </a:lnTo>
                <a:lnTo>
                  <a:pt x="41368" y="15480"/>
                </a:lnTo>
                <a:lnTo>
                  <a:pt x="41441" y="15283"/>
                </a:lnTo>
                <a:close/>
                <a:moveTo>
                  <a:pt x="41213" y="15870"/>
                </a:moveTo>
                <a:lnTo>
                  <a:pt x="40653" y="15626"/>
                </a:lnTo>
                <a:close/>
                <a:moveTo>
                  <a:pt x="40383" y="17546"/>
                </a:moveTo>
                <a:cubicBezTo>
                  <a:pt x="40555" y="17242"/>
                  <a:pt x="40184" y="16938"/>
                  <a:pt x="39924" y="17156"/>
                </a:cubicBezTo>
                <a:cubicBezTo>
                  <a:pt x="39897" y="17177"/>
                  <a:pt x="39876" y="17204"/>
                  <a:pt x="39859" y="17234"/>
                </a:cubicBezTo>
                <a:lnTo>
                  <a:pt x="39788" y="17353"/>
                </a:lnTo>
                <a:lnTo>
                  <a:pt x="39689" y="17515"/>
                </a:lnTo>
                <a:lnTo>
                  <a:pt x="39589" y="17676"/>
                </a:lnTo>
                <a:lnTo>
                  <a:pt x="39545" y="17743"/>
                </a:lnTo>
                <a:cubicBezTo>
                  <a:pt x="39375" y="17999"/>
                  <a:pt x="39658" y="18328"/>
                  <a:pt x="39947" y="18179"/>
                </a:cubicBezTo>
                <a:cubicBezTo>
                  <a:pt x="39991" y="18154"/>
                  <a:pt x="40029" y="18120"/>
                  <a:pt x="40056" y="18078"/>
                </a:cubicBezTo>
                <a:lnTo>
                  <a:pt x="40104" y="18005"/>
                </a:lnTo>
                <a:lnTo>
                  <a:pt x="40209" y="17835"/>
                </a:lnTo>
                <a:lnTo>
                  <a:pt x="40312" y="17666"/>
                </a:lnTo>
                <a:lnTo>
                  <a:pt x="40383" y="17546"/>
                </a:lnTo>
                <a:close/>
                <a:moveTo>
                  <a:pt x="38939" y="19577"/>
                </a:moveTo>
                <a:cubicBezTo>
                  <a:pt x="39163" y="19309"/>
                  <a:pt x="38839" y="18927"/>
                  <a:pt x="38533" y="19128"/>
                </a:cubicBezTo>
                <a:cubicBezTo>
                  <a:pt x="38510" y="19143"/>
                  <a:pt x="38491" y="19160"/>
                  <a:pt x="38474" y="19181"/>
                </a:cubicBezTo>
                <a:lnTo>
                  <a:pt x="38346" y="19327"/>
                </a:lnTo>
                <a:lnTo>
                  <a:pt x="38222" y="19468"/>
                </a:lnTo>
                <a:lnTo>
                  <a:pt x="38078" y="19625"/>
                </a:lnTo>
                <a:cubicBezTo>
                  <a:pt x="37851" y="19860"/>
                  <a:pt x="38111" y="20247"/>
                  <a:pt x="38426" y="20113"/>
                </a:cubicBezTo>
                <a:cubicBezTo>
                  <a:pt x="38461" y="20097"/>
                  <a:pt x="38493" y="20076"/>
                  <a:pt x="38520" y="20046"/>
                </a:cubicBezTo>
                <a:lnTo>
                  <a:pt x="38675" y="19879"/>
                </a:lnTo>
                <a:lnTo>
                  <a:pt x="38805" y="19734"/>
                </a:lnTo>
                <a:lnTo>
                  <a:pt x="38939" y="19579"/>
                </a:lnTo>
                <a:close/>
                <a:moveTo>
                  <a:pt x="37160" y="21325"/>
                </a:moveTo>
                <a:cubicBezTo>
                  <a:pt x="37281" y="21216"/>
                  <a:pt x="37296" y="21029"/>
                  <a:pt x="37193" y="20903"/>
                </a:cubicBezTo>
                <a:cubicBezTo>
                  <a:pt x="37089" y="20776"/>
                  <a:pt x="36902" y="20755"/>
                  <a:pt x="36772" y="20853"/>
                </a:cubicBezTo>
                <a:lnTo>
                  <a:pt x="36581" y="21008"/>
                </a:lnTo>
                <a:lnTo>
                  <a:pt x="36435" y="21126"/>
                </a:lnTo>
                <a:lnTo>
                  <a:pt x="36303" y="21226"/>
                </a:lnTo>
                <a:cubicBezTo>
                  <a:pt x="36166" y="21329"/>
                  <a:pt x="36139" y="21522"/>
                  <a:pt x="36242" y="21656"/>
                </a:cubicBezTo>
                <a:cubicBezTo>
                  <a:pt x="36345" y="21792"/>
                  <a:pt x="36537" y="21817"/>
                  <a:pt x="36672" y="21712"/>
                </a:cubicBezTo>
                <a:lnTo>
                  <a:pt x="36810" y="21608"/>
                </a:lnTo>
                <a:lnTo>
                  <a:pt x="36963" y="21486"/>
                </a:lnTo>
                <a:lnTo>
                  <a:pt x="37160" y="21327"/>
                </a:lnTo>
                <a:close/>
                <a:moveTo>
                  <a:pt x="35125" y="22758"/>
                </a:moveTo>
                <a:cubicBezTo>
                  <a:pt x="35270" y="22674"/>
                  <a:pt x="35318" y="22486"/>
                  <a:pt x="35234" y="22341"/>
                </a:cubicBezTo>
                <a:cubicBezTo>
                  <a:pt x="35148" y="22197"/>
                  <a:pt x="34961" y="22146"/>
                  <a:pt x="34817" y="22232"/>
                </a:cubicBezTo>
                <a:lnTo>
                  <a:pt x="34697" y="22303"/>
                </a:lnTo>
                <a:lnTo>
                  <a:pt x="34530" y="22400"/>
                </a:lnTo>
                <a:lnTo>
                  <a:pt x="34293" y="22530"/>
                </a:lnTo>
                <a:cubicBezTo>
                  <a:pt x="34146" y="22609"/>
                  <a:pt x="34090" y="22796"/>
                  <a:pt x="34171" y="22945"/>
                </a:cubicBezTo>
                <a:cubicBezTo>
                  <a:pt x="34251" y="23093"/>
                  <a:pt x="34435" y="23148"/>
                  <a:pt x="34584" y="23068"/>
                </a:cubicBezTo>
                <a:lnTo>
                  <a:pt x="34658" y="23029"/>
                </a:lnTo>
                <a:lnTo>
                  <a:pt x="34832" y="22930"/>
                </a:lnTo>
                <a:lnTo>
                  <a:pt x="35005" y="22829"/>
                </a:lnTo>
                <a:lnTo>
                  <a:pt x="35123" y="22758"/>
                </a:lnTo>
                <a:close/>
                <a:moveTo>
                  <a:pt x="32912" y="23881"/>
                </a:moveTo>
                <a:cubicBezTo>
                  <a:pt x="33226" y="23745"/>
                  <a:pt x="33115" y="23274"/>
                  <a:pt x="32769" y="23295"/>
                </a:cubicBezTo>
                <a:cubicBezTo>
                  <a:pt x="32736" y="23299"/>
                  <a:pt x="32704" y="23305"/>
                  <a:pt x="32675" y="23318"/>
                </a:cubicBezTo>
                <a:lnTo>
                  <a:pt x="32413" y="23429"/>
                </a:lnTo>
                <a:lnTo>
                  <a:pt x="32229" y="23502"/>
                </a:lnTo>
                <a:lnTo>
                  <a:pt x="32118" y="23546"/>
                </a:lnTo>
                <a:cubicBezTo>
                  <a:pt x="31797" y="23674"/>
                  <a:pt x="31895" y="24150"/>
                  <a:pt x="32243" y="24137"/>
                </a:cubicBezTo>
                <a:cubicBezTo>
                  <a:pt x="32275" y="24135"/>
                  <a:pt x="32306" y="24129"/>
                  <a:pt x="32338" y="24116"/>
                </a:cubicBezTo>
                <a:lnTo>
                  <a:pt x="32455" y="24070"/>
                </a:lnTo>
                <a:lnTo>
                  <a:pt x="32646" y="23993"/>
                </a:lnTo>
                <a:close/>
                <a:moveTo>
                  <a:pt x="30579" y="24716"/>
                </a:moveTo>
                <a:cubicBezTo>
                  <a:pt x="30739" y="24667"/>
                  <a:pt x="30831" y="24500"/>
                  <a:pt x="30783" y="24338"/>
                </a:cubicBezTo>
                <a:cubicBezTo>
                  <a:pt x="30736" y="24179"/>
                  <a:pt x="30569" y="24085"/>
                  <a:pt x="30410" y="24129"/>
                </a:cubicBezTo>
                <a:lnTo>
                  <a:pt x="30311" y="24158"/>
                </a:lnTo>
                <a:lnTo>
                  <a:pt x="30114" y="24215"/>
                </a:lnTo>
                <a:lnTo>
                  <a:pt x="29829" y="24292"/>
                </a:lnTo>
                <a:cubicBezTo>
                  <a:pt x="29510" y="24376"/>
                  <a:pt x="29527" y="24848"/>
                  <a:pt x="29873" y="24892"/>
                </a:cubicBezTo>
                <a:cubicBezTo>
                  <a:pt x="29909" y="24896"/>
                  <a:pt x="29946" y="24894"/>
                  <a:pt x="29982" y="24885"/>
                </a:cubicBezTo>
                <a:lnTo>
                  <a:pt x="30280" y="24804"/>
                </a:lnTo>
                <a:lnTo>
                  <a:pt x="30481" y="24745"/>
                </a:lnTo>
                <a:lnTo>
                  <a:pt x="30579" y="24718"/>
                </a:lnTo>
                <a:close/>
                <a:moveTo>
                  <a:pt x="28171" y="25292"/>
                </a:moveTo>
                <a:cubicBezTo>
                  <a:pt x="28509" y="25227"/>
                  <a:pt x="28505" y="24745"/>
                  <a:pt x="28165" y="24688"/>
                </a:cubicBezTo>
                <a:cubicBezTo>
                  <a:pt x="28131" y="24682"/>
                  <a:pt x="28098" y="24682"/>
                  <a:pt x="28064" y="24688"/>
                </a:cubicBezTo>
                <a:lnTo>
                  <a:pt x="27872" y="24724"/>
                </a:lnTo>
                <a:lnTo>
                  <a:pt x="27662" y="24760"/>
                </a:lnTo>
                <a:lnTo>
                  <a:pt x="27467" y="24793"/>
                </a:lnTo>
                <a:cubicBezTo>
                  <a:pt x="27149" y="24841"/>
                  <a:pt x="27111" y="25298"/>
                  <a:pt x="27442" y="25390"/>
                </a:cubicBezTo>
                <a:cubicBezTo>
                  <a:pt x="27482" y="25401"/>
                  <a:pt x="27524" y="25403"/>
                  <a:pt x="27564" y="25397"/>
                </a:cubicBezTo>
                <a:lnTo>
                  <a:pt x="27765" y="25361"/>
                </a:lnTo>
                <a:lnTo>
                  <a:pt x="27978" y="25325"/>
                </a:lnTo>
                <a:lnTo>
                  <a:pt x="28171" y="25290"/>
                </a:lnTo>
                <a:close/>
                <a:moveTo>
                  <a:pt x="25726" y="25629"/>
                </a:moveTo>
                <a:cubicBezTo>
                  <a:pt x="25893" y="25615"/>
                  <a:pt x="26017" y="25466"/>
                  <a:pt x="26002" y="25298"/>
                </a:cubicBezTo>
                <a:cubicBezTo>
                  <a:pt x="25988" y="25131"/>
                  <a:pt x="25841" y="25005"/>
                  <a:pt x="25673" y="25019"/>
                </a:cubicBezTo>
                <a:lnTo>
                  <a:pt x="25529" y="25034"/>
                </a:lnTo>
                <a:lnTo>
                  <a:pt x="25313" y="25051"/>
                </a:lnTo>
                <a:lnTo>
                  <a:pt x="25072" y="25070"/>
                </a:lnTo>
                <a:cubicBezTo>
                  <a:pt x="24753" y="25091"/>
                  <a:pt x="24674" y="25529"/>
                  <a:pt x="24975" y="25657"/>
                </a:cubicBezTo>
                <a:cubicBezTo>
                  <a:pt x="25017" y="25675"/>
                  <a:pt x="25063" y="25682"/>
                  <a:pt x="25109" y="25680"/>
                </a:cubicBezTo>
                <a:lnTo>
                  <a:pt x="25361" y="25661"/>
                </a:lnTo>
                <a:lnTo>
                  <a:pt x="25583" y="25642"/>
                </a:lnTo>
                <a:lnTo>
                  <a:pt x="25726" y="25629"/>
                </a:lnTo>
                <a:close/>
                <a:moveTo>
                  <a:pt x="23259" y="25753"/>
                </a:moveTo>
                <a:cubicBezTo>
                  <a:pt x="23424" y="25749"/>
                  <a:pt x="23557" y="25613"/>
                  <a:pt x="23554" y="25447"/>
                </a:cubicBezTo>
                <a:cubicBezTo>
                  <a:pt x="23554" y="25281"/>
                  <a:pt x="23422" y="25147"/>
                  <a:pt x="23257" y="25143"/>
                </a:cubicBezTo>
                <a:lnTo>
                  <a:pt x="23106" y="25143"/>
                </a:lnTo>
                <a:lnTo>
                  <a:pt x="22884" y="25143"/>
                </a:lnTo>
                <a:lnTo>
                  <a:pt x="22653" y="25141"/>
                </a:lnTo>
                <a:cubicBezTo>
                  <a:pt x="22312" y="25141"/>
                  <a:pt x="22224" y="25598"/>
                  <a:pt x="22530" y="25728"/>
                </a:cubicBezTo>
                <a:cubicBezTo>
                  <a:pt x="22565" y="25742"/>
                  <a:pt x="22603" y="25751"/>
                  <a:pt x="22643" y="25751"/>
                </a:cubicBezTo>
                <a:lnTo>
                  <a:pt x="22882" y="25753"/>
                </a:lnTo>
                <a:lnTo>
                  <a:pt x="23110" y="25753"/>
                </a:lnTo>
                <a:close/>
                <a:moveTo>
                  <a:pt x="20794" y="25682"/>
                </a:moveTo>
                <a:cubicBezTo>
                  <a:pt x="20962" y="25694"/>
                  <a:pt x="21109" y="25569"/>
                  <a:pt x="21121" y="25399"/>
                </a:cubicBezTo>
                <a:cubicBezTo>
                  <a:pt x="21134" y="25231"/>
                  <a:pt x="21006" y="25084"/>
                  <a:pt x="20838" y="25072"/>
                </a:cubicBezTo>
                <a:lnTo>
                  <a:pt x="20629" y="25057"/>
                </a:lnTo>
                <a:lnTo>
                  <a:pt x="20402" y="25040"/>
                </a:lnTo>
                <a:lnTo>
                  <a:pt x="20233" y="25026"/>
                </a:lnTo>
                <a:cubicBezTo>
                  <a:pt x="20063" y="25007"/>
                  <a:pt x="19912" y="25133"/>
                  <a:pt x="19897" y="25302"/>
                </a:cubicBezTo>
                <a:cubicBezTo>
                  <a:pt x="19883" y="25474"/>
                  <a:pt x="20011" y="25623"/>
                  <a:pt x="20180" y="25634"/>
                </a:cubicBezTo>
                <a:lnTo>
                  <a:pt x="20354" y="25648"/>
                </a:lnTo>
                <a:lnTo>
                  <a:pt x="20585" y="25667"/>
                </a:lnTo>
                <a:lnTo>
                  <a:pt x="20794" y="25682"/>
                </a:lnTo>
                <a:close/>
                <a:moveTo>
                  <a:pt x="18342" y="25426"/>
                </a:moveTo>
                <a:cubicBezTo>
                  <a:pt x="18510" y="25449"/>
                  <a:pt x="18665" y="25334"/>
                  <a:pt x="18688" y="25166"/>
                </a:cubicBezTo>
                <a:cubicBezTo>
                  <a:pt x="18713" y="24998"/>
                  <a:pt x="18596" y="24846"/>
                  <a:pt x="18430" y="24820"/>
                </a:cubicBezTo>
                <a:lnTo>
                  <a:pt x="18124" y="24776"/>
                </a:lnTo>
                <a:lnTo>
                  <a:pt x="17831" y="24730"/>
                </a:lnTo>
                <a:cubicBezTo>
                  <a:pt x="17668" y="24709"/>
                  <a:pt x="17519" y="24822"/>
                  <a:pt x="17491" y="24984"/>
                </a:cubicBezTo>
                <a:cubicBezTo>
                  <a:pt x="17464" y="25147"/>
                  <a:pt x="17571" y="25302"/>
                  <a:pt x="17732" y="25334"/>
                </a:cubicBezTo>
                <a:lnTo>
                  <a:pt x="18034" y="25380"/>
                </a:lnTo>
                <a:lnTo>
                  <a:pt x="18342" y="25426"/>
                </a:lnTo>
                <a:close/>
                <a:moveTo>
                  <a:pt x="15915" y="24994"/>
                </a:moveTo>
                <a:cubicBezTo>
                  <a:pt x="16081" y="25032"/>
                  <a:pt x="16242" y="24927"/>
                  <a:pt x="16278" y="24762"/>
                </a:cubicBezTo>
                <a:cubicBezTo>
                  <a:pt x="16316" y="24598"/>
                  <a:pt x="16211" y="24435"/>
                  <a:pt x="16045" y="24399"/>
                </a:cubicBezTo>
                <a:lnTo>
                  <a:pt x="15842" y="24355"/>
                </a:lnTo>
                <a:lnTo>
                  <a:pt x="15616" y="24303"/>
                </a:lnTo>
                <a:lnTo>
                  <a:pt x="15454" y="24265"/>
                </a:lnTo>
                <a:cubicBezTo>
                  <a:pt x="15140" y="24194"/>
                  <a:pt x="14937" y="24590"/>
                  <a:pt x="15197" y="24804"/>
                </a:cubicBezTo>
                <a:cubicBezTo>
                  <a:pt x="15232" y="24831"/>
                  <a:pt x="15272" y="24850"/>
                  <a:pt x="15314" y="24860"/>
                </a:cubicBezTo>
                <a:lnTo>
                  <a:pt x="15480" y="24898"/>
                </a:lnTo>
                <a:lnTo>
                  <a:pt x="15712" y="24950"/>
                </a:lnTo>
                <a:lnTo>
                  <a:pt x="15915" y="24994"/>
                </a:lnTo>
                <a:close/>
                <a:moveTo>
                  <a:pt x="13526" y="24397"/>
                </a:moveTo>
                <a:cubicBezTo>
                  <a:pt x="13845" y="24489"/>
                  <a:pt x="14063" y="24072"/>
                  <a:pt x="13799" y="23863"/>
                </a:cubicBezTo>
                <a:cubicBezTo>
                  <a:pt x="13767" y="23837"/>
                  <a:pt x="13734" y="23821"/>
                  <a:pt x="13696" y="23810"/>
                </a:cubicBezTo>
                <a:lnTo>
                  <a:pt x="13350" y="23708"/>
                </a:lnTo>
                <a:lnTo>
                  <a:pt x="13118" y="23636"/>
                </a:lnTo>
                <a:cubicBezTo>
                  <a:pt x="12818" y="23540"/>
                  <a:pt x="12581" y="23917"/>
                  <a:pt x="12812" y="24146"/>
                </a:cubicBezTo>
                <a:cubicBezTo>
                  <a:pt x="12845" y="24179"/>
                  <a:pt x="12887" y="24204"/>
                  <a:pt x="12933" y="24219"/>
                </a:cubicBezTo>
                <a:lnTo>
                  <a:pt x="13176" y="24292"/>
                </a:lnTo>
                <a:lnTo>
                  <a:pt x="13526" y="24395"/>
                </a:lnTo>
                <a:close/>
                <a:moveTo>
                  <a:pt x="11183" y="23634"/>
                </a:moveTo>
                <a:cubicBezTo>
                  <a:pt x="11496" y="23747"/>
                  <a:pt x="11743" y="23347"/>
                  <a:pt x="11491" y="23119"/>
                </a:cubicBezTo>
                <a:cubicBezTo>
                  <a:pt x="11462" y="23093"/>
                  <a:pt x="11429" y="23073"/>
                  <a:pt x="11393" y="23060"/>
                </a:cubicBezTo>
                <a:lnTo>
                  <a:pt x="11123" y="22959"/>
                </a:lnTo>
                <a:lnTo>
                  <a:pt x="10827" y="22848"/>
                </a:lnTo>
                <a:cubicBezTo>
                  <a:pt x="10538" y="22731"/>
                  <a:pt x="10272" y="23087"/>
                  <a:pt x="10490" y="23339"/>
                </a:cubicBezTo>
                <a:cubicBezTo>
                  <a:pt x="10521" y="23372"/>
                  <a:pt x="10561" y="23399"/>
                  <a:pt x="10605" y="23416"/>
                </a:cubicBezTo>
                <a:lnTo>
                  <a:pt x="10907" y="23531"/>
                </a:lnTo>
                <a:lnTo>
                  <a:pt x="11183" y="23634"/>
                </a:lnTo>
                <a:close/>
                <a:moveTo>
                  <a:pt x="8897" y="22706"/>
                </a:moveTo>
                <a:cubicBezTo>
                  <a:pt x="9203" y="22844"/>
                  <a:pt x="9477" y="22458"/>
                  <a:pt x="9243" y="22215"/>
                </a:cubicBezTo>
                <a:cubicBezTo>
                  <a:pt x="9218" y="22188"/>
                  <a:pt x="9186" y="22165"/>
                  <a:pt x="9150" y="22150"/>
                </a:cubicBezTo>
                <a:lnTo>
                  <a:pt x="8945" y="22056"/>
                </a:lnTo>
                <a:lnTo>
                  <a:pt x="8731" y="21958"/>
                </a:lnTo>
                <a:lnTo>
                  <a:pt x="8599" y="21897"/>
                </a:lnTo>
                <a:cubicBezTo>
                  <a:pt x="8448" y="21826"/>
                  <a:pt x="8266" y="21891"/>
                  <a:pt x="8193" y="22041"/>
                </a:cubicBezTo>
                <a:cubicBezTo>
                  <a:pt x="8121" y="22194"/>
                  <a:pt x="8186" y="22377"/>
                  <a:pt x="8337" y="22450"/>
                </a:cubicBezTo>
                <a:lnTo>
                  <a:pt x="8474" y="22513"/>
                </a:lnTo>
                <a:lnTo>
                  <a:pt x="8692" y="22614"/>
                </a:lnTo>
                <a:close/>
                <a:moveTo>
                  <a:pt x="6686" y="21616"/>
                </a:moveTo>
                <a:cubicBezTo>
                  <a:pt x="6992" y="21777"/>
                  <a:pt x="7289" y="21394"/>
                  <a:pt x="7057" y="21140"/>
                </a:cubicBezTo>
                <a:cubicBezTo>
                  <a:pt x="7034" y="21115"/>
                  <a:pt x="7009" y="21096"/>
                  <a:pt x="6979" y="21079"/>
                </a:cubicBezTo>
                <a:lnTo>
                  <a:pt x="6841" y="21004"/>
                </a:lnTo>
                <a:lnTo>
                  <a:pt x="6636" y="20891"/>
                </a:lnTo>
                <a:lnTo>
                  <a:pt x="6449" y="20786"/>
                </a:lnTo>
                <a:cubicBezTo>
                  <a:pt x="6302" y="20702"/>
                  <a:pt x="6116" y="20755"/>
                  <a:pt x="6032" y="20901"/>
                </a:cubicBezTo>
                <a:cubicBezTo>
                  <a:pt x="5950" y="21048"/>
                  <a:pt x="6001" y="21235"/>
                  <a:pt x="6147" y="21316"/>
                </a:cubicBezTo>
                <a:lnTo>
                  <a:pt x="6338" y="21423"/>
                </a:lnTo>
                <a:lnTo>
                  <a:pt x="6548" y="21541"/>
                </a:lnTo>
                <a:lnTo>
                  <a:pt x="6686" y="21614"/>
                </a:lnTo>
                <a:close/>
                <a:moveTo>
                  <a:pt x="4565" y="20361"/>
                </a:moveTo>
                <a:cubicBezTo>
                  <a:pt x="4812" y="20524"/>
                  <a:pt x="5131" y="20260"/>
                  <a:pt x="5014" y="19986"/>
                </a:cubicBezTo>
                <a:cubicBezTo>
                  <a:pt x="4990" y="19929"/>
                  <a:pt x="4949" y="19881"/>
                  <a:pt x="4898" y="19847"/>
                </a:cubicBezTo>
                <a:lnTo>
                  <a:pt x="4632" y="19673"/>
                </a:lnTo>
                <a:lnTo>
                  <a:pt x="4393" y="19516"/>
                </a:lnTo>
                <a:cubicBezTo>
                  <a:pt x="4255" y="19422"/>
                  <a:pt x="4064" y="19457"/>
                  <a:pt x="3970" y="19596"/>
                </a:cubicBezTo>
                <a:cubicBezTo>
                  <a:pt x="3873" y="19736"/>
                  <a:pt x="3909" y="19925"/>
                  <a:pt x="4049" y="20021"/>
                </a:cubicBezTo>
                <a:lnTo>
                  <a:pt x="4295" y="20185"/>
                </a:lnTo>
                <a:lnTo>
                  <a:pt x="4565" y="20361"/>
                </a:lnTo>
                <a:close/>
                <a:moveTo>
                  <a:pt x="2547" y="18938"/>
                </a:moveTo>
                <a:cubicBezTo>
                  <a:pt x="2813" y="19143"/>
                  <a:pt x="3173" y="18827"/>
                  <a:pt x="2991" y="18531"/>
                </a:cubicBezTo>
                <a:cubicBezTo>
                  <a:pt x="2972" y="18502"/>
                  <a:pt x="2947" y="18475"/>
                  <a:pt x="2920" y="18454"/>
                </a:cubicBezTo>
                <a:lnTo>
                  <a:pt x="2735" y="18311"/>
                </a:lnTo>
                <a:lnTo>
                  <a:pt x="2553" y="18166"/>
                </a:lnTo>
                <a:lnTo>
                  <a:pt x="2446" y="18081"/>
                </a:lnTo>
                <a:cubicBezTo>
                  <a:pt x="2184" y="17871"/>
                  <a:pt x="1820" y="18177"/>
                  <a:pt x="1991" y="18475"/>
                </a:cubicBezTo>
                <a:cubicBezTo>
                  <a:pt x="2010" y="18504"/>
                  <a:pt x="2033" y="18531"/>
                  <a:pt x="2061" y="18554"/>
                </a:cubicBezTo>
                <a:lnTo>
                  <a:pt x="2172" y="18642"/>
                </a:lnTo>
                <a:lnTo>
                  <a:pt x="2358" y="1879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19956688" name="Google Shape;1610;p87"/>
          <p:cNvSpPr/>
          <p:nvPr/>
        </p:nvSpPr>
        <p:spPr bwMode="auto">
          <a:xfrm>
            <a:off x="306750" y="337515"/>
            <a:ext cx="312544" cy="403964"/>
          </a:xfrm>
          <a:custGeom>
            <a:avLst/>
            <a:gdLst/>
            <a:ahLst/>
            <a:cxnLst/>
            <a:rect l="l" t="t" r="r" b="b"/>
            <a:pathLst>
              <a:path w="14899" h="19257" fill="norm" stroke="1" extrusionOk="0">
                <a:moveTo>
                  <a:pt x="32" y="13269"/>
                </a:moveTo>
                <a:cubicBezTo>
                  <a:pt x="0" y="11946"/>
                  <a:pt x="1365" y="11112"/>
                  <a:pt x="2331" y="10471"/>
                </a:cubicBezTo>
                <a:cubicBezTo>
                  <a:pt x="3859" y="9454"/>
                  <a:pt x="5370" y="8348"/>
                  <a:pt x="6252" y="6692"/>
                </a:cubicBezTo>
                <a:cubicBezTo>
                  <a:pt x="6422" y="6376"/>
                  <a:pt x="6558" y="6040"/>
                  <a:pt x="6654" y="5695"/>
                </a:cubicBezTo>
                <a:cubicBezTo>
                  <a:pt x="6809" y="5125"/>
                  <a:pt x="6874" y="4414"/>
                  <a:pt x="6132" y="4295"/>
                </a:cubicBezTo>
                <a:cubicBezTo>
                  <a:pt x="5372" y="4173"/>
                  <a:pt x="4525" y="4550"/>
                  <a:pt x="4175" y="5252"/>
                </a:cubicBezTo>
                <a:cubicBezTo>
                  <a:pt x="4037" y="5533"/>
                  <a:pt x="3670" y="5510"/>
                  <a:pt x="3494" y="5284"/>
                </a:cubicBezTo>
                <a:cubicBezTo>
                  <a:pt x="3110" y="4785"/>
                  <a:pt x="2559" y="4446"/>
                  <a:pt x="2155" y="3959"/>
                </a:cubicBezTo>
                <a:cubicBezTo>
                  <a:pt x="1985" y="3798"/>
                  <a:pt x="1866" y="3599"/>
                  <a:pt x="1838" y="3362"/>
                </a:cubicBezTo>
                <a:cubicBezTo>
                  <a:pt x="1700" y="2163"/>
                  <a:pt x="4089" y="745"/>
                  <a:pt x="5066" y="474"/>
                </a:cubicBezTo>
                <a:cubicBezTo>
                  <a:pt x="6579" y="1"/>
                  <a:pt x="8587" y="189"/>
                  <a:pt x="9911" y="1107"/>
                </a:cubicBezTo>
                <a:cubicBezTo>
                  <a:pt x="10961" y="1834"/>
                  <a:pt x="11787" y="2813"/>
                  <a:pt x="11829" y="4142"/>
                </a:cubicBezTo>
                <a:cubicBezTo>
                  <a:pt x="11871" y="5464"/>
                  <a:pt x="11127" y="6768"/>
                  <a:pt x="10383" y="7809"/>
                </a:cubicBezTo>
                <a:cubicBezTo>
                  <a:pt x="9919" y="8459"/>
                  <a:pt x="9406" y="9071"/>
                  <a:pt x="8897" y="9683"/>
                </a:cubicBezTo>
                <a:cubicBezTo>
                  <a:pt x="8620" y="10014"/>
                  <a:pt x="8302" y="10383"/>
                  <a:pt x="8040" y="10756"/>
                </a:cubicBezTo>
                <a:cubicBezTo>
                  <a:pt x="9565" y="10427"/>
                  <a:pt x="11959" y="10117"/>
                  <a:pt x="13231" y="10737"/>
                </a:cubicBezTo>
                <a:cubicBezTo>
                  <a:pt x="13459" y="10829"/>
                  <a:pt x="13660" y="10978"/>
                  <a:pt x="13818" y="11167"/>
                </a:cubicBezTo>
                <a:cubicBezTo>
                  <a:pt x="14605" y="11852"/>
                  <a:pt x="14899" y="12870"/>
                  <a:pt x="14545" y="13868"/>
                </a:cubicBezTo>
                <a:cubicBezTo>
                  <a:pt x="13790" y="15987"/>
                  <a:pt x="11902" y="15890"/>
                  <a:pt x="10033" y="16136"/>
                </a:cubicBezTo>
                <a:cubicBezTo>
                  <a:pt x="8436" y="16345"/>
                  <a:pt x="7564" y="17703"/>
                  <a:pt x="6309" y="18539"/>
                </a:cubicBezTo>
                <a:cubicBezTo>
                  <a:pt x="5598" y="19011"/>
                  <a:pt x="4479" y="19256"/>
                  <a:pt x="3724" y="18747"/>
                </a:cubicBezTo>
                <a:cubicBezTo>
                  <a:pt x="3603" y="18663"/>
                  <a:pt x="3483" y="18583"/>
                  <a:pt x="3364" y="18502"/>
                </a:cubicBezTo>
                <a:cubicBezTo>
                  <a:pt x="1423" y="17186"/>
                  <a:pt x="86" y="15968"/>
                  <a:pt x="34" y="13424"/>
                </a:cubicBezTo>
                <a:cubicBezTo>
                  <a:pt x="23" y="13373"/>
                  <a:pt x="23" y="13319"/>
                  <a:pt x="34" y="13269"/>
                </a:cubicBezTo>
                <a:close/>
                <a:moveTo>
                  <a:pt x="13845" y="12839"/>
                </a:moveTo>
                <a:cubicBezTo>
                  <a:pt x="13300" y="13858"/>
                  <a:pt x="12237" y="13996"/>
                  <a:pt x="11089" y="14015"/>
                </a:cubicBezTo>
                <a:cubicBezTo>
                  <a:pt x="9831" y="14038"/>
                  <a:pt x="8530" y="14027"/>
                  <a:pt x="7428" y="14725"/>
                </a:cubicBezTo>
                <a:cubicBezTo>
                  <a:pt x="6627" y="15232"/>
                  <a:pt x="6074" y="15905"/>
                  <a:pt x="5433" y="16584"/>
                </a:cubicBezTo>
                <a:cubicBezTo>
                  <a:pt x="4638" y="17422"/>
                  <a:pt x="3804" y="17556"/>
                  <a:pt x="2928" y="16972"/>
                </a:cubicBezTo>
                <a:cubicBezTo>
                  <a:pt x="3249" y="17244"/>
                  <a:pt x="3582" y="17508"/>
                  <a:pt x="3911" y="17783"/>
                </a:cubicBezTo>
                <a:cubicBezTo>
                  <a:pt x="4165" y="17992"/>
                  <a:pt x="4452" y="18129"/>
                  <a:pt x="4785" y="18120"/>
                </a:cubicBezTo>
                <a:cubicBezTo>
                  <a:pt x="6013" y="18087"/>
                  <a:pt x="7308" y="16163"/>
                  <a:pt x="8528" y="15683"/>
                </a:cubicBezTo>
                <a:cubicBezTo>
                  <a:pt x="9188" y="15425"/>
                  <a:pt x="9987" y="15394"/>
                  <a:pt x="10689" y="15343"/>
                </a:cubicBezTo>
                <a:cubicBezTo>
                  <a:pt x="11678" y="15272"/>
                  <a:pt x="12868" y="15186"/>
                  <a:pt x="13465" y="14268"/>
                </a:cubicBezTo>
                <a:cubicBezTo>
                  <a:pt x="13740" y="13845"/>
                  <a:pt x="13899" y="13338"/>
                  <a:pt x="13845" y="12843"/>
                </a:cubicBezTo>
                <a:close/>
                <a:moveTo>
                  <a:pt x="4290" y="12988"/>
                </a:moveTo>
                <a:cubicBezTo>
                  <a:pt x="4001" y="13258"/>
                  <a:pt x="3701" y="13518"/>
                  <a:pt x="3391" y="13763"/>
                </a:cubicBezTo>
                <a:cubicBezTo>
                  <a:pt x="3054" y="14031"/>
                  <a:pt x="2513" y="13644"/>
                  <a:pt x="2790" y="13252"/>
                </a:cubicBezTo>
                <a:cubicBezTo>
                  <a:pt x="3054" y="12879"/>
                  <a:pt x="3458" y="12567"/>
                  <a:pt x="3844" y="12323"/>
                </a:cubicBezTo>
                <a:cubicBezTo>
                  <a:pt x="4963" y="11292"/>
                  <a:pt x="5963" y="10140"/>
                  <a:pt x="6996" y="9023"/>
                </a:cubicBezTo>
                <a:cubicBezTo>
                  <a:pt x="7960" y="7981"/>
                  <a:pt x="8953" y="6766"/>
                  <a:pt x="9387" y="5393"/>
                </a:cubicBezTo>
                <a:cubicBezTo>
                  <a:pt x="9936" y="3649"/>
                  <a:pt x="9284" y="2283"/>
                  <a:pt x="7629" y="1537"/>
                </a:cubicBezTo>
                <a:cubicBezTo>
                  <a:pt x="6583" y="1065"/>
                  <a:pt x="5344" y="998"/>
                  <a:pt x="4332" y="1595"/>
                </a:cubicBezTo>
                <a:cubicBezTo>
                  <a:pt x="3963" y="1811"/>
                  <a:pt x="2750" y="2723"/>
                  <a:pt x="2679" y="3224"/>
                </a:cubicBezTo>
                <a:cubicBezTo>
                  <a:pt x="2819" y="3364"/>
                  <a:pt x="2966" y="3557"/>
                  <a:pt x="3092" y="3695"/>
                </a:cubicBezTo>
                <a:cubicBezTo>
                  <a:pt x="3303" y="3930"/>
                  <a:pt x="3534" y="4148"/>
                  <a:pt x="3781" y="4343"/>
                </a:cubicBezTo>
                <a:cubicBezTo>
                  <a:pt x="4083" y="3920"/>
                  <a:pt x="4598" y="3628"/>
                  <a:pt x="5080" y="3486"/>
                </a:cubicBezTo>
                <a:cubicBezTo>
                  <a:pt x="6262" y="3140"/>
                  <a:pt x="7434" y="3580"/>
                  <a:pt x="7528" y="4938"/>
                </a:cubicBezTo>
                <a:cubicBezTo>
                  <a:pt x="7549" y="5229"/>
                  <a:pt x="7532" y="5523"/>
                  <a:pt x="7480" y="5810"/>
                </a:cubicBezTo>
                <a:cubicBezTo>
                  <a:pt x="7090" y="7989"/>
                  <a:pt x="4785" y="9796"/>
                  <a:pt x="3043" y="10953"/>
                </a:cubicBezTo>
                <a:cubicBezTo>
                  <a:pt x="2429" y="11359"/>
                  <a:pt x="510" y="12395"/>
                  <a:pt x="826" y="13327"/>
                </a:cubicBezTo>
                <a:cubicBezTo>
                  <a:pt x="1057" y="14004"/>
                  <a:pt x="1639" y="14547"/>
                  <a:pt x="2098" y="15077"/>
                </a:cubicBezTo>
                <a:cubicBezTo>
                  <a:pt x="2532" y="15574"/>
                  <a:pt x="3148" y="16387"/>
                  <a:pt x="3823" y="16536"/>
                </a:cubicBezTo>
                <a:cubicBezTo>
                  <a:pt x="4617" y="16712"/>
                  <a:pt x="5189" y="15566"/>
                  <a:pt x="5676" y="15090"/>
                </a:cubicBezTo>
                <a:cubicBezTo>
                  <a:pt x="6747" y="14042"/>
                  <a:pt x="8082" y="13342"/>
                  <a:pt x="9595" y="13260"/>
                </a:cubicBezTo>
                <a:cubicBezTo>
                  <a:pt x="10504" y="13210"/>
                  <a:pt x="11569" y="13357"/>
                  <a:pt x="12443" y="13084"/>
                </a:cubicBezTo>
                <a:cubicBezTo>
                  <a:pt x="12648" y="13019"/>
                  <a:pt x="12830" y="12875"/>
                  <a:pt x="12967" y="12709"/>
                </a:cubicBezTo>
                <a:cubicBezTo>
                  <a:pt x="13172" y="12455"/>
                  <a:pt x="13371" y="11990"/>
                  <a:pt x="13187" y="11676"/>
                </a:cubicBezTo>
                <a:cubicBezTo>
                  <a:pt x="13130" y="11632"/>
                  <a:pt x="13071" y="11592"/>
                  <a:pt x="13009" y="11556"/>
                </a:cubicBezTo>
                <a:cubicBezTo>
                  <a:pt x="12514" y="11376"/>
                  <a:pt x="11569" y="11393"/>
                  <a:pt x="11051" y="11414"/>
                </a:cubicBezTo>
                <a:cubicBezTo>
                  <a:pt x="10026" y="11460"/>
                  <a:pt x="9006" y="11579"/>
                  <a:pt x="7998" y="11774"/>
                </a:cubicBezTo>
                <a:cubicBezTo>
                  <a:pt x="6814" y="11999"/>
                  <a:pt x="5336" y="12372"/>
                  <a:pt x="4288" y="12988"/>
                </a:cubicBezTo>
                <a:close/>
                <a:moveTo>
                  <a:pt x="5854" y="11380"/>
                </a:moveTo>
                <a:cubicBezTo>
                  <a:pt x="6221" y="11248"/>
                  <a:pt x="6594" y="11129"/>
                  <a:pt x="6967" y="11024"/>
                </a:cubicBezTo>
                <a:cubicBezTo>
                  <a:pt x="7199" y="10561"/>
                  <a:pt x="7700" y="9978"/>
                  <a:pt x="8014" y="9595"/>
                </a:cubicBezTo>
                <a:cubicBezTo>
                  <a:pt x="8576" y="8907"/>
                  <a:pt x="9140" y="8224"/>
                  <a:pt x="9649" y="7497"/>
                </a:cubicBezTo>
                <a:cubicBezTo>
                  <a:pt x="10366" y="6472"/>
                  <a:pt x="11273" y="4955"/>
                  <a:pt x="11028" y="3649"/>
                </a:cubicBezTo>
                <a:cubicBezTo>
                  <a:pt x="10867" y="2786"/>
                  <a:pt x="10240" y="2201"/>
                  <a:pt x="9498" y="1790"/>
                </a:cubicBezTo>
                <a:lnTo>
                  <a:pt x="9471" y="1774"/>
                </a:lnTo>
                <a:cubicBezTo>
                  <a:pt x="9810" y="2117"/>
                  <a:pt x="10066" y="2532"/>
                  <a:pt x="10221" y="2989"/>
                </a:cubicBezTo>
                <a:cubicBezTo>
                  <a:pt x="10827" y="4819"/>
                  <a:pt x="9840" y="6728"/>
                  <a:pt x="8756" y="8159"/>
                </a:cubicBezTo>
                <a:cubicBezTo>
                  <a:pt x="8094" y="9035"/>
                  <a:pt x="7317" y="9804"/>
                  <a:pt x="6570" y="10603"/>
                </a:cubicBezTo>
                <a:cubicBezTo>
                  <a:pt x="6329" y="10861"/>
                  <a:pt x="6091" y="11123"/>
                  <a:pt x="5852" y="1138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51490193" name="Google Shape;1611;p87"/>
          <p:cNvSpPr/>
          <p:nvPr/>
        </p:nvSpPr>
        <p:spPr bwMode="auto">
          <a:xfrm rot="5770332" flipH="1">
            <a:off x="2582772" y="45723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8" preserve="0" showMasterPhAnim="0" showMasterSp="1" userDrawn="1">
  <p:cSld name="CUSTOM_2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099898" name="Google Shape;1613;p88"/>
          <p:cNvSpPr txBox="1"/>
          <p:nvPr>
            <p:ph type="ctrTitle"/>
          </p:nvPr>
        </p:nvSpPr>
        <p:spPr bwMode="auto">
          <a:xfrm flipH="1">
            <a:off x="4384075" y="1653550"/>
            <a:ext cx="4046700" cy="9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0137050" name="Google Shape;1614;p88"/>
          <p:cNvSpPr txBox="1"/>
          <p:nvPr>
            <p:ph type="subTitle" idx="1"/>
          </p:nvPr>
        </p:nvSpPr>
        <p:spPr bwMode="auto">
          <a:xfrm flipH="1">
            <a:off x="4384075" y="2647825"/>
            <a:ext cx="40467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4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1194563" name="Google Shape;1615;p88"/>
          <p:cNvSpPr/>
          <p:nvPr/>
        </p:nvSpPr>
        <p:spPr bwMode="auto">
          <a:xfrm rot="5400000">
            <a:off x="8158634" y="503738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57329547" name="Google Shape;1616;p88"/>
          <p:cNvSpPr/>
          <p:nvPr/>
        </p:nvSpPr>
        <p:spPr bwMode="auto">
          <a:xfrm rot="-8330706" flipH="1">
            <a:off x="8711331" y="1465222"/>
            <a:ext cx="117371" cy="117411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26807351" name="Google Shape;1617;p88"/>
          <p:cNvSpPr/>
          <p:nvPr/>
        </p:nvSpPr>
        <p:spPr bwMode="auto">
          <a:xfrm rot="-8330772" flipH="1">
            <a:off x="8643883" y="1643453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38511702" name="Google Shape;1618;p88"/>
          <p:cNvSpPr/>
          <p:nvPr/>
        </p:nvSpPr>
        <p:spPr bwMode="auto">
          <a:xfrm rot="8099999">
            <a:off x="-459579" y="3916794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7390534" name="Google Shape;1619;p88"/>
          <p:cNvSpPr/>
          <p:nvPr/>
        </p:nvSpPr>
        <p:spPr bwMode="auto">
          <a:xfrm rot="3807597" flipH="1">
            <a:off x="538231" y="4543097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029066568" name="Google Shape;1620;p88"/>
          <p:cNvGrpSpPr/>
          <p:nvPr/>
        </p:nvGrpSpPr>
        <p:grpSpPr bwMode="auto">
          <a:xfrm rot="-7200372" flipH="1">
            <a:off x="511697" y="301334"/>
            <a:ext cx="306753" cy="476334"/>
            <a:chOff x="4452729" y="352000"/>
            <a:chExt cx="225596" cy="350302"/>
          </a:xfrm>
        </p:grpSpPr>
        <p:sp>
          <p:nvSpPr>
            <p:cNvPr id="1621" name="Google Shape;1621;p88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22" name="Google Shape;1622;p88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23" name="Google Shape;1623;p88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217706781" name="Google Shape;1624;p88"/>
          <p:cNvSpPr/>
          <p:nvPr/>
        </p:nvSpPr>
        <p:spPr bwMode="auto">
          <a:xfrm>
            <a:off x="8125038" y="4439613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fill="norm" stroke="1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1" preserve="0" showMasterPhAnim="0" showMasterSp="1" userDrawn="1">
  <p:cSld name="CUSTOM_9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300129" name="Google Shape;1626;p89"/>
          <p:cNvSpPr txBox="1"/>
          <p:nvPr>
            <p:ph type="title"/>
          </p:nvPr>
        </p:nvSpPr>
        <p:spPr bwMode="auto">
          <a:xfrm>
            <a:off x="7200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7755619" name="Google Shape;1627;p89"/>
          <p:cNvSpPr txBox="1"/>
          <p:nvPr>
            <p:ph type="subTitle" idx="1"/>
          </p:nvPr>
        </p:nvSpPr>
        <p:spPr bwMode="auto">
          <a:xfrm flipH="1">
            <a:off x="719975" y="2631625"/>
            <a:ext cx="20172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942908396" name="Google Shape;1628;p89"/>
          <p:cNvSpPr txBox="1"/>
          <p:nvPr>
            <p:ph type="subTitle" idx="2"/>
          </p:nvPr>
        </p:nvSpPr>
        <p:spPr bwMode="auto">
          <a:xfrm flipH="1">
            <a:off x="6366825" y="1515100"/>
            <a:ext cx="2143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883377837" name="Google Shape;1629;p89"/>
          <p:cNvSpPr txBox="1"/>
          <p:nvPr>
            <p:ph type="title" idx="3"/>
          </p:nvPr>
        </p:nvSpPr>
        <p:spPr bwMode="auto">
          <a:xfrm>
            <a:off x="806325" y="2245525"/>
            <a:ext cx="1704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510676200" name="Google Shape;1630;p89"/>
          <p:cNvSpPr txBox="1"/>
          <p:nvPr>
            <p:ph type="title" idx="4"/>
          </p:nvPr>
        </p:nvSpPr>
        <p:spPr bwMode="auto">
          <a:xfrm>
            <a:off x="6654350" y="2243550"/>
            <a:ext cx="1786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113764997" name="Google Shape;1631;p89"/>
          <p:cNvSpPr/>
          <p:nvPr/>
        </p:nvSpPr>
        <p:spPr bwMode="auto">
          <a:xfrm rot="-5400000">
            <a:off x="-502916" y="350938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81322305" name="Google Shape;1632;p89"/>
          <p:cNvSpPr/>
          <p:nvPr/>
        </p:nvSpPr>
        <p:spPr bwMode="auto"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3012280" name="Google Shape;1633;p89"/>
          <p:cNvSpPr/>
          <p:nvPr/>
        </p:nvSpPr>
        <p:spPr bwMode="auto">
          <a:xfrm rot="-2567227">
            <a:off x="-436806" y="4004863"/>
            <a:ext cx="1069130" cy="1530278"/>
          </a:xfrm>
          <a:custGeom>
            <a:avLst/>
            <a:gdLst/>
            <a:ahLst/>
            <a:cxnLst/>
            <a:rect l="l" t="t" r="r" b="b"/>
            <a:pathLst>
              <a:path w="42770" h="61218" fill="norm" stroke="1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14875424" name="Google Shape;1634;p89"/>
          <p:cNvSpPr/>
          <p:nvPr/>
        </p:nvSpPr>
        <p:spPr bwMode="auto">
          <a:xfrm rot="2469417" flipH="1">
            <a:off x="8690510" y="255318"/>
            <a:ext cx="301652" cy="301751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89827127" name="Google Shape;1635;p89"/>
          <p:cNvSpPr/>
          <p:nvPr/>
        </p:nvSpPr>
        <p:spPr bwMode="auto">
          <a:xfrm rot="2469375" flipH="1">
            <a:off x="410009" y="3122590"/>
            <a:ext cx="176982" cy="177043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2" preserve="0" showMasterPhAnim="0" showMasterSp="1" userDrawn="1">
  <p:cSld name="CUSTOM_1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0549684" name="Google Shape;1637;p90"/>
          <p:cNvSpPr txBox="1"/>
          <p:nvPr>
            <p:ph type="title"/>
          </p:nvPr>
        </p:nvSpPr>
        <p:spPr bwMode="auto">
          <a:xfrm>
            <a:off x="713213" y="967800"/>
            <a:ext cx="3590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6429095" name="Google Shape;1638;p90"/>
          <p:cNvSpPr txBox="1"/>
          <p:nvPr>
            <p:ph type="subTitle" idx="1"/>
          </p:nvPr>
        </p:nvSpPr>
        <p:spPr bwMode="auto">
          <a:xfrm flipH="1">
            <a:off x="5528062" y="1315700"/>
            <a:ext cx="26766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69476774" name="Google Shape;1639;p90"/>
          <p:cNvSpPr txBox="1"/>
          <p:nvPr>
            <p:ph type="title" idx="2"/>
          </p:nvPr>
        </p:nvSpPr>
        <p:spPr bwMode="auto">
          <a:xfrm>
            <a:off x="5528463" y="967800"/>
            <a:ext cx="2676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918629700" name="Google Shape;1640;p90"/>
          <p:cNvSpPr txBox="1"/>
          <p:nvPr>
            <p:ph type="subTitle" idx="3"/>
          </p:nvPr>
        </p:nvSpPr>
        <p:spPr bwMode="auto">
          <a:xfrm flipH="1">
            <a:off x="5528062" y="3136800"/>
            <a:ext cx="26766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024174234" name="Google Shape;1641;p90"/>
          <p:cNvSpPr txBox="1"/>
          <p:nvPr>
            <p:ph type="title" idx="4"/>
          </p:nvPr>
        </p:nvSpPr>
        <p:spPr bwMode="auto">
          <a:xfrm>
            <a:off x="5528463" y="2788900"/>
            <a:ext cx="2676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192485743" name="Google Shape;1642;p90"/>
          <p:cNvSpPr/>
          <p:nvPr/>
        </p:nvSpPr>
        <p:spPr bwMode="auto">
          <a:xfrm flipH="1">
            <a:off x="58" y="3062049"/>
            <a:ext cx="2210445" cy="2081324"/>
          </a:xfrm>
          <a:custGeom>
            <a:avLst/>
            <a:gdLst/>
            <a:ahLst/>
            <a:cxnLst/>
            <a:rect l="l" t="t" r="r" b="b"/>
            <a:pathLst>
              <a:path w="59301" h="55837" fill="norm" stroke="1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73872037" name="Google Shape;1643;p90"/>
          <p:cNvSpPr/>
          <p:nvPr/>
        </p:nvSpPr>
        <p:spPr bwMode="auto">
          <a:xfrm rot="3807597" flipH="1">
            <a:off x="1088131" y="4279685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91799038" name="Google Shape;1644;p90"/>
          <p:cNvSpPr/>
          <p:nvPr/>
        </p:nvSpPr>
        <p:spPr bwMode="auto">
          <a:xfrm>
            <a:off x="7651550" y="260100"/>
            <a:ext cx="1137549" cy="1447123"/>
          </a:xfrm>
          <a:custGeom>
            <a:avLst/>
            <a:gdLst/>
            <a:ahLst/>
            <a:cxnLst/>
            <a:rect l="l" t="t" r="r" b="b"/>
            <a:pathLst>
              <a:path w="38311" h="48737" fill="norm" stroke="1" extrusionOk="0">
                <a:moveTo>
                  <a:pt x="36785" y="48209"/>
                </a:moveTo>
                <a:cubicBezTo>
                  <a:pt x="36703" y="48523"/>
                  <a:pt x="37103" y="48737"/>
                  <a:pt x="37319" y="48475"/>
                </a:cubicBezTo>
                <a:cubicBezTo>
                  <a:pt x="37344" y="48444"/>
                  <a:pt x="37363" y="48406"/>
                  <a:pt x="37374" y="48366"/>
                </a:cubicBezTo>
                <a:lnTo>
                  <a:pt x="37409" y="48232"/>
                </a:lnTo>
                <a:lnTo>
                  <a:pt x="37441" y="48098"/>
                </a:lnTo>
                <a:lnTo>
                  <a:pt x="37472" y="47966"/>
                </a:lnTo>
                <a:lnTo>
                  <a:pt x="37502" y="47832"/>
                </a:lnTo>
                <a:lnTo>
                  <a:pt x="37518" y="47756"/>
                </a:lnTo>
                <a:cubicBezTo>
                  <a:pt x="37558" y="47588"/>
                  <a:pt x="37453" y="47421"/>
                  <a:pt x="37286" y="47385"/>
                </a:cubicBezTo>
                <a:cubicBezTo>
                  <a:pt x="37116" y="47350"/>
                  <a:pt x="36950" y="47459"/>
                  <a:pt x="36921" y="47628"/>
                </a:cubicBezTo>
                <a:lnTo>
                  <a:pt x="36904" y="47704"/>
                </a:lnTo>
                <a:lnTo>
                  <a:pt x="36877" y="47832"/>
                </a:lnTo>
                <a:lnTo>
                  <a:pt x="36848" y="47957"/>
                </a:lnTo>
                <a:lnTo>
                  <a:pt x="36816" y="48083"/>
                </a:lnTo>
                <a:close/>
                <a:moveTo>
                  <a:pt x="646" y="445"/>
                </a:moveTo>
                <a:cubicBezTo>
                  <a:pt x="657" y="91"/>
                  <a:pt x="166" y="1"/>
                  <a:pt x="51" y="336"/>
                </a:cubicBezTo>
                <a:cubicBezTo>
                  <a:pt x="43" y="363"/>
                  <a:pt x="36" y="391"/>
                  <a:pt x="36" y="418"/>
                </a:cubicBezTo>
                <a:lnTo>
                  <a:pt x="26" y="615"/>
                </a:lnTo>
                <a:lnTo>
                  <a:pt x="15" y="902"/>
                </a:lnTo>
                <a:lnTo>
                  <a:pt x="11" y="1036"/>
                </a:lnTo>
                <a:cubicBezTo>
                  <a:pt x="1" y="1346"/>
                  <a:pt x="420" y="1474"/>
                  <a:pt x="585" y="1189"/>
                </a:cubicBezTo>
                <a:cubicBezTo>
                  <a:pt x="608" y="1145"/>
                  <a:pt x="621" y="1099"/>
                  <a:pt x="621" y="1051"/>
                </a:cubicBezTo>
                <a:lnTo>
                  <a:pt x="625" y="923"/>
                </a:lnTo>
                <a:lnTo>
                  <a:pt x="636" y="642"/>
                </a:lnTo>
                <a:lnTo>
                  <a:pt x="646" y="445"/>
                </a:lnTo>
                <a:close/>
                <a:moveTo>
                  <a:pt x="627" y="2859"/>
                </a:moveTo>
                <a:cubicBezTo>
                  <a:pt x="619" y="2692"/>
                  <a:pt x="476" y="2562"/>
                  <a:pt x="307" y="2568"/>
                </a:cubicBezTo>
                <a:cubicBezTo>
                  <a:pt x="139" y="2576"/>
                  <a:pt x="9" y="2721"/>
                  <a:pt x="17" y="2889"/>
                </a:cubicBezTo>
                <a:lnTo>
                  <a:pt x="26" y="3123"/>
                </a:lnTo>
                <a:lnTo>
                  <a:pt x="40" y="3392"/>
                </a:lnTo>
                <a:lnTo>
                  <a:pt x="49" y="3505"/>
                </a:lnTo>
                <a:cubicBezTo>
                  <a:pt x="63" y="3767"/>
                  <a:pt x="382" y="3886"/>
                  <a:pt x="573" y="3698"/>
                </a:cubicBezTo>
                <a:cubicBezTo>
                  <a:pt x="634" y="3635"/>
                  <a:pt x="665" y="3551"/>
                  <a:pt x="659" y="3463"/>
                </a:cubicBezTo>
                <a:lnTo>
                  <a:pt x="652" y="3358"/>
                </a:lnTo>
                <a:lnTo>
                  <a:pt x="638" y="3096"/>
                </a:lnTo>
                <a:lnTo>
                  <a:pt x="627" y="2862"/>
                </a:lnTo>
                <a:close/>
                <a:moveTo>
                  <a:pt x="837" y="5263"/>
                </a:moveTo>
                <a:cubicBezTo>
                  <a:pt x="822" y="5154"/>
                  <a:pt x="749" y="5062"/>
                  <a:pt x="646" y="5022"/>
                </a:cubicBezTo>
                <a:cubicBezTo>
                  <a:pt x="430" y="4938"/>
                  <a:pt x="196" y="5123"/>
                  <a:pt x="233" y="5351"/>
                </a:cubicBezTo>
                <a:lnTo>
                  <a:pt x="248" y="5466"/>
                </a:lnTo>
                <a:lnTo>
                  <a:pt x="286" y="5716"/>
                </a:lnTo>
                <a:lnTo>
                  <a:pt x="325" y="5961"/>
                </a:lnTo>
                <a:cubicBezTo>
                  <a:pt x="374" y="6263"/>
                  <a:pt x="797" y="6309"/>
                  <a:pt x="910" y="6026"/>
                </a:cubicBezTo>
                <a:cubicBezTo>
                  <a:pt x="931" y="5974"/>
                  <a:pt x="937" y="5915"/>
                  <a:pt x="929" y="5860"/>
                </a:cubicBezTo>
                <a:lnTo>
                  <a:pt x="889" y="5622"/>
                </a:lnTo>
                <a:lnTo>
                  <a:pt x="854" y="5378"/>
                </a:lnTo>
                <a:lnTo>
                  <a:pt x="837" y="5263"/>
                </a:lnTo>
                <a:close/>
                <a:moveTo>
                  <a:pt x="1304" y="7625"/>
                </a:moveTo>
                <a:cubicBezTo>
                  <a:pt x="1260" y="7462"/>
                  <a:pt x="1093" y="7365"/>
                  <a:pt x="929" y="7407"/>
                </a:cubicBezTo>
                <a:cubicBezTo>
                  <a:pt x="768" y="7451"/>
                  <a:pt x="669" y="7619"/>
                  <a:pt x="713" y="7782"/>
                </a:cubicBezTo>
                <a:lnTo>
                  <a:pt x="740" y="7879"/>
                </a:lnTo>
                <a:lnTo>
                  <a:pt x="801" y="8109"/>
                </a:lnTo>
                <a:lnTo>
                  <a:pt x="881" y="8382"/>
                </a:lnTo>
                <a:cubicBezTo>
                  <a:pt x="929" y="8543"/>
                  <a:pt x="1101" y="8633"/>
                  <a:pt x="1262" y="8585"/>
                </a:cubicBezTo>
                <a:cubicBezTo>
                  <a:pt x="1424" y="8535"/>
                  <a:pt x="1514" y="8365"/>
                  <a:pt x="1466" y="8204"/>
                </a:cubicBezTo>
                <a:lnTo>
                  <a:pt x="1390" y="7946"/>
                </a:lnTo>
                <a:lnTo>
                  <a:pt x="1331" y="7721"/>
                </a:lnTo>
                <a:lnTo>
                  <a:pt x="1304" y="7625"/>
                </a:lnTo>
                <a:close/>
                <a:moveTo>
                  <a:pt x="2050" y="9907"/>
                </a:moveTo>
                <a:cubicBezTo>
                  <a:pt x="1987" y="9752"/>
                  <a:pt x="1807" y="9677"/>
                  <a:pt x="1652" y="9742"/>
                </a:cubicBezTo>
                <a:cubicBezTo>
                  <a:pt x="1495" y="9805"/>
                  <a:pt x="1422" y="9983"/>
                  <a:pt x="1486" y="10140"/>
                </a:cubicBezTo>
                <a:lnTo>
                  <a:pt x="1549" y="10301"/>
                </a:lnTo>
                <a:lnTo>
                  <a:pt x="1637" y="10511"/>
                </a:lnTo>
                <a:lnTo>
                  <a:pt x="1723" y="10712"/>
                </a:lnTo>
                <a:cubicBezTo>
                  <a:pt x="1851" y="11003"/>
                  <a:pt x="2298" y="10928"/>
                  <a:pt x="2310" y="10591"/>
                </a:cubicBezTo>
                <a:cubicBezTo>
                  <a:pt x="2310" y="10549"/>
                  <a:pt x="2302" y="10505"/>
                  <a:pt x="2283" y="10465"/>
                </a:cubicBezTo>
                <a:lnTo>
                  <a:pt x="2199" y="10272"/>
                </a:lnTo>
                <a:lnTo>
                  <a:pt x="2115" y="10069"/>
                </a:lnTo>
                <a:lnTo>
                  <a:pt x="2050" y="9909"/>
                </a:lnTo>
                <a:close/>
                <a:moveTo>
                  <a:pt x="3090" y="12072"/>
                </a:moveTo>
                <a:cubicBezTo>
                  <a:pt x="2928" y="11791"/>
                  <a:pt x="2486" y="11923"/>
                  <a:pt x="2522" y="12263"/>
                </a:cubicBezTo>
                <a:cubicBezTo>
                  <a:pt x="2526" y="12303"/>
                  <a:pt x="2539" y="12343"/>
                  <a:pt x="2560" y="12378"/>
                </a:cubicBezTo>
                <a:lnTo>
                  <a:pt x="2622" y="12487"/>
                </a:lnTo>
                <a:lnTo>
                  <a:pt x="2733" y="12676"/>
                </a:lnTo>
                <a:lnTo>
                  <a:pt x="2845" y="12860"/>
                </a:lnTo>
                <a:lnTo>
                  <a:pt x="2876" y="12913"/>
                </a:lnTo>
                <a:cubicBezTo>
                  <a:pt x="3060" y="13202"/>
                  <a:pt x="3513" y="13017"/>
                  <a:pt x="3431" y="12674"/>
                </a:cubicBezTo>
                <a:cubicBezTo>
                  <a:pt x="3423" y="12644"/>
                  <a:pt x="3410" y="12615"/>
                  <a:pt x="3394" y="12590"/>
                </a:cubicBezTo>
                <a:lnTo>
                  <a:pt x="3257" y="12366"/>
                </a:lnTo>
                <a:lnTo>
                  <a:pt x="3153" y="12183"/>
                </a:lnTo>
                <a:lnTo>
                  <a:pt x="3090" y="12072"/>
                </a:lnTo>
                <a:close/>
                <a:moveTo>
                  <a:pt x="4412" y="14072"/>
                </a:moveTo>
                <a:cubicBezTo>
                  <a:pt x="4307" y="13940"/>
                  <a:pt x="4117" y="13916"/>
                  <a:pt x="3983" y="14021"/>
                </a:cubicBezTo>
                <a:cubicBezTo>
                  <a:pt x="3850" y="14126"/>
                  <a:pt x="3827" y="14317"/>
                  <a:pt x="3932" y="14451"/>
                </a:cubicBezTo>
                <a:lnTo>
                  <a:pt x="4060" y="14614"/>
                </a:lnTo>
                <a:lnTo>
                  <a:pt x="4190" y="14778"/>
                </a:lnTo>
                <a:lnTo>
                  <a:pt x="4316" y="14933"/>
                </a:lnTo>
                <a:cubicBezTo>
                  <a:pt x="4525" y="15182"/>
                  <a:pt x="4923" y="14983"/>
                  <a:pt x="4848" y="14665"/>
                </a:cubicBezTo>
                <a:cubicBezTo>
                  <a:pt x="4838" y="14621"/>
                  <a:pt x="4817" y="14581"/>
                  <a:pt x="4789" y="14545"/>
                </a:cubicBezTo>
                <a:lnTo>
                  <a:pt x="4666" y="14396"/>
                </a:lnTo>
                <a:lnTo>
                  <a:pt x="4540" y="14237"/>
                </a:lnTo>
                <a:lnTo>
                  <a:pt x="4412" y="14072"/>
                </a:lnTo>
                <a:close/>
                <a:moveTo>
                  <a:pt x="6001" y="15876"/>
                </a:moveTo>
                <a:cubicBezTo>
                  <a:pt x="5881" y="15759"/>
                  <a:pt x="5688" y="15759"/>
                  <a:pt x="5569" y="15878"/>
                </a:cubicBezTo>
                <a:cubicBezTo>
                  <a:pt x="5452" y="15998"/>
                  <a:pt x="5452" y="16192"/>
                  <a:pt x="5571" y="16310"/>
                </a:cubicBezTo>
                <a:lnTo>
                  <a:pt x="5739" y="16473"/>
                </a:lnTo>
                <a:lnTo>
                  <a:pt x="5888" y="16616"/>
                </a:lnTo>
                <a:lnTo>
                  <a:pt x="6017" y="16739"/>
                </a:lnTo>
                <a:cubicBezTo>
                  <a:pt x="6273" y="16972"/>
                  <a:pt x="6663" y="16672"/>
                  <a:pt x="6489" y="16362"/>
                </a:cubicBezTo>
                <a:cubicBezTo>
                  <a:pt x="6474" y="16335"/>
                  <a:pt x="6455" y="16312"/>
                  <a:pt x="6435" y="16291"/>
                </a:cubicBezTo>
                <a:lnTo>
                  <a:pt x="6307" y="16174"/>
                </a:lnTo>
                <a:lnTo>
                  <a:pt x="6162" y="16035"/>
                </a:lnTo>
                <a:lnTo>
                  <a:pt x="6001" y="15878"/>
                </a:lnTo>
                <a:close/>
                <a:moveTo>
                  <a:pt x="7813" y="17454"/>
                </a:moveTo>
                <a:cubicBezTo>
                  <a:pt x="7679" y="17351"/>
                  <a:pt x="7487" y="17376"/>
                  <a:pt x="7386" y="17511"/>
                </a:cubicBezTo>
                <a:cubicBezTo>
                  <a:pt x="7283" y="17645"/>
                  <a:pt x="7308" y="17838"/>
                  <a:pt x="7443" y="17940"/>
                </a:cubicBezTo>
                <a:lnTo>
                  <a:pt x="7623" y="18076"/>
                </a:lnTo>
                <a:lnTo>
                  <a:pt x="7788" y="18198"/>
                </a:lnTo>
                <a:lnTo>
                  <a:pt x="7941" y="18309"/>
                </a:lnTo>
                <a:cubicBezTo>
                  <a:pt x="7994" y="18347"/>
                  <a:pt x="8059" y="18368"/>
                  <a:pt x="8124" y="18366"/>
                </a:cubicBezTo>
                <a:cubicBezTo>
                  <a:pt x="8417" y="18359"/>
                  <a:pt x="8534" y="17982"/>
                  <a:pt x="8296" y="17812"/>
                </a:cubicBezTo>
                <a:lnTo>
                  <a:pt x="8149" y="17706"/>
                </a:lnTo>
                <a:lnTo>
                  <a:pt x="7990" y="17586"/>
                </a:lnTo>
                <a:lnTo>
                  <a:pt x="7813" y="17454"/>
                </a:lnTo>
                <a:close/>
                <a:moveTo>
                  <a:pt x="9809" y="18797"/>
                </a:moveTo>
                <a:cubicBezTo>
                  <a:pt x="9750" y="18762"/>
                  <a:pt x="9679" y="18749"/>
                  <a:pt x="9610" y="18760"/>
                </a:cubicBezTo>
                <a:cubicBezTo>
                  <a:pt x="9325" y="18799"/>
                  <a:pt x="9249" y="19177"/>
                  <a:pt x="9498" y="19323"/>
                </a:cubicBezTo>
                <a:lnTo>
                  <a:pt x="9681" y="19430"/>
                </a:lnTo>
                <a:lnTo>
                  <a:pt x="9859" y="19533"/>
                </a:lnTo>
                <a:lnTo>
                  <a:pt x="10035" y="19631"/>
                </a:lnTo>
                <a:cubicBezTo>
                  <a:pt x="10184" y="19717"/>
                  <a:pt x="10372" y="19665"/>
                  <a:pt x="10454" y="19516"/>
                </a:cubicBezTo>
                <a:cubicBezTo>
                  <a:pt x="10538" y="19365"/>
                  <a:pt x="10481" y="19179"/>
                  <a:pt x="10333" y="19097"/>
                </a:cubicBezTo>
                <a:lnTo>
                  <a:pt x="10161" y="19003"/>
                </a:lnTo>
                <a:lnTo>
                  <a:pt x="9987" y="18902"/>
                </a:lnTo>
                <a:lnTo>
                  <a:pt x="9809" y="18797"/>
                </a:lnTo>
                <a:close/>
                <a:moveTo>
                  <a:pt x="11944" y="19910"/>
                </a:moveTo>
                <a:cubicBezTo>
                  <a:pt x="11636" y="19776"/>
                  <a:pt x="11370" y="20160"/>
                  <a:pt x="11600" y="20403"/>
                </a:cubicBezTo>
                <a:cubicBezTo>
                  <a:pt x="11628" y="20430"/>
                  <a:pt x="11659" y="20453"/>
                  <a:pt x="11695" y="20468"/>
                </a:cubicBezTo>
                <a:lnTo>
                  <a:pt x="11875" y="20549"/>
                </a:lnTo>
                <a:lnTo>
                  <a:pt x="12064" y="20631"/>
                </a:lnTo>
                <a:lnTo>
                  <a:pt x="12263" y="20717"/>
                </a:lnTo>
                <a:cubicBezTo>
                  <a:pt x="12598" y="20851"/>
                  <a:pt x="12854" y="20401"/>
                  <a:pt x="12550" y="20183"/>
                </a:cubicBezTo>
                <a:cubicBezTo>
                  <a:pt x="12533" y="20170"/>
                  <a:pt x="12514" y="20160"/>
                  <a:pt x="12495" y="20153"/>
                </a:cubicBezTo>
                <a:lnTo>
                  <a:pt x="12307" y="20072"/>
                </a:lnTo>
                <a:lnTo>
                  <a:pt x="12122" y="19990"/>
                </a:lnTo>
                <a:lnTo>
                  <a:pt x="11942" y="19910"/>
                </a:lnTo>
                <a:close/>
                <a:moveTo>
                  <a:pt x="14187" y="20799"/>
                </a:moveTo>
                <a:cubicBezTo>
                  <a:pt x="14029" y="20751"/>
                  <a:pt x="13862" y="20837"/>
                  <a:pt x="13809" y="20994"/>
                </a:cubicBezTo>
                <a:cubicBezTo>
                  <a:pt x="13757" y="21151"/>
                  <a:pt x="13839" y="21323"/>
                  <a:pt x="13994" y="21377"/>
                </a:cubicBezTo>
                <a:lnTo>
                  <a:pt x="14172" y="21438"/>
                </a:lnTo>
                <a:lnTo>
                  <a:pt x="14367" y="21501"/>
                </a:lnTo>
                <a:lnTo>
                  <a:pt x="14581" y="21570"/>
                </a:lnTo>
                <a:cubicBezTo>
                  <a:pt x="14922" y="21671"/>
                  <a:pt x="15130" y="21220"/>
                  <a:pt x="14840" y="21025"/>
                </a:cubicBezTo>
                <a:cubicBezTo>
                  <a:pt x="14817" y="21008"/>
                  <a:pt x="14790" y="20996"/>
                  <a:pt x="14763" y="20987"/>
                </a:cubicBezTo>
                <a:lnTo>
                  <a:pt x="14555" y="20920"/>
                </a:lnTo>
                <a:lnTo>
                  <a:pt x="14367" y="20857"/>
                </a:lnTo>
                <a:lnTo>
                  <a:pt x="14189" y="20799"/>
                </a:lnTo>
                <a:close/>
                <a:moveTo>
                  <a:pt x="16507" y="21474"/>
                </a:moveTo>
                <a:cubicBezTo>
                  <a:pt x="16341" y="21432"/>
                  <a:pt x="16173" y="21532"/>
                  <a:pt x="16134" y="21698"/>
                </a:cubicBezTo>
                <a:cubicBezTo>
                  <a:pt x="16096" y="21866"/>
                  <a:pt x="16198" y="22031"/>
                  <a:pt x="16366" y="22067"/>
                </a:cubicBezTo>
                <a:lnTo>
                  <a:pt x="16536" y="22109"/>
                </a:lnTo>
                <a:lnTo>
                  <a:pt x="16735" y="22155"/>
                </a:lnTo>
                <a:lnTo>
                  <a:pt x="16968" y="22207"/>
                </a:lnTo>
                <a:cubicBezTo>
                  <a:pt x="17133" y="22243"/>
                  <a:pt x="17295" y="22138"/>
                  <a:pt x="17330" y="21972"/>
                </a:cubicBezTo>
                <a:cubicBezTo>
                  <a:pt x="17366" y="21807"/>
                  <a:pt x="17261" y="21645"/>
                  <a:pt x="17095" y="21610"/>
                </a:cubicBezTo>
                <a:lnTo>
                  <a:pt x="16871" y="21560"/>
                </a:lnTo>
                <a:lnTo>
                  <a:pt x="16676" y="21516"/>
                </a:lnTo>
                <a:lnTo>
                  <a:pt x="16507" y="21474"/>
                </a:lnTo>
                <a:close/>
                <a:moveTo>
                  <a:pt x="18879" y="21945"/>
                </a:moveTo>
                <a:cubicBezTo>
                  <a:pt x="18711" y="21920"/>
                  <a:pt x="18558" y="22035"/>
                  <a:pt x="18533" y="22201"/>
                </a:cubicBezTo>
                <a:cubicBezTo>
                  <a:pt x="18508" y="22369"/>
                  <a:pt x="18621" y="22524"/>
                  <a:pt x="18787" y="22549"/>
                </a:cubicBezTo>
                <a:cubicBezTo>
                  <a:pt x="18990" y="22580"/>
                  <a:pt x="19193" y="22610"/>
                  <a:pt x="19399" y="22637"/>
                </a:cubicBezTo>
                <a:cubicBezTo>
                  <a:pt x="19566" y="22664"/>
                  <a:pt x="19726" y="22545"/>
                  <a:pt x="19747" y="22375"/>
                </a:cubicBezTo>
                <a:cubicBezTo>
                  <a:pt x="19770" y="22203"/>
                  <a:pt x="19646" y="22050"/>
                  <a:pt x="19476" y="22031"/>
                </a:cubicBezTo>
                <a:lnTo>
                  <a:pt x="19223" y="21995"/>
                </a:lnTo>
                <a:lnTo>
                  <a:pt x="18879" y="21943"/>
                </a:lnTo>
                <a:close/>
                <a:moveTo>
                  <a:pt x="21281" y="22218"/>
                </a:moveTo>
                <a:cubicBezTo>
                  <a:pt x="21113" y="22207"/>
                  <a:pt x="20966" y="22333"/>
                  <a:pt x="20956" y="22503"/>
                </a:cubicBezTo>
                <a:cubicBezTo>
                  <a:pt x="20943" y="22670"/>
                  <a:pt x="21071" y="22815"/>
                  <a:pt x="21239" y="22827"/>
                </a:cubicBezTo>
                <a:lnTo>
                  <a:pt x="21536" y="22848"/>
                </a:lnTo>
                <a:lnTo>
                  <a:pt x="21855" y="22867"/>
                </a:lnTo>
                <a:cubicBezTo>
                  <a:pt x="21922" y="22869"/>
                  <a:pt x="21987" y="22851"/>
                  <a:pt x="22043" y="22813"/>
                </a:cubicBezTo>
                <a:cubicBezTo>
                  <a:pt x="22282" y="22647"/>
                  <a:pt x="22178" y="22272"/>
                  <a:pt x="21886" y="22255"/>
                </a:cubicBezTo>
                <a:lnTo>
                  <a:pt x="21576" y="22239"/>
                </a:lnTo>
                <a:lnTo>
                  <a:pt x="21283" y="22218"/>
                </a:lnTo>
                <a:close/>
                <a:moveTo>
                  <a:pt x="23699" y="22297"/>
                </a:moveTo>
                <a:cubicBezTo>
                  <a:pt x="23410" y="22297"/>
                  <a:pt x="23284" y="22672"/>
                  <a:pt x="23515" y="22846"/>
                </a:cubicBezTo>
                <a:cubicBezTo>
                  <a:pt x="23569" y="22886"/>
                  <a:pt x="23636" y="22907"/>
                  <a:pt x="23703" y="22907"/>
                </a:cubicBezTo>
                <a:cubicBezTo>
                  <a:pt x="23833" y="22907"/>
                  <a:pt x="23965" y="22905"/>
                  <a:pt x="24093" y="22903"/>
                </a:cubicBezTo>
                <a:lnTo>
                  <a:pt x="24322" y="22897"/>
                </a:lnTo>
                <a:cubicBezTo>
                  <a:pt x="24648" y="22886"/>
                  <a:pt x="24734" y="22429"/>
                  <a:pt x="24418" y="22306"/>
                </a:cubicBezTo>
                <a:cubicBezTo>
                  <a:pt x="24380" y="22291"/>
                  <a:pt x="24340" y="22285"/>
                  <a:pt x="24301" y="22287"/>
                </a:cubicBezTo>
                <a:cubicBezTo>
                  <a:pt x="24164" y="22289"/>
                  <a:pt x="24028" y="22291"/>
                  <a:pt x="23890" y="22295"/>
                </a:cubicBezTo>
                <a:lnTo>
                  <a:pt x="23699" y="22297"/>
                </a:lnTo>
                <a:close/>
                <a:moveTo>
                  <a:pt x="26113" y="22178"/>
                </a:moveTo>
                <a:cubicBezTo>
                  <a:pt x="25778" y="22209"/>
                  <a:pt x="25732" y="22687"/>
                  <a:pt x="26063" y="22777"/>
                </a:cubicBezTo>
                <a:cubicBezTo>
                  <a:pt x="26099" y="22786"/>
                  <a:pt x="26134" y="22790"/>
                  <a:pt x="26170" y="22786"/>
                </a:cubicBezTo>
                <a:lnTo>
                  <a:pt x="26384" y="22767"/>
                </a:lnTo>
                <a:lnTo>
                  <a:pt x="26570" y="22746"/>
                </a:lnTo>
                <a:lnTo>
                  <a:pt x="26786" y="22723"/>
                </a:lnTo>
                <a:cubicBezTo>
                  <a:pt x="26954" y="22702"/>
                  <a:pt x="27073" y="22551"/>
                  <a:pt x="27052" y="22383"/>
                </a:cubicBezTo>
                <a:cubicBezTo>
                  <a:pt x="27031" y="22216"/>
                  <a:pt x="26880" y="22096"/>
                  <a:pt x="26713" y="22115"/>
                </a:cubicBezTo>
                <a:lnTo>
                  <a:pt x="26505" y="22140"/>
                </a:lnTo>
                <a:cubicBezTo>
                  <a:pt x="26375" y="22153"/>
                  <a:pt x="26243" y="22165"/>
                  <a:pt x="26113" y="22178"/>
                </a:cubicBezTo>
                <a:close/>
                <a:moveTo>
                  <a:pt x="28505" y="21851"/>
                </a:moveTo>
                <a:cubicBezTo>
                  <a:pt x="28335" y="21878"/>
                  <a:pt x="28224" y="22039"/>
                  <a:pt x="28255" y="22209"/>
                </a:cubicBezTo>
                <a:cubicBezTo>
                  <a:pt x="28287" y="22377"/>
                  <a:pt x="28452" y="22486"/>
                  <a:pt x="28620" y="22450"/>
                </a:cubicBezTo>
                <a:cubicBezTo>
                  <a:pt x="28729" y="22429"/>
                  <a:pt x="28840" y="22408"/>
                  <a:pt x="28949" y="22385"/>
                </a:cubicBezTo>
                <a:cubicBezTo>
                  <a:pt x="28947" y="22413"/>
                  <a:pt x="28947" y="22438"/>
                  <a:pt x="28951" y="22465"/>
                </a:cubicBezTo>
                <a:lnTo>
                  <a:pt x="28985" y="22672"/>
                </a:lnTo>
                <a:cubicBezTo>
                  <a:pt x="29010" y="22807"/>
                  <a:pt x="29035" y="22941"/>
                  <a:pt x="29060" y="23075"/>
                </a:cubicBezTo>
                <a:cubicBezTo>
                  <a:pt x="29093" y="23240"/>
                  <a:pt x="29253" y="23349"/>
                  <a:pt x="29418" y="23316"/>
                </a:cubicBezTo>
                <a:cubicBezTo>
                  <a:pt x="29584" y="23282"/>
                  <a:pt x="29693" y="23123"/>
                  <a:pt x="29659" y="22957"/>
                </a:cubicBezTo>
                <a:cubicBezTo>
                  <a:pt x="29622" y="22760"/>
                  <a:pt x="29586" y="22563"/>
                  <a:pt x="29555" y="22366"/>
                </a:cubicBezTo>
                <a:cubicBezTo>
                  <a:pt x="29544" y="22287"/>
                  <a:pt x="29500" y="22216"/>
                  <a:pt x="29435" y="22167"/>
                </a:cubicBezTo>
                <a:cubicBezTo>
                  <a:pt x="29517" y="21998"/>
                  <a:pt x="29435" y="21759"/>
                  <a:pt x="29196" y="21727"/>
                </a:cubicBezTo>
                <a:cubicBezTo>
                  <a:pt x="29163" y="21723"/>
                  <a:pt x="29129" y="21725"/>
                  <a:pt x="29098" y="21731"/>
                </a:cubicBezTo>
                <a:cubicBezTo>
                  <a:pt x="28901" y="21773"/>
                  <a:pt x="28702" y="21813"/>
                  <a:pt x="28505" y="21851"/>
                </a:cubicBezTo>
                <a:close/>
                <a:moveTo>
                  <a:pt x="30848" y="21287"/>
                </a:moveTo>
                <a:cubicBezTo>
                  <a:pt x="30531" y="21390"/>
                  <a:pt x="30575" y="21840"/>
                  <a:pt x="30898" y="21882"/>
                </a:cubicBezTo>
                <a:cubicBezTo>
                  <a:pt x="30942" y="21889"/>
                  <a:pt x="30984" y="21884"/>
                  <a:pt x="31026" y="21872"/>
                </a:cubicBezTo>
                <a:lnTo>
                  <a:pt x="31260" y="21801"/>
                </a:lnTo>
                <a:lnTo>
                  <a:pt x="31420" y="21750"/>
                </a:lnTo>
                <a:lnTo>
                  <a:pt x="31619" y="21685"/>
                </a:lnTo>
                <a:cubicBezTo>
                  <a:pt x="31929" y="21574"/>
                  <a:pt x="31875" y="21124"/>
                  <a:pt x="31548" y="21090"/>
                </a:cubicBezTo>
                <a:cubicBezTo>
                  <a:pt x="31504" y="21088"/>
                  <a:pt x="31462" y="21092"/>
                  <a:pt x="31422" y="21107"/>
                </a:cubicBezTo>
                <a:lnTo>
                  <a:pt x="31233" y="21168"/>
                </a:lnTo>
                <a:lnTo>
                  <a:pt x="31078" y="21218"/>
                </a:lnTo>
                <a:lnTo>
                  <a:pt x="30850" y="21287"/>
                </a:lnTo>
                <a:close/>
                <a:moveTo>
                  <a:pt x="33096" y="20449"/>
                </a:moveTo>
                <a:cubicBezTo>
                  <a:pt x="32786" y="20600"/>
                  <a:pt x="32912" y="21052"/>
                  <a:pt x="33247" y="21031"/>
                </a:cubicBezTo>
                <a:cubicBezTo>
                  <a:pt x="33283" y="21029"/>
                  <a:pt x="33318" y="21019"/>
                  <a:pt x="33352" y="21004"/>
                </a:cubicBezTo>
                <a:lnTo>
                  <a:pt x="33492" y="20939"/>
                </a:lnTo>
                <a:lnTo>
                  <a:pt x="33631" y="20872"/>
                </a:lnTo>
                <a:lnTo>
                  <a:pt x="33767" y="20807"/>
                </a:lnTo>
                <a:lnTo>
                  <a:pt x="33916" y="20732"/>
                </a:lnTo>
                <a:cubicBezTo>
                  <a:pt x="34203" y="20583"/>
                  <a:pt x="34090" y="20134"/>
                  <a:pt x="33744" y="20158"/>
                </a:cubicBezTo>
                <a:cubicBezTo>
                  <a:pt x="33704" y="20162"/>
                  <a:pt x="33666" y="20172"/>
                  <a:pt x="33631" y="20191"/>
                </a:cubicBezTo>
                <a:lnTo>
                  <a:pt x="33495" y="20260"/>
                </a:lnTo>
                <a:lnTo>
                  <a:pt x="33362" y="20323"/>
                </a:lnTo>
                <a:lnTo>
                  <a:pt x="33233" y="20386"/>
                </a:lnTo>
                <a:lnTo>
                  <a:pt x="33096" y="20449"/>
                </a:lnTo>
                <a:close/>
                <a:moveTo>
                  <a:pt x="35154" y="19263"/>
                </a:moveTo>
                <a:cubicBezTo>
                  <a:pt x="34907" y="19443"/>
                  <a:pt x="35060" y="19841"/>
                  <a:pt x="35364" y="19812"/>
                </a:cubicBezTo>
                <a:cubicBezTo>
                  <a:pt x="35418" y="19808"/>
                  <a:pt x="35473" y="19787"/>
                  <a:pt x="35519" y="19753"/>
                </a:cubicBezTo>
                <a:lnTo>
                  <a:pt x="35601" y="19692"/>
                </a:lnTo>
                <a:lnTo>
                  <a:pt x="35708" y="19611"/>
                </a:lnTo>
                <a:lnTo>
                  <a:pt x="35814" y="19527"/>
                </a:lnTo>
                <a:lnTo>
                  <a:pt x="35919" y="19443"/>
                </a:lnTo>
                <a:lnTo>
                  <a:pt x="36014" y="19365"/>
                </a:lnTo>
                <a:cubicBezTo>
                  <a:pt x="36263" y="19156"/>
                  <a:pt x="36053" y="18749"/>
                  <a:pt x="35733" y="18837"/>
                </a:cubicBezTo>
                <a:cubicBezTo>
                  <a:pt x="35691" y="18850"/>
                  <a:pt x="35653" y="18869"/>
                  <a:pt x="35620" y="18898"/>
                </a:cubicBezTo>
                <a:lnTo>
                  <a:pt x="35534" y="18969"/>
                </a:lnTo>
                <a:lnTo>
                  <a:pt x="35435" y="19049"/>
                </a:lnTo>
                <a:lnTo>
                  <a:pt x="35337" y="19126"/>
                </a:lnTo>
                <a:lnTo>
                  <a:pt x="35236" y="19202"/>
                </a:lnTo>
                <a:lnTo>
                  <a:pt x="35154" y="19263"/>
                </a:lnTo>
                <a:close/>
                <a:moveTo>
                  <a:pt x="36789" y="17613"/>
                </a:moveTo>
                <a:cubicBezTo>
                  <a:pt x="36602" y="17911"/>
                  <a:pt x="36973" y="18236"/>
                  <a:pt x="37244" y="18012"/>
                </a:cubicBezTo>
                <a:cubicBezTo>
                  <a:pt x="37267" y="17993"/>
                  <a:pt x="37286" y="17970"/>
                  <a:pt x="37302" y="17944"/>
                </a:cubicBezTo>
                <a:cubicBezTo>
                  <a:pt x="37420" y="17762"/>
                  <a:pt x="37520" y="17582"/>
                  <a:pt x="37623" y="17391"/>
                </a:cubicBezTo>
                <a:cubicBezTo>
                  <a:pt x="37747" y="17150"/>
                  <a:pt x="37518" y="16880"/>
                  <a:pt x="37261" y="16959"/>
                </a:cubicBezTo>
                <a:cubicBezTo>
                  <a:pt x="37181" y="16985"/>
                  <a:pt x="37118" y="17039"/>
                  <a:pt x="37080" y="17112"/>
                </a:cubicBezTo>
                <a:cubicBezTo>
                  <a:pt x="36990" y="17284"/>
                  <a:pt x="36894" y="17450"/>
                  <a:pt x="36789" y="17613"/>
                </a:cubicBezTo>
                <a:close/>
                <a:moveTo>
                  <a:pt x="37636" y="15471"/>
                </a:moveTo>
                <a:cubicBezTo>
                  <a:pt x="37613" y="15637"/>
                  <a:pt x="37724" y="15788"/>
                  <a:pt x="37887" y="15815"/>
                </a:cubicBezTo>
                <a:cubicBezTo>
                  <a:pt x="38051" y="15842"/>
                  <a:pt x="38206" y="15733"/>
                  <a:pt x="38237" y="15572"/>
                </a:cubicBezTo>
                <a:cubicBezTo>
                  <a:pt x="38273" y="15356"/>
                  <a:pt x="38294" y="15140"/>
                  <a:pt x="38302" y="14922"/>
                </a:cubicBezTo>
                <a:cubicBezTo>
                  <a:pt x="38310" y="14598"/>
                  <a:pt x="37864" y="14484"/>
                  <a:pt x="37719" y="14784"/>
                </a:cubicBezTo>
                <a:cubicBezTo>
                  <a:pt x="37701" y="14822"/>
                  <a:pt x="37692" y="14864"/>
                  <a:pt x="37690" y="14906"/>
                </a:cubicBezTo>
                <a:cubicBezTo>
                  <a:pt x="37684" y="15096"/>
                  <a:pt x="37665" y="15285"/>
                  <a:pt x="37634" y="15471"/>
                </a:cubicBezTo>
                <a:close/>
                <a:moveTo>
                  <a:pt x="37269" y="13344"/>
                </a:moveTo>
                <a:cubicBezTo>
                  <a:pt x="37460" y="13631"/>
                  <a:pt x="37908" y="13434"/>
                  <a:pt x="37816" y="13093"/>
                </a:cubicBezTo>
                <a:cubicBezTo>
                  <a:pt x="37808" y="13063"/>
                  <a:pt x="37795" y="13034"/>
                  <a:pt x="37778" y="13009"/>
                </a:cubicBezTo>
                <a:cubicBezTo>
                  <a:pt x="37659" y="12827"/>
                  <a:pt x="37529" y="12653"/>
                  <a:pt x="37386" y="12489"/>
                </a:cubicBezTo>
                <a:cubicBezTo>
                  <a:pt x="37346" y="12443"/>
                  <a:pt x="37296" y="12412"/>
                  <a:pt x="37240" y="12395"/>
                </a:cubicBezTo>
                <a:cubicBezTo>
                  <a:pt x="36946" y="12315"/>
                  <a:pt x="36728" y="12663"/>
                  <a:pt x="36927" y="12892"/>
                </a:cubicBezTo>
                <a:cubicBezTo>
                  <a:pt x="37051" y="13034"/>
                  <a:pt x="37164" y="13185"/>
                  <a:pt x="37269" y="13344"/>
                </a:cubicBezTo>
                <a:close/>
                <a:moveTo>
                  <a:pt x="35573" y="11907"/>
                </a:moveTo>
                <a:cubicBezTo>
                  <a:pt x="35731" y="11970"/>
                  <a:pt x="35909" y="11892"/>
                  <a:pt x="35970" y="11735"/>
                </a:cubicBezTo>
                <a:cubicBezTo>
                  <a:pt x="36030" y="11578"/>
                  <a:pt x="35955" y="11399"/>
                  <a:pt x="35798" y="11339"/>
                </a:cubicBezTo>
                <a:cubicBezTo>
                  <a:pt x="35590" y="11255"/>
                  <a:pt x="35374" y="11194"/>
                  <a:pt x="35156" y="11150"/>
                </a:cubicBezTo>
                <a:cubicBezTo>
                  <a:pt x="34989" y="11117"/>
                  <a:pt x="34827" y="11226"/>
                  <a:pt x="34796" y="11393"/>
                </a:cubicBezTo>
                <a:cubicBezTo>
                  <a:pt x="34765" y="11561"/>
                  <a:pt x="34876" y="11722"/>
                  <a:pt x="35043" y="11752"/>
                </a:cubicBezTo>
                <a:cubicBezTo>
                  <a:pt x="35223" y="11787"/>
                  <a:pt x="35402" y="11840"/>
                  <a:pt x="35573" y="11909"/>
                </a:cubicBezTo>
                <a:close/>
                <a:moveTo>
                  <a:pt x="33425" y="11934"/>
                </a:moveTo>
                <a:cubicBezTo>
                  <a:pt x="33740" y="11798"/>
                  <a:pt x="33629" y="11324"/>
                  <a:pt x="33281" y="11349"/>
                </a:cubicBezTo>
                <a:cubicBezTo>
                  <a:pt x="33249" y="11351"/>
                  <a:pt x="33218" y="11358"/>
                  <a:pt x="33186" y="11372"/>
                </a:cubicBezTo>
                <a:cubicBezTo>
                  <a:pt x="32983" y="11456"/>
                  <a:pt x="32788" y="11559"/>
                  <a:pt x="32604" y="11676"/>
                </a:cubicBezTo>
                <a:cubicBezTo>
                  <a:pt x="32319" y="11856"/>
                  <a:pt x="32493" y="12301"/>
                  <a:pt x="32830" y="12234"/>
                </a:cubicBezTo>
                <a:cubicBezTo>
                  <a:pt x="32864" y="12225"/>
                  <a:pt x="32897" y="12213"/>
                  <a:pt x="32929" y="12194"/>
                </a:cubicBezTo>
                <a:cubicBezTo>
                  <a:pt x="33086" y="12093"/>
                  <a:pt x="33253" y="12005"/>
                  <a:pt x="33425" y="11932"/>
                </a:cubicBezTo>
                <a:close/>
                <a:moveTo>
                  <a:pt x="31661" y="13359"/>
                </a:moveTo>
                <a:cubicBezTo>
                  <a:pt x="31860" y="13114"/>
                  <a:pt x="31592" y="12753"/>
                  <a:pt x="31286" y="12896"/>
                </a:cubicBezTo>
                <a:cubicBezTo>
                  <a:pt x="31246" y="12917"/>
                  <a:pt x="31210" y="12944"/>
                  <a:pt x="31183" y="12980"/>
                </a:cubicBezTo>
                <a:cubicBezTo>
                  <a:pt x="31051" y="13145"/>
                  <a:pt x="30927" y="13313"/>
                  <a:pt x="30808" y="13487"/>
                </a:cubicBezTo>
                <a:cubicBezTo>
                  <a:pt x="30607" y="13789"/>
                  <a:pt x="30996" y="14130"/>
                  <a:pt x="31271" y="13881"/>
                </a:cubicBezTo>
                <a:cubicBezTo>
                  <a:pt x="31286" y="13866"/>
                  <a:pt x="31298" y="13849"/>
                  <a:pt x="31311" y="13833"/>
                </a:cubicBezTo>
                <a:cubicBezTo>
                  <a:pt x="31424" y="13671"/>
                  <a:pt x="31539" y="13514"/>
                  <a:pt x="31661" y="13359"/>
                </a:cubicBezTo>
                <a:close/>
                <a:moveTo>
                  <a:pt x="30437" y="15381"/>
                </a:moveTo>
                <a:cubicBezTo>
                  <a:pt x="30504" y="15230"/>
                  <a:pt x="30437" y="15050"/>
                  <a:pt x="30284" y="14981"/>
                </a:cubicBezTo>
                <a:cubicBezTo>
                  <a:pt x="30133" y="14912"/>
                  <a:pt x="29955" y="14975"/>
                  <a:pt x="29881" y="15126"/>
                </a:cubicBezTo>
                <a:lnTo>
                  <a:pt x="29793" y="15321"/>
                </a:lnTo>
                <a:lnTo>
                  <a:pt x="29733" y="15457"/>
                </a:lnTo>
                <a:lnTo>
                  <a:pt x="29676" y="15591"/>
                </a:lnTo>
                <a:lnTo>
                  <a:pt x="29630" y="15700"/>
                </a:lnTo>
                <a:cubicBezTo>
                  <a:pt x="29506" y="16014"/>
                  <a:pt x="29909" y="16272"/>
                  <a:pt x="30143" y="16016"/>
                </a:cubicBezTo>
                <a:cubicBezTo>
                  <a:pt x="30166" y="15989"/>
                  <a:pt x="30183" y="15960"/>
                  <a:pt x="30196" y="15928"/>
                </a:cubicBezTo>
                <a:lnTo>
                  <a:pt x="30238" y="15828"/>
                </a:lnTo>
                <a:lnTo>
                  <a:pt x="30292" y="15698"/>
                </a:lnTo>
                <a:lnTo>
                  <a:pt x="30349" y="15568"/>
                </a:lnTo>
                <a:lnTo>
                  <a:pt x="30435" y="15381"/>
                </a:lnTo>
                <a:close/>
                <a:moveTo>
                  <a:pt x="29659" y="17628"/>
                </a:moveTo>
                <a:cubicBezTo>
                  <a:pt x="29733" y="17293"/>
                  <a:pt x="29284" y="17104"/>
                  <a:pt x="29098" y="17406"/>
                </a:cubicBezTo>
                <a:cubicBezTo>
                  <a:pt x="29083" y="17433"/>
                  <a:pt x="29070" y="17462"/>
                  <a:pt x="29064" y="17492"/>
                </a:cubicBezTo>
                <a:lnTo>
                  <a:pt x="29033" y="17634"/>
                </a:lnTo>
                <a:lnTo>
                  <a:pt x="29003" y="17770"/>
                </a:lnTo>
                <a:lnTo>
                  <a:pt x="28978" y="17907"/>
                </a:lnTo>
                <a:lnTo>
                  <a:pt x="28940" y="18108"/>
                </a:lnTo>
                <a:cubicBezTo>
                  <a:pt x="28888" y="18443"/>
                  <a:pt x="29334" y="18602"/>
                  <a:pt x="29506" y="18313"/>
                </a:cubicBezTo>
                <a:cubicBezTo>
                  <a:pt x="29525" y="18280"/>
                  <a:pt x="29538" y="18244"/>
                  <a:pt x="29544" y="18209"/>
                </a:cubicBezTo>
                <a:lnTo>
                  <a:pt x="29578" y="18020"/>
                </a:lnTo>
                <a:lnTo>
                  <a:pt x="29605" y="17892"/>
                </a:lnTo>
                <a:lnTo>
                  <a:pt x="29630" y="17762"/>
                </a:lnTo>
                <a:lnTo>
                  <a:pt x="29661" y="17626"/>
                </a:lnTo>
                <a:close/>
                <a:moveTo>
                  <a:pt x="29379" y="19984"/>
                </a:moveTo>
                <a:cubicBezTo>
                  <a:pt x="29379" y="19669"/>
                  <a:pt x="28964" y="19556"/>
                  <a:pt x="28806" y="19833"/>
                </a:cubicBezTo>
                <a:cubicBezTo>
                  <a:pt x="28781" y="19877"/>
                  <a:pt x="28767" y="19927"/>
                  <a:pt x="28767" y="19979"/>
                </a:cubicBezTo>
                <a:lnTo>
                  <a:pt x="28767" y="20088"/>
                </a:lnTo>
                <a:lnTo>
                  <a:pt x="28767" y="20225"/>
                </a:lnTo>
                <a:lnTo>
                  <a:pt x="28767" y="20361"/>
                </a:lnTo>
                <a:lnTo>
                  <a:pt x="28769" y="20497"/>
                </a:lnTo>
                <a:lnTo>
                  <a:pt x="28771" y="20602"/>
                </a:lnTo>
                <a:cubicBezTo>
                  <a:pt x="28773" y="20774"/>
                  <a:pt x="28915" y="20910"/>
                  <a:pt x="29087" y="20906"/>
                </a:cubicBezTo>
                <a:cubicBezTo>
                  <a:pt x="29259" y="20899"/>
                  <a:pt x="29391" y="20753"/>
                  <a:pt x="29383" y="20581"/>
                </a:cubicBezTo>
                <a:lnTo>
                  <a:pt x="29376" y="20352"/>
                </a:lnTo>
                <a:lnTo>
                  <a:pt x="29376" y="20222"/>
                </a:lnTo>
                <a:lnTo>
                  <a:pt x="29379" y="19984"/>
                </a:lnTo>
                <a:close/>
                <a:moveTo>
                  <a:pt x="30093" y="24707"/>
                </a:moveTo>
                <a:cubicBezTo>
                  <a:pt x="30007" y="24408"/>
                  <a:pt x="29565" y="24416"/>
                  <a:pt x="29500" y="24743"/>
                </a:cubicBezTo>
                <a:cubicBezTo>
                  <a:pt x="29492" y="24791"/>
                  <a:pt x="29494" y="24837"/>
                  <a:pt x="29508" y="24883"/>
                </a:cubicBezTo>
                <a:cubicBezTo>
                  <a:pt x="29567" y="25080"/>
                  <a:pt x="29628" y="25275"/>
                  <a:pt x="29691" y="25472"/>
                </a:cubicBezTo>
                <a:cubicBezTo>
                  <a:pt x="29793" y="25787"/>
                  <a:pt x="30263" y="25741"/>
                  <a:pt x="30288" y="25391"/>
                </a:cubicBezTo>
                <a:cubicBezTo>
                  <a:pt x="30288" y="25355"/>
                  <a:pt x="30284" y="25319"/>
                  <a:pt x="30273" y="25286"/>
                </a:cubicBezTo>
                <a:cubicBezTo>
                  <a:pt x="30211" y="25093"/>
                  <a:pt x="30152" y="24902"/>
                  <a:pt x="30093" y="24709"/>
                </a:cubicBezTo>
                <a:close/>
                <a:moveTo>
                  <a:pt x="30885" y="26990"/>
                </a:moveTo>
                <a:cubicBezTo>
                  <a:pt x="30760" y="26673"/>
                  <a:pt x="30284" y="26772"/>
                  <a:pt x="30296" y="27115"/>
                </a:cubicBezTo>
                <a:cubicBezTo>
                  <a:pt x="30299" y="27151"/>
                  <a:pt x="30305" y="27184"/>
                  <a:pt x="30317" y="27216"/>
                </a:cubicBezTo>
                <a:cubicBezTo>
                  <a:pt x="30393" y="27407"/>
                  <a:pt x="30470" y="27597"/>
                  <a:pt x="30548" y="27786"/>
                </a:cubicBezTo>
                <a:cubicBezTo>
                  <a:pt x="30611" y="27943"/>
                  <a:pt x="30791" y="28021"/>
                  <a:pt x="30948" y="27956"/>
                </a:cubicBezTo>
                <a:cubicBezTo>
                  <a:pt x="31105" y="27891"/>
                  <a:pt x="31179" y="27711"/>
                  <a:pt x="31112" y="27553"/>
                </a:cubicBezTo>
                <a:cubicBezTo>
                  <a:pt x="31036" y="27365"/>
                  <a:pt x="30959" y="27178"/>
                  <a:pt x="30885" y="26990"/>
                </a:cubicBezTo>
                <a:close/>
                <a:moveTo>
                  <a:pt x="31841" y="29222"/>
                </a:moveTo>
                <a:cubicBezTo>
                  <a:pt x="31814" y="29161"/>
                  <a:pt x="31768" y="29110"/>
                  <a:pt x="31709" y="29079"/>
                </a:cubicBezTo>
                <a:cubicBezTo>
                  <a:pt x="31449" y="28941"/>
                  <a:pt x="31164" y="29211"/>
                  <a:pt x="31286" y="29477"/>
                </a:cubicBezTo>
                <a:cubicBezTo>
                  <a:pt x="31372" y="29662"/>
                  <a:pt x="31457" y="29848"/>
                  <a:pt x="31543" y="30033"/>
                </a:cubicBezTo>
                <a:cubicBezTo>
                  <a:pt x="31696" y="30347"/>
                  <a:pt x="32170" y="30207"/>
                  <a:pt x="32124" y="29859"/>
                </a:cubicBezTo>
                <a:cubicBezTo>
                  <a:pt x="32118" y="29829"/>
                  <a:pt x="32109" y="29800"/>
                  <a:pt x="32097" y="29773"/>
                </a:cubicBezTo>
                <a:cubicBezTo>
                  <a:pt x="32011" y="29590"/>
                  <a:pt x="31925" y="29406"/>
                  <a:pt x="31841" y="29224"/>
                </a:cubicBezTo>
                <a:close/>
                <a:moveTo>
                  <a:pt x="32889" y="31420"/>
                </a:moveTo>
                <a:cubicBezTo>
                  <a:pt x="32818" y="31265"/>
                  <a:pt x="32631" y="31198"/>
                  <a:pt x="32476" y="31273"/>
                </a:cubicBezTo>
                <a:cubicBezTo>
                  <a:pt x="32323" y="31349"/>
                  <a:pt x="32262" y="31537"/>
                  <a:pt x="32342" y="31688"/>
                </a:cubicBezTo>
                <a:lnTo>
                  <a:pt x="32612" y="32237"/>
                </a:lnTo>
                <a:cubicBezTo>
                  <a:pt x="32642" y="32298"/>
                  <a:pt x="32690" y="32346"/>
                  <a:pt x="32751" y="32376"/>
                </a:cubicBezTo>
                <a:cubicBezTo>
                  <a:pt x="33012" y="32503"/>
                  <a:pt x="33287" y="32229"/>
                  <a:pt x="33159" y="31967"/>
                </a:cubicBezTo>
                <a:close/>
                <a:moveTo>
                  <a:pt x="33974" y="33608"/>
                </a:moveTo>
                <a:cubicBezTo>
                  <a:pt x="33899" y="33457"/>
                  <a:pt x="33715" y="33394"/>
                  <a:pt x="33564" y="33470"/>
                </a:cubicBezTo>
                <a:cubicBezTo>
                  <a:pt x="33413" y="33545"/>
                  <a:pt x="33350" y="33727"/>
                  <a:pt x="33425" y="33878"/>
                </a:cubicBezTo>
                <a:lnTo>
                  <a:pt x="33696" y="34427"/>
                </a:lnTo>
                <a:cubicBezTo>
                  <a:pt x="33834" y="34710"/>
                  <a:pt x="34274" y="34622"/>
                  <a:pt x="34274" y="34283"/>
                </a:cubicBezTo>
                <a:cubicBezTo>
                  <a:pt x="34274" y="34239"/>
                  <a:pt x="34264" y="34197"/>
                  <a:pt x="34245" y="34157"/>
                </a:cubicBezTo>
                <a:close/>
                <a:moveTo>
                  <a:pt x="35041" y="35815"/>
                </a:moveTo>
                <a:cubicBezTo>
                  <a:pt x="34890" y="35500"/>
                  <a:pt x="34417" y="35637"/>
                  <a:pt x="34463" y="35989"/>
                </a:cubicBezTo>
                <a:cubicBezTo>
                  <a:pt x="34467" y="36018"/>
                  <a:pt x="34475" y="36045"/>
                  <a:pt x="34488" y="36072"/>
                </a:cubicBezTo>
                <a:cubicBezTo>
                  <a:pt x="34574" y="36255"/>
                  <a:pt x="34660" y="36439"/>
                  <a:pt x="34744" y="36624"/>
                </a:cubicBezTo>
                <a:cubicBezTo>
                  <a:pt x="34815" y="36777"/>
                  <a:pt x="34995" y="36846"/>
                  <a:pt x="35148" y="36775"/>
                </a:cubicBezTo>
                <a:cubicBezTo>
                  <a:pt x="35301" y="36705"/>
                  <a:pt x="35370" y="36525"/>
                  <a:pt x="35301" y="36370"/>
                </a:cubicBezTo>
                <a:cubicBezTo>
                  <a:pt x="35215" y="36186"/>
                  <a:pt x="35129" y="35999"/>
                  <a:pt x="35043" y="35815"/>
                </a:cubicBezTo>
                <a:close/>
                <a:moveTo>
                  <a:pt x="36037" y="38061"/>
                </a:moveTo>
                <a:cubicBezTo>
                  <a:pt x="35974" y="37906"/>
                  <a:pt x="35794" y="37831"/>
                  <a:pt x="35638" y="37896"/>
                </a:cubicBezTo>
                <a:cubicBezTo>
                  <a:pt x="35481" y="37959"/>
                  <a:pt x="35408" y="38139"/>
                  <a:pt x="35471" y="38294"/>
                </a:cubicBezTo>
                <a:cubicBezTo>
                  <a:pt x="35548" y="38480"/>
                  <a:pt x="35624" y="38667"/>
                  <a:pt x="35697" y="38856"/>
                </a:cubicBezTo>
                <a:cubicBezTo>
                  <a:pt x="35821" y="39164"/>
                  <a:pt x="36276" y="39086"/>
                  <a:pt x="36286" y="38749"/>
                </a:cubicBezTo>
                <a:cubicBezTo>
                  <a:pt x="36288" y="38709"/>
                  <a:pt x="36280" y="38671"/>
                  <a:pt x="36267" y="38633"/>
                </a:cubicBezTo>
                <a:cubicBezTo>
                  <a:pt x="36192" y="38443"/>
                  <a:pt x="36114" y="38252"/>
                  <a:pt x="36037" y="38061"/>
                </a:cubicBezTo>
                <a:close/>
                <a:moveTo>
                  <a:pt x="36887" y="40379"/>
                </a:moveTo>
                <a:cubicBezTo>
                  <a:pt x="36785" y="40063"/>
                  <a:pt x="36324" y="40109"/>
                  <a:pt x="36292" y="40446"/>
                </a:cubicBezTo>
                <a:cubicBezTo>
                  <a:pt x="36288" y="40486"/>
                  <a:pt x="36292" y="40526"/>
                  <a:pt x="36305" y="40562"/>
                </a:cubicBezTo>
                <a:cubicBezTo>
                  <a:pt x="36366" y="40754"/>
                  <a:pt x="36424" y="40947"/>
                  <a:pt x="36481" y="41138"/>
                </a:cubicBezTo>
                <a:cubicBezTo>
                  <a:pt x="36523" y="41305"/>
                  <a:pt x="36695" y="41404"/>
                  <a:pt x="36860" y="41356"/>
                </a:cubicBezTo>
                <a:cubicBezTo>
                  <a:pt x="37026" y="41308"/>
                  <a:pt x="37118" y="41134"/>
                  <a:pt x="37068" y="40970"/>
                </a:cubicBezTo>
                <a:cubicBezTo>
                  <a:pt x="37009" y="40771"/>
                  <a:pt x="36950" y="40576"/>
                  <a:pt x="36887" y="40379"/>
                </a:cubicBezTo>
                <a:close/>
                <a:moveTo>
                  <a:pt x="37502" y="42783"/>
                </a:moveTo>
                <a:cubicBezTo>
                  <a:pt x="37470" y="42615"/>
                  <a:pt x="37311" y="42506"/>
                  <a:pt x="37145" y="42536"/>
                </a:cubicBezTo>
                <a:cubicBezTo>
                  <a:pt x="36980" y="42565"/>
                  <a:pt x="36869" y="42724"/>
                  <a:pt x="36898" y="42892"/>
                </a:cubicBezTo>
                <a:cubicBezTo>
                  <a:pt x="36934" y="43089"/>
                  <a:pt x="36967" y="43284"/>
                  <a:pt x="36996" y="43483"/>
                </a:cubicBezTo>
                <a:cubicBezTo>
                  <a:pt x="37047" y="43806"/>
                  <a:pt x="37495" y="43839"/>
                  <a:pt x="37592" y="43527"/>
                </a:cubicBezTo>
                <a:cubicBezTo>
                  <a:pt x="37604" y="43483"/>
                  <a:pt x="37608" y="43439"/>
                  <a:pt x="37602" y="43395"/>
                </a:cubicBezTo>
                <a:cubicBezTo>
                  <a:pt x="37571" y="43190"/>
                  <a:pt x="37537" y="42986"/>
                  <a:pt x="37499" y="42783"/>
                </a:cubicBezTo>
                <a:close/>
                <a:moveTo>
                  <a:pt x="37753" y="45262"/>
                </a:moveTo>
                <a:cubicBezTo>
                  <a:pt x="37751" y="45095"/>
                  <a:pt x="37615" y="44958"/>
                  <a:pt x="37445" y="44960"/>
                </a:cubicBezTo>
                <a:cubicBezTo>
                  <a:pt x="37277" y="44960"/>
                  <a:pt x="37141" y="45099"/>
                  <a:pt x="37143" y="45268"/>
                </a:cubicBezTo>
                <a:lnTo>
                  <a:pt x="37143" y="45424"/>
                </a:lnTo>
                <a:lnTo>
                  <a:pt x="37143" y="45551"/>
                </a:lnTo>
                <a:lnTo>
                  <a:pt x="37139" y="45677"/>
                </a:lnTo>
                <a:lnTo>
                  <a:pt x="37135" y="45862"/>
                </a:lnTo>
                <a:cubicBezTo>
                  <a:pt x="37128" y="46027"/>
                  <a:pt x="37258" y="46168"/>
                  <a:pt x="37426" y="46176"/>
                </a:cubicBezTo>
                <a:cubicBezTo>
                  <a:pt x="37592" y="46182"/>
                  <a:pt x="37732" y="46056"/>
                  <a:pt x="37745" y="45891"/>
                </a:cubicBezTo>
                <a:lnTo>
                  <a:pt x="37751" y="45692"/>
                </a:lnTo>
                <a:lnTo>
                  <a:pt x="37753" y="45558"/>
                </a:lnTo>
                <a:lnTo>
                  <a:pt x="37753" y="4542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91960475" name="Google Shape;1645;p90"/>
          <p:cNvSpPr/>
          <p:nvPr/>
        </p:nvSpPr>
        <p:spPr bwMode="auto">
          <a:xfrm rot="3807589" flipH="1">
            <a:off x="3120346" y="4388758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60832469" name="Google Shape;1646;p90"/>
          <p:cNvSpPr/>
          <p:nvPr/>
        </p:nvSpPr>
        <p:spPr bwMode="auto">
          <a:xfrm rot="-7200372" flipH="1">
            <a:off x="1411777" y="3565454"/>
            <a:ext cx="73086" cy="72374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16073268" name="Google Shape;1647;p90"/>
          <p:cNvSpPr/>
          <p:nvPr/>
        </p:nvSpPr>
        <p:spPr bwMode="auto">
          <a:xfrm rot="7028956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fill="norm" stroke="1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972925469" name="Google Shape;1648;p90"/>
          <p:cNvGrpSpPr/>
          <p:nvPr/>
        </p:nvGrpSpPr>
        <p:grpSpPr bwMode="auto">
          <a:xfrm flipH="1">
            <a:off x="356447" y="313213"/>
            <a:ext cx="356788" cy="342092"/>
            <a:chOff x="6228625" y="4632196"/>
            <a:chExt cx="356788" cy="342092"/>
          </a:xfrm>
        </p:grpSpPr>
        <p:sp>
          <p:nvSpPr>
            <p:cNvPr id="1649" name="Google Shape;1649;p90"/>
            <p:cNvSpPr/>
            <p:nvPr/>
          </p:nvSpPr>
          <p:spPr bwMode="auto">
            <a:xfrm>
              <a:off x="6370272" y="4784594"/>
              <a:ext cx="215140" cy="189693"/>
            </a:xfrm>
            <a:custGeom>
              <a:avLst/>
              <a:gdLst/>
              <a:ahLst/>
              <a:cxnLst/>
              <a:rect l="l" t="t" r="r" b="b"/>
              <a:pathLst>
                <a:path w="12136" h="10699" fill="norm" stroke="1" extrusionOk="0">
                  <a:moveTo>
                    <a:pt x="6069" y="1"/>
                  </a:moveTo>
                  <a:cubicBezTo>
                    <a:pt x="3975" y="1"/>
                    <a:pt x="1990" y="1241"/>
                    <a:pt x="1135" y="3296"/>
                  </a:cubicBezTo>
                  <a:cubicBezTo>
                    <a:pt x="1" y="6041"/>
                    <a:pt x="1294" y="9165"/>
                    <a:pt x="4019" y="10299"/>
                  </a:cubicBezTo>
                  <a:cubicBezTo>
                    <a:pt x="4682" y="10570"/>
                    <a:pt x="5371" y="10698"/>
                    <a:pt x="6048" y="10698"/>
                  </a:cubicBezTo>
                  <a:cubicBezTo>
                    <a:pt x="8154" y="10698"/>
                    <a:pt x="10159" y="9456"/>
                    <a:pt x="11001" y="7394"/>
                  </a:cubicBezTo>
                  <a:cubicBezTo>
                    <a:pt x="12135" y="4669"/>
                    <a:pt x="10842" y="1546"/>
                    <a:pt x="8117" y="412"/>
                  </a:cubicBezTo>
                  <a:cubicBezTo>
                    <a:pt x="7447" y="133"/>
                    <a:pt x="6752" y="1"/>
                    <a:pt x="6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50" name="Google Shape;1650;p90"/>
            <p:cNvSpPr/>
            <p:nvPr/>
          </p:nvSpPr>
          <p:spPr bwMode="auto">
            <a:xfrm>
              <a:off x="6228625" y="4632196"/>
              <a:ext cx="99485" cy="87705"/>
            </a:xfrm>
            <a:custGeom>
              <a:avLst/>
              <a:gdLst/>
              <a:ahLst/>
              <a:cxnLst/>
              <a:rect l="l" t="t" r="r" b="b"/>
              <a:pathLst>
                <a:path w="12136" h="10699" fill="norm" stroke="1" extrusionOk="0">
                  <a:moveTo>
                    <a:pt x="6069" y="1"/>
                  </a:moveTo>
                  <a:cubicBezTo>
                    <a:pt x="3975" y="1"/>
                    <a:pt x="1990" y="1241"/>
                    <a:pt x="1135" y="3296"/>
                  </a:cubicBezTo>
                  <a:cubicBezTo>
                    <a:pt x="1" y="6041"/>
                    <a:pt x="1294" y="9165"/>
                    <a:pt x="4019" y="10299"/>
                  </a:cubicBezTo>
                  <a:cubicBezTo>
                    <a:pt x="4682" y="10570"/>
                    <a:pt x="5371" y="10698"/>
                    <a:pt x="6048" y="10698"/>
                  </a:cubicBezTo>
                  <a:cubicBezTo>
                    <a:pt x="8154" y="10698"/>
                    <a:pt x="10159" y="9456"/>
                    <a:pt x="11001" y="7394"/>
                  </a:cubicBezTo>
                  <a:cubicBezTo>
                    <a:pt x="12135" y="4669"/>
                    <a:pt x="10842" y="1546"/>
                    <a:pt x="8117" y="412"/>
                  </a:cubicBezTo>
                  <a:cubicBezTo>
                    <a:pt x="7447" y="133"/>
                    <a:pt x="6752" y="1"/>
                    <a:pt x="6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ly title 1" preserve="0" showMasterPhAnim="0" showMasterSp="1" userDrawn="1">
  <p:cSld name="CUSTOM_9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0008094" name="Google Shape;1652;p91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8871425" name="Google Shape;1653;p91"/>
          <p:cNvSpPr/>
          <p:nvPr/>
        </p:nvSpPr>
        <p:spPr bwMode="auto">
          <a:xfrm rot="5400000">
            <a:off x="6966230" y="292252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13328375" name="Google Shape;1654;p91"/>
          <p:cNvSpPr/>
          <p:nvPr/>
        </p:nvSpPr>
        <p:spPr bwMode="auto">
          <a:xfrm rot="-5400000">
            <a:off x="-502916" y="4196210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0141154" name="Google Shape;1655;p91"/>
          <p:cNvSpPr/>
          <p:nvPr/>
        </p:nvSpPr>
        <p:spPr bwMode="auto">
          <a:xfrm rot="2469291" flipH="1">
            <a:off x="316114" y="3751333"/>
            <a:ext cx="117371" cy="117411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89933914" name="Google Shape;1656;p91"/>
          <p:cNvSpPr/>
          <p:nvPr/>
        </p:nvSpPr>
        <p:spPr bwMode="auto">
          <a:xfrm rot="2469227" flipH="1">
            <a:off x="411412" y="3600961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23854968" name="Google Shape;1657;p91"/>
          <p:cNvSpPr/>
          <p:nvPr/>
        </p:nvSpPr>
        <p:spPr bwMode="auto">
          <a:xfrm rot="2469330" flipH="1">
            <a:off x="6213157" y="4570218"/>
            <a:ext cx="228180" cy="228257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312516938" name="Google Shape;1658;p91"/>
          <p:cNvGrpSpPr/>
          <p:nvPr/>
        </p:nvGrpSpPr>
        <p:grpSpPr bwMode="auto">
          <a:xfrm rot="5770332" flipH="1">
            <a:off x="8263990" y="384985"/>
            <a:ext cx="306762" cy="476338"/>
            <a:chOff x="4452729" y="352000"/>
            <a:chExt cx="225596" cy="350302"/>
          </a:xfrm>
        </p:grpSpPr>
        <p:sp>
          <p:nvSpPr>
            <p:cNvPr id="1659" name="Google Shape;1659;p91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60" name="Google Shape;1660;p91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61" name="Google Shape;1661;p91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0633207" name="Google Shape;182;p10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7176812" name="Google Shape;183;p10"/>
          <p:cNvSpPr/>
          <p:nvPr/>
        </p:nvSpPr>
        <p:spPr bwMode="auto"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14398045" name="Google Shape;184;p10"/>
          <p:cNvSpPr/>
          <p:nvPr/>
        </p:nvSpPr>
        <p:spPr bwMode="auto">
          <a:xfrm>
            <a:off x="8551313" y="2346166"/>
            <a:ext cx="462350" cy="4076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40086343" name="Google Shape;185;p10"/>
          <p:cNvSpPr/>
          <p:nvPr/>
        </p:nvSpPr>
        <p:spPr bwMode="auto">
          <a:xfrm>
            <a:off x="333372" y="4592744"/>
            <a:ext cx="215140" cy="18969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20288082" name="Google Shape;186;p10"/>
          <p:cNvSpPr/>
          <p:nvPr/>
        </p:nvSpPr>
        <p:spPr bwMode="auto"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3" preserve="0" showMasterPhAnim="0" showMasterSp="1" userDrawn="1">
  <p:cSld name="CUSTOM_1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0312795" name="Google Shape;1663;p92"/>
          <p:cNvSpPr txBox="1"/>
          <p:nvPr>
            <p:ph type="ctrTitle"/>
          </p:nvPr>
        </p:nvSpPr>
        <p:spPr bwMode="auto">
          <a:xfrm>
            <a:off x="4871624" y="2137375"/>
            <a:ext cx="28179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85468329" name="Google Shape;1664;p92"/>
          <p:cNvSpPr txBox="1"/>
          <p:nvPr>
            <p:ph type="subTitle" idx="1"/>
          </p:nvPr>
        </p:nvSpPr>
        <p:spPr bwMode="auto">
          <a:xfrm>
            <a:off x="4871624" y="2823025"/>
            <a:ext cx="2817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>
                <a:solidFill>
                  <a:srgbClr val="541C1D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17300156" name="Google Shape;1665;p92"/>
          <p:cNvSpPr txBox="1"/>
          <p:nvPr>
            <p:ph type="title" idx="2" hasCustomPrompt="1"/>
          </p:nvPr>
        </p:nvSpPr>
        <p:spPr bwMode="auto">
          <a:xfrm>
            <a:off x="4871624" y="1379000"/>
            <a:ext cx="2817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grpSp>
        <p:nvGrpSpPr>
          <p:cNvPr id="1678134853" name="Google Shape;1666;p92"/>
          <p:cNvGrpSpPr/>
          <p:nvPr/>
        </p:nvGrpSpPr>
        <p:grpSpPr bwMode="auto">
          <a:xfrm rot="5400000">
            <a:off x="373999" y="4381492"/>
            <a:ext cx="390889" cy="454166"/>
            <a:chOff x="4376830" y="352000"/>
            <a:chExt cx="301495" cy="350302"/>
          </a:xfrm>
        </p:grpSpPr>
        <p:sp>
          <p:nvSpPr>
            <p:cNvPr id="1667" name="Google Shape;1667;p92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68" name="Google Shape;1668;p92"/>
            <p:cNvSpPr/>
            <p:nvPr/>
          </p:nvSpPr>
          <p:spPr bwMode="auto"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69" name="Google Shape;1669;p92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719688144" name="Google Shape;1670;p92"/>
          <p:cNvSpPr/>
          <p:nvPr/>
        </p:nvSpPr>
        <p:spPr bwMode="auto">
          <a:xfrm rot="10800000">
            <a:off x="8120285" y="243120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26577820" name="Google Shape;1671;p92"/>
          <p:cNvSpPr/>
          <p:nvPr/>
        </p:nvSpPr>
        <p:spPr bwMode="auto">
          <a:xfrm>
            <a:off x="8510924" y="430752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544609492" name="Google Shape;1672;p92"/>
          <p:cNvGrpSpPr/>
          <p:nvPr/>
        </p:nvGrpSpPr>
        <p:grpSpPr bwMode="auto">
          <a:xfrm>
            <a:off x="7352207" y="-3"/>
            <a:ext cx="1791707" cy="1380226"/>
            <a:chOff x="5153550" y="135575"/>
            <a:chExt cx="1402950" cy="1080750"/>
          </a:xfrm>
        </p:grpSpPr>
        <p:sp>
          <p:nvSpPr>
            <p:cNvPr id="1673" name="Google Shape;1673;p92"/>
            <p:cNvSpPr/>
            <p:nvPr/>
          </p:nvSpPr>
          <p:spPr bwMode="auto"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stroke="1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74" name="Google Shape;1674;p92"/>
            <p:cNvSpPr/>
            <p:nvPr/>
          </p:nvSpPr>
          <p:spPr bwMode="auto"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stroke="1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75" name="Google Shape;1675;p92"/>
            <p:cNvSpPr/>
            <p:nvPr/>
          </p:nvSpPr>
          <p:spPr bwMode="auto"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stroke="1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76" name="Google Shape;1676;p92"/>
            <p:cNvSpPr/>
            <p:nvPr/>
          </p:nvSpPr>
          <p:spPr bwMode="auto"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stroke="1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77" name="Google Shape;1677;p92"/>
            <p:cNvSpPr/>
            <p:nvPr/>
          </p:nvSpPr>
          <p:spPr bwMode="auto"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stroke="1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78" name="Google Shape;1678;p92"/>
            <p:cNvSpPr/>
            <p:nvPr/>
          </p:nvSpPr>
          <p:spPr bwMode="auto"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stroke="1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 1" preserve="0" showMasterPhAnim="0" showMasterSp="1" userDrawn="1">
  <p:cSld name="CUSTOM_1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010922" name="Google Shape;1680;p93"/>
          <p:cNvSpPr/>
          <p:nvPr>
            <p:ph type="pic" idx="2"/>
          </p:nvPr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4808476" name="Google Shape;1681;p93"/>
          <p:cNvSpPr txBox="1"/>
          <p:nvPr>
            <p:ph type="ctrTitle"/>
          </p:nvPr>
        </p:nvSpPr>
        <p:spPr bwMode="auto">
          <a:xfrm>
            <a:off x="4409200" y="1007100"/>
            <a:ext cx="2410200" cy="24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 1" preserve="0" showMasterPhAnim="0" showMasterSp="1" userDrawn="1">
  <p:cSld name="CUSTOM_1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002558" name="Google Shape;1683;p94"/>
          <p:cNvSpPr txBox="1"/>
          <p:nvPr>
            <p:ph type="title"/>
          </p:nvPr>
        </p:nvSpPr>
        <p:spPr bwMode="auto">
          <a:xfrm flipH="1">
            <a:off x="4963238" y="1285588"/>
            <a:ext cx="3229500" cy="18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906809074" name="Google Shape;1684;p94"/>
          <p:cNvSpPr/>
          <p:nvPr/>
        </p:nvSpPr>
        <p:spPr bwMode="auto">
          <a:xfrm>
            <a:off x="6903425" y="2022750"/>
            <a:ext cx="2738953" cy="3792521"/>
          </a:xfrm>
          <a:custGeom>
            <a:avLst/>
            <a:gdLst/>
            <a:ahLst/>
            <a:cxnLst/>
            <a:rect l="l" t="t" r="r" b="b"/>
            <a:pathLst>
              <a:path w="91268" h="128386" fill="norm" stroke="1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51651283" name="Google Shape;1685;p94"/>
          <p:cNvSpPr/>
          <p:nvPr/>
        </p:nvSpPr>
        <p:spPr bwMode="auto">
          <a:xfrm>
            <a:off x="-455297" y="8"/>
            <a:ext cx="1493265" cy="635811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063452013" name="Google Shape;1686;p94"/>
          <p:cNvGrpSpPr/>
          <p:nvPr/>
        </p:nvGrpSpPr>
        <p:grpSpPr bwMode="auto">
          <a:xfrm rot="1800005">
            <a:off x="508410" y="415612"/>
            <a:ext cx="409646" cy="434972"/>
            <a:chOff x="4730866" y="656100"/>
            <a:chExt cx="272916" cy="289789"/>
          </a:xfrm>
        </p:grpSpPr>
        <p:sp>
          <p:nvSpPr>
            <p:cNvPr id="1687" name="Google Shape;1687;p94"/>
            <p:cNvSpPr/>
            <p:nvPr/>
          </p:nvSpPr>
          <p:spPr bwMode="auto">
            <a:xfrm>
              <a:off x="4950032" y="6561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88" name="Google Shape;1688;p94"/>
            <p:cNvSpPr/>
            <p:nvPr/>
          </p:nvSpPr>
          <p:spPr bwMode="auto"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099177079" name="Google Shape;1689;p94"/>
          <p:cNvSpPr/>
          <p:nvPr/>
        </p:nvSpPr>
        <p:spPr bwMode="auto">
          <a:xfrm rot="7028956">
            <a:off x="469399" y="4426896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fill="norm" stroke="1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23790664" name="Google Shape;1690;p94"/>
          <p:cNvGrpSpPr/>
          <p:nvPr/>
        </p:nvGrpSpPr>
        <p:grpSpPr bwMode="auto">
          <a:xfrm rot="5770332" flipH="1">
            <a:off x="8171815" y="3829535"/>
            <a:ext cx="306762" cy="476338"/>
            <a:chOff x="4452729" y="352000"/>
            <a:chExt cx="225596" cy="350302"/>
          </a:xfrm>
        </p:grpSpPr>
        <p:sp>
          <p:nvSpPr>
            <p:cNvPr id="1691" name="Google Shape;1691;p94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92" name="Google Shape;1692;p94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93" name="Google Shape;1693;p94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90276256" name="Google Shape;1694;p94"/>
          <p:cNvGrpSpPr/>
          <p:nvPr/>
        </p:nvGrpSpPr>
        <p:grpSpPr bwMode="auto">
          <a:xfrm rot="1535242">
            <a:off x="7566775" y="361546"/>
            <a:ext cx="802122" cy="572705"/>
            <a:chOff x="3301275" y="1275300"/>
            <a:chExt cx="552425" cy="394425"/>
          </a:xfrm>
        </p:grpSpPr>
        <p:sp>
          <p:nvSpPr>
            <p:cNvPr id="1695" name="Google Shape;1695;p94"/>
            <p:cNvSpPr/>
            <p:nvPr/>
          </p:nvSpPr>
          <p:spPr bwMode="auto"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fill="norm" stroke="1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96" name="Google Shape;1696;p94"/>
            <p:cNvSpPr/>
            <p:nvPr/>
          </p:nvSpPr>
          <p:spPr bwMode="auto"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fill="norm" stroke="1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97" name="Google Shape;1697;p94"/>
            <p:cNvSpPr/>
            <p:nvPr/>
          </p:nvSpPr>
          <p:spPr bwMode="auto"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fill="norm" stroke="1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98" name="Google Shape;1698;p94"/>
            <p:cNvSpPr/>
            <p:nvPr/>
          </p:nvSpPr>
          <p:spPr bwMode="auto"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fill="norm" stroke="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99" name="Google Shape;1699;p94"/>
            <p:cNvSpPr/>
            <p:nvPr/>
          </p:nvSpPr>
          <p:spPr bwMode="auto">
            <a:xfrm>
              <a:off x="3714274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fill="norm" stroke="1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0" name="Google Shape;1700;p94"/>
            <p:cNvSpPr/>
            <p:nvPr/>
          </p:nvSpPr>
          <p:spPr bwMode="auto"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fill="norm" stroke="1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1" name="Google Shape;1701;p94"/>
            <p:cNvSpPr/>
            <p:nvPr/>
          </p:nvSpPr>
          <p:spPr bwMode="auto"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fill="norm" stroke="1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2" name="Google Shape;1702;p94"/>
            <p:cNvSpPr/>
            <p:nvPr/>
          </p:nvSpPr>
          <p:spPr bwMode="auto"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fill="norm" stroke="1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3" name="Google Shape;1703;p94"/>
            <p:cNvSpPr/>
            <p:nvPr/>
          </p:nvSpPr>
          <p:spPr bwMode="auto">
            <a:xfrm>
              <a:off x="3464524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fill="norm" stroke="1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4" name="Google Shape;1704;p94"/>
            <p:cNvSpPr/>
            <p:nvPr/>
          </p:nvSpPr>
          <p:spPr bwMode="auto"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fill="norm" stroke="1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5" name="Google Shape;1705;p94"/>
            <p:cNvSpPr/>
            <p:nvPr/>
          </p:nvSpPr>
          <p:spPr bwMode="auto"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fill="norm" stroke="1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6" name="Google Shape;1706;p94"/>
            <p:cNvSpPr/>
            <p:nvPr/>
          </p:nvSpPr>
          <p:spPr bwMode="auto">
            <a:xfrm>
              <a:off x="3307550" y="1616550"/>
              <a:ext cx="88824" cy="53175"/>
            </a:xfrm>
            <a:custGeom>
              <a:avLst/>
              <a:gdLst/>
              <a:ahLst/>
              <a:cxnLst/>
              <a:rect l="l" t="t" r="r" b="b"/>
              <a:pathLst>
                <a:path w="3553" h="2127" fill="norm" stroke="1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7" name="Google Shape;1707;p94"/>
            <p:cNvSpPr/>
            <p:nvPr/>
          </p:nvSpPr>
          <p:spPr bwMode="auto"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fill="norm" stroke="1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8" name="Google Shape;1708;p94"/>
            <p:cNvSpPr/>
            <p:nvPr/>
          </p:nvSpPr>
          <p:spPr bwMode="auto"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fill="norm" stroke="1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09" name="Google Shape;1709;p94"/>
            <p:cNvSpPr/>
            <p:nvPr/>
          </p:nvSpPr>
          <p:spPr bwMode="auto">
            <a:xfrm>
              <a:off x="3512100" y="1520199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fill="norm" stroke="1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10" name="Google Shape;1710;p94"/>
            <p:cNvSpPr/>
            <p:nvPr/>
          </p:nvSpPr>
          <p:spPr bwMode="auto"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fill="norm" stroke="1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11" name="Google Shape;1711;p94"/>
            <p:cNvSpPr/>
            <p:nvPr/>
          </p:nvSpPr>
          <p:spPr bwMode="auto">
            <a:xfrm>
              <a:off x="3427875" y="1359324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fill="norm" stroke="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12" name="Google Shape;1712;p94"/>
            <p:cNvSpPr/>
            <p:nvPr/>
          </p:nvSpPr>
          <p:spPr bwMode="auto">
            <a:xfrm>
              <a:off x="3394400" y="1317699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fill="norm" stroke="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13" name="Google Shape;1713;p94"/>
            <p:cNvSpPr/>
            <p:nvPr/>
          </p:nvSpPr>
          <p:spPr bwMode="auto"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fill="norm" stroke="1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088481683" name="Google Shape;1714;p94"/>
          <p:cNvSpPr/>
          <p:nvPr/>
        </p:nvSpPr>
        <p:spPr bwMode="auto">
          <a:xfrm>
            <a:off x="7799925" y="8980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fill="norm" stroke="1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2" preserve="0" showMasterPhAnim="0" showMasterSp="1" userDrawn="1">
  <p:cSld name="CUSTOM_1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734541" name="Google Shape;1716;p95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293794659" name="Google Shape;1717;p95"/>
          <p:cNvSpPr/>
          <p:nvPr/>
        </p:nvSpPr>
        <p:spPr bwMode="auto">
          <a:xfrm rot="-5400000" flipH="1">
            <a:off x="7010180" y="29093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77104057" name="Google Shape;1718;p95"/>
          <p:cNvSpPr/>
          <p:nvPr/>
        </p:nvSpPr>
        <p:spPr bwMode="auto">
          <a:xfrm rot="830215">
            <a:off x="8744021" y="4533759"/>
            <a:ext cx="226320" cy="19955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412881" name="Google Shape;1719;p95"/>
          <p:cNvSpPr/>
          <p:nvPr/>
        </p:nvSpPr>
        <p:spPr bwMode="auto">
          <a:xfrm rot="830636">
            <a:off x="8643063" y="4318345"/>
            <a:ext cx="151269" cy="13338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11984436" name="Google Shape;1720;p95"/>
          <p:cNvSpPr/>
          <p:nvPr/>
        </p:nvSpPr>
        <p:spPr bwMode="auto">
          <a:xfrm>
            <a:off x="-616847" y="-138817"/>
            <a:ext cx="1493265" cy="635811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45339164" name="Google Shape;1721;p95"/>
          <p:cNvSpPr/>
          <p:nvPr/>
        </p:nvSpPr>
        <p:spPr bwMode="auto">
          <a:xfrm rot="1799985">
            <a:off x="613901" y="99564"/>
            <a:ext cx="290140" cy="292509"/>
          </a:xfrm>
          <a:custGeom>
            <a:avLst/>
            <a:gdLst/>
            <a:ahLst/>
            <a:cxnLst/>
            <a:rect l="l" t="t" r="r" b="b"/>
            <a:pathLst>
              <a:path w="2488" h="2508" fill="norm" stroke="1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95227930" name="Google Shape;1722;p95"/>
          <p:cNvSpPr/>
          <p:nvPr/>
        </p:nvSpPr>
        <p:spPr bwMode="auto">
          <a:xfrm rot="-4500038">
            <a:off x="283347" y="4606430"/>
            <a:ext cx="284841" cy="332890"/>
          </a:xfrm>
          <a:custGeom>
            <a:avLst/>
            <a:gdLst/>
            <a:ahLst/>
            <a:cxnLst/>
            <a:rect l="l" t="t" r="r" b="b"/>
            <a:pathLst>
              <a:path w="11394" h="13316" fill="norm" stroke="1" extrusionOk="0">
                <a:moveTo>
                  <a:pt x="2454" y="5770"/>
                </a:moveTo>
                <a:cubicBezTo>
                  <a:pt x="2420" y="5803"/>
                  <a:pt x="2420" y="5803"/>
                  <a:pt x="2454" y="5837"/>
                </a:cubicBezTo>
                <a:lnTo>
                  <a:pt x="2454" y="5770"/>
                </a:lnTo>
                <a:close/>
                <a:moveTo>
                  <a:pt x="4739" y="3081"/>
                </a:moveTo>
                <a:cubicBezTo>
                  <a:pt x="5210" y="3081"/>
                  <a:pt x="5647" y="3148"/>
                  <a:pt x="6117" y="3283"/>
                </a:cubicBezTo>
                <a:cubicBezTo>
                  <a:pt x="6487" y="3350"/>
                  <a:pt x="6823" y="3518"/>
                  <a:pt x="7159" y="3686"/>
                </a:cubicBezTo>
                <a:cubicBezTo>
                  <a:pt x="7394" y="3821"/>
                  <a:pt x="7596" y="3955"/>
                  <a:pt x="7764" y="4123"/>
                </a:cubicBezTo>
                <a:cubicBezTo>
                  <a:pt x="7898" y="4257"/>
                  <a:pt x="7965" y="4358"/>
                  <a:pt x="8066" y="4493"/>
                </a:cubicBezTo>
                <a:cubicBezTo>
                  <a:pt x="8100" y="4627"/>
                  <a:pt x="8167" y="4728"/>
                  <a:pt x="8234" y="4829"/>
                </a:cubicBezTo>
                <a:cubicBezTo>
                  <a:pt x="8167" y="4930"/>
                  <a:pt x="8234" y="5064"/>
                  <a:pt x="8234" y="5165"/>
                </a:cubicBezTo>
                <a:cubicBezTo>
                  <a:pt x="8234" y="5333"/>
                  <a:pt x="8167" y="5467"/>
                  <a:pt x="8167" y="5635"/>
                </a:cubicBezTo>
                <a:cubicBezTo>
                  <a:pt x="8133" y="5702"/>
                  <a:pt x="8133" y="5803"/>
                  <a:pt x="8100" y="5837"/>
                </a:cubicBezTo>
                <a:cubicBezTo>
                  <a:pt x="8066" y="5871"/>
                  <a:pt x="8066" y="5938"/>
                  <a:pt x="7999" y="5971"/>
                </a:cubicBezTo>
                <a:lnTo>
                  <a:pt x="7932" y="6039"/>
                </a:lnTo>
                <a:cubicBezTo>
                  <a:pt x="7898" y="6106"/>
                  <a:pt x="7831" y="6106"/>
                  <a:pt x="7797" y="6106"/>
                </a:cubicBezTo>
                <a:cubicBezTo>
                  <a:pt x="7730" y="6106"/>
                  <a:pt x="7663" y="6139"/>
                  <a:pt x="7596" y="6139"/>
                </a:cubicBezTo>
                <a:cubicBezTo>
                  <a:pt x="7461" y="6139"/>
                  <a:pt x="7293" y="6106"/>
                  <a:pt x="7159" y="6039"/>
                </a:cubicBezTo>
                <a:cubicBezTo>
                  <a:pt x="6890" y="5971"/>
                  <a:pt x="6621" y="5837"/>
                  <a:pt x="6386" y="5702"/>
                </a:cubicBezTo>
                <a:cubicBezTo>
                  <a:pt x="5949" y="5467"/>
                  <a:pt x="5546" y="5165"/>
                  <a:pt x="5210" y="4829"/>
                </a:cubicBezTo>
                <a:cubicBezTo>
                  <a:pt x="5042" y="4661"/>
                  <a:pt x="4806" y="4459"/>
                  <a:pt x="4706" y="4190"/>
                </a:cubicBezTo>
                <a:cubicBezTo>
                  <a:pt x="4605" y="4089"/>
                  <a:pt x="4571" y="3921"/>
                  <a:pt x="4470" y="3787"/>
                </a:cubicBezTo>
                <a:cubicBezTo>
                  <a:pt x="4403" y="3619"/>
                  <a:pt x="4370" y="3451"/>
                  <a:pt x="4302" y="3283"/>
                </a:cubicBezTo>
                <a:cubicBezTo>
                  <a:pt x="4302" y="3249"/>
                  <a:pt x="4269" y="3148"/>
                  <a:pt x="4269" y="3115"/>
                </a:cubicBezTo>
                <a:cubicBezTo>
                  <a:pt x="4437" y="3115"/>
                  <a:pt x="4571" y="3081"/>
                  <a:pt x="4739" y="3081"/>
                </a:cubicBezTo>
                <a:close/>
                <a:moveTo>
                  <a:pt x="3529" y="6778"/>
                </a:moveTo>
                <a:cubicBezTo>
                  <a:pt x="3765" y="6778"/>
                  <a:pt x="3966" y="6811"/>
                  <a:pt x="4235" y="6845"/>
                </a:cubicBezTo>
                <a:cubicBezTo>
                  <a:pt x="4504" y="6946"/>
                  <a:pt x="4806" y="7047"/>
                  <a:pt x="5075" y="7215"/>
                </a:cubicBezTo>
                <a:cubicBezTo>
                  <a:pt x="5075" y="7215"/>
                  <a:pt x="5075" y="7215"/>
                  <a:pt x="5075" y="7215"/>
                </a:cubicBezTo>
                <a:lnTo>
                  <a:pt x="5075" y="7215"/>
                </a:lnTo>
                <a:cubicBezTo>
                  <a:pt x="5075" y="7215"/>
                  <a:pt x="5086" y="7215"/>
                  <a:pt x="5096" y="7228"/>
                </a:cubicBezTo>
                <a:lnTo>
                  <a:pt x="5096" y="7228"/>
                </a:lnTo>
                <a:cubicBezTo>
                  <a:pt x="5089" y="7223"/>
                  <a:pt x="5082" y="7219"/>
                  <a:pt x="5075" y="7215"/>
                </a:cubicBezTo>
                <a:lnTo>
                  <a:pt x="5075" y="7215"/>
                </a:lnTo>
                <a:cubicBezTo>
                  <a:pt x="5075" y="7282"/>
                  <a:pt x="5109" y="7282"/>
                  <a:pt x="5109" y="7282"/>
                </a:cubicBezTo>
                <a:cubicBezTo>
                  <a:pt x="5109" y="7254"/>
                  <a:pt x="5103" y="7237"/>
                  <a:pt x="5096" y="7228"/>
                </a:cubicBezTo>
                <a:lnTo>
                  <a:pt x="5096" y="7228"/>
                </a:lnTo>
                <a:cubicBezTo>
                  <a:pt x="5358" y="7391"/>
                  <a:pt x="5619" y="7558"/>
                  <a:pt x="5848" y="7820"/>
                </a:cubicBezTo>
                <a:cubicBezTo>
                  <a:pt x="5949" y="7887"/>
                  <a:pt x="6016" y="7988"/>
                  <a:pt x="6117" y="8122"/>
                </a:cubicBezTo>
                <a:cubicBezTo>
                  <a:pt x="6151" y="8156"/>
                  <a:pt x="6151" y="8189"/>
                  <a:pt x="6184" y="8290"/>
                </a:cubicBezTo>
                <a:cubicBezTo>
                  <a:pt x="6117" y="8290"/>
                  <a:pt x="6117" y="8324"/>
                  <a:pt x="6117" y="8324"/>
                </a:cubicBezTo>
                <a:lnTo>
                  <a:pt x="6117" y="8357"/>
                </a:lnTo>
                <a:lnTo>
                  <a:pt x="6083" y="8391"/>
                </a:lnTo>
                <a:cubicBezTo>
                  <a:pt x="6050" y="8391"/>
                  <a:pt x="5983" y="8458"/>
                  <a:pt x="5949" y="8458"/>
                </a:cubicBezTo>
                <a:cubicBezTo>
                  <a:pt x="5815" y="8492"/>
                  <a:pt x="5747" y="8492"/>
                  <a:pt x="5613" y="8492"/>
                </a:cubicBezTo>
                <a:cubicBezTo>
                  <a:pt x="5311" y="8492"/>
                  <a:pt x="5042" y="8458"/>
                  <a:pt x="4773" y="8357"/>
                </a:cubicBezTo>
                <a:cubicBezTo>
                  <a:pt x="4571" y="8290"/>
                  <a:pt x="4370" y="8189"/>
                  <a:pt x="4202" y="8122"/>
                </a:cubicBezTo>
                <a:cubicBezTo>
                  <a:pt x="3933" y="7988"/>
                  <a:pt x="3731" y="7786"/>
                  <a:pt x="3529" y="7618"/>
                </a:cubicBezTo>
                <a:cubicBezTo>
                  <a:pt x="3294" y="7349"/>
                  <a:pt x="3093" y="7114"/>
                  <a:pt x="2925" y="6845"/>
                </a:cubicBezTo>
                <a:cubicBezTo>
                  <a:pt x="3093" y="6811"/>
                  <a:pt x="3294" y="6778"/>
                  <a:pt x="3529" y="6778"/>
                </a:cubicBezTo>
                <a:close/>
                <a:moveTo>
                  <a:pt x="6224" y="0"/>
                </a:moveTo>
                <a:cubicBezTo>
                  <a:pt x="5838" y="0"/>
                  <a:pt x="5453" y="52"/>
                  <a:pt x="5075" y="158"/>
                </a:cubicBezTo>
                <a:cubicBezTo>
                  <a:pt x="4739" y="292"/>
                  <a:pt x="4403" y="460"/>
                  <a:pt x="4134" y="729"/>
                </a:cubicBezTo>
                <a:lnTo>
                  <a:pt x="3933" y="930"/>
                </a:lnTo>
                <a:cubicBezTo>
                  <a:pt x="3865" y="998"/>
                  <a:pt x="3798" y="1099"/>
                  <a:pt x="3765" y="1233"/>
                </a:cubicBezTo>
                <a:cubicBezTo>
                  <a:pt x="3697" y="1401"/>
                  <a:pt x="3597" y="1603"/>
                  <a:pt x="3563" y="1771"/>
                </a:cubicBezTo>
                <a:cubicBezTo>
                  <a:pt x="3529" y="1972"/>
                  <a:pt x="3462" y="2208"/>
                  <a:pt x="3462" y="2443"/>
                </a:cubicBezTo>
                <a:lnTo>
                  <a:pt x="3462" y="2476"/>
                </a:lnTo>
                <a:cubicBezTo>
                  <a:pt x="3395" y="2510"/>
                  <a:pt x="3261" y="2510"/>
                  <a:pt x="3193" y="2577"/>
                </a:cubicBezTo>
                <a:cubicBezTo>
                  <a:pt x="2958" y="2644"/>
                  <a:pt x="2723" y="2779"/>
                  <a:pt x="2555" y="2947"/>
                </a:cubicBezTo>
                <a:cubicBezTo>
                  <a:pt x="2286" y="3148"/>
                  <a:pt x="2118" y="3417"/>
                  <a:pt x="1950" y="3686"/>
                </a:cubicBezTo>
                <a:cubicBezTo>
                  <a:pt x="1782" y="3989"/>
                  <a:pt x="1715" y="4325"/>
                  <a:pt x="1681" y="4627"/>
                </a:cubicBezTo>
                <a:cubicBezTo>
                  <a:pt x="1614" y="4963"/>
                  <a:pt x="1681" y="5299"/>
                  <a:pt x="1715" y="5635"/>
                </a:cubicBezTo>
                <a:cubicBezTo>
                  <a:pt x="1748" y="5938"/>
                  <a:pt x="1849" y="6207"/>
                  <a:pt x="1950" y="6475"/>
                </a:cubicBezTo>
                <a:cubicBezTo>
                  <a:pt x="1715" y="6610"/>
                  <a:pt x="1513" y="6778"/>
                  <a:pt x="1278" y="6980"/>
                </a:cubicBezTo>
                <a:cubicBezTo>
                  <a:pt x="875" y="7383"/>
                  <a:pt x="538" y="7887"/>
                  <a:pt x="337" y="8492"/>
                </a:cubicBezTo>
                <a:cubicBezTo>
                  <a:pt x="34" y="9298"/>
                  <a:pt x="1" y="10138"/>
                  <a:pt x="202" y="10911"/>
                </a:cubicBezTo>
                <a:cubicBezTo>
                  <a:pt x="236" y="11147"/>
                  <a:pt x="337" y="11348"/>
                  <a:pt x="404" y="11550"/>
                </a:cubicBezTo>
                <a:cubicBezTo>
                  <a:pt x="505" y="11752"/>
                  <a:pt x="606" y="11987"/>
                  <a:pt x="740" y="12188"/>
                </a:cubicBezTo>
                <a:cubicBezTo>
                  <a:pt x="1009" y="12592"/>
                  <a:pt x="1379" y="12961"/>
                  <a:pt x="1748" y="13230"/>
                </a:cubicBezTo>
                <a:cubicBezTo>
                  <a:pt x="1807" y="13289"/>
                  <a:pt x="1879" y="13316"/>
                  <a:pt x="1953" y="13316"/>
                </a:cubicBezTo>
                <a:cubicBezTo>
                  <a:pt x="2047" y="13316"/>
                  <a:pt x="2143" y="13272"/>
                  <a:pt x="2219" y="13197"/>
                </a:cubicBezTo>
                <a:cubicBezTo>
                  <a:pt x="2353" y="13062"/>
                  <a:pt x="2286" y="12861"/>
                  <a:pt x="2185" y="12726"/>
                </a:cubicBezTo>
                <a:cubicBezTo>
                  <a:pt x="2051" y="12659"/>
                  <a:pt x="1916" y="12524"/>
                  <a:pt x="1782" y="12390"/>
                </a:cubicBezTo>
                <a:cubicBezTo>
                  <a:pt x="1580" y="12188"/>
                  <a:pt x="1379" y="11953"/>
                  <a:pt x="1244" y="11684"/>
                </a:cubicBezTo>
                <a:cubicBezTo>
                  <a:pt x="1076" y="11449"/>
                  <a:pt x="1009" y="11147"/>
                  <a:pt x="908" y="10844"/>
                </a:cubicBezTo>
                <a:cubicBezTo>
                  <a:pt x="841" y="10542"/>
                  <a:pt x="774" y="10273"/>
                  <a:pt x="774" y="9970"/>
                </a:cubicBezTo>
                <a:cubicBezTo>
                  <a:pt x="774" y="9634"/>
                  <a:pt x="841" y="9298"/>
                  <a:pt x="908" y="8996"/>
                </a:cubicBezTo>
                <a:cubicBezTo>
                  <a:pt x="1009" y="8693"/>
                  <a:pt x="1110" y="8458"/>
                  <a:pt x="1244" y="8156"/>
                </a:cubicBezTo>
                <a:cubicBezTo>
                  <a:pt x="1379" y="7920"/>
                  <a:pt x="1547" y="7685"/>
                  <a:pt x="1748" y="7517"/>
                </a:cubicBezTo>
                <a:cubicBezTo>
                  <a:pt x="1916" y="7349"/>
                  <a:pt x="2084" y="7248"/>
                  <a:pt x="2286" y="7114"/>
                </a:cubicBezTo>
                <a:cubicBezTo>
                  <a:pt x="2387" y="7282"/>
                  <a:pt x="2521" y="7450"/>
                  <a:pt x="2588" y="7551"/>
                </a:cubicBezTo>
                <a:cubicBezTo>
                  <a:pt x="3025" y="8122"/>
                  <a:pt x="3529" y="8593"/>
                  <a:pt x="4134" y="8861"/>
                </a:cubicBezTo>
                <a:cubicBezTo>
                  <a:pt x="4470" y="9029"/>
                  <a:pt x="4874" y="9130"/>
                  <a:pt x="5243" y="9164"/>
                </a:cubicBezTo>
                <a:cubicBezTo>
                  <a:pt x="5355" y="9175"/>
                  <a:pt x="5467" y="9183"/>
                  <a:pt x="5579" y="9183"/>
                </a:cubicBezTo>
                <a:cubicBezTo>
                  <a:pt x="5803" y="9183"/>
                  <a:pt x="6027" y="9153"/>
                  <a:pt x="6251" y="9063"/>
                </a:cubicBezTo>
                <a:cubicBezTo>
                  <a:pt x="6386" y="9029"/>
                  <a:pt x="6487" y="8962"/>
                  <a:pt x="6588" y="8861"/>
                </a:cubicBezTo>
                <a:cubicBezTo>
                  <a:pt x="6655" y="8794"/>
                  <a:pt x="6722" y="8660"/>
                  <a:pt x="6756" y="8525"/>
                </a:cubicBezTo>
                <a:cubicBezTo>
                  <a:pt x="6789" y="8391"/>
                  <a:pt x="6756" y="8324"/>
                  <a:pt x="6756" y="8189"/>
                </a:cubicBezTo>
                <a:cubicBezTo>
                  <a:pt x="6722" y="8021"/>
                  <a:pt x="6621" y="7887"/>
                  <a:pt x="6554" y="7719"/>
                </a:cubicBezTo>
                <a:cubicBezTo>
                  <a:pt x="6453" y="7618"/>
                  <a:pt x="6319" y="7484"/>
                  <a:pt x="6218" y="7349"/>
                </a:cubicBezTo>
                <a:cubicBezTo>
                  <a:pt x="6083" y="7215"/>
                  <a:pt x="5915" y="7047"/>
                  <a:pt x="5747" y="6980"/>
                </a:cubicBezTo>
                <a:cubicBezTo>
                  <a:pt x="5411" y="6711"/>
                  <a:pt x="5075" y="6543"/>
                  <a:pt x="4706" y="6375"/>
                </a:cubicBezTo>
                <a:cubicBezTo>
                  <a:pt x="4288" y="6235"/>
                  <a:pt x="3838" y="6160"/>
                  <a:pt x="3390" y="6160"/>
                </a:cubicBezTo>
                <a:cubicBezTo>
                  <a:pt x="3189" y="6160"/>
                  <a:pt x="2988" y="6175"/>
                  <a:pt x="2790" y="6207"/>
                </a:cubicBezTo>
                <a:cubicBezTo>
                  <a:pt x="2723" y="6207"/>
                  <a:pt x="2622" y="6274"/>
                  <a:pt x="2588" y="6274"/>
                </a:cubicBezTo>
                <a:cubicBezTo>
                  <a:pt x="2555" y="6139"/>
                  <a:pt x="2454" y="5971"/>
                  <a:pt x="2420" y="5837"/>
                </a:cubicBezTo>
                <a:cubicBezTo>
                  <a:pt x="2353" y="5602"/>
                  <a:pt x="2286" y="5299"/>
                  <a:pt x="2286" y="4997"/>
                </a:cubicBezTo>
                <a:cubicBezTo>
                  <a:pt x="2286" y="4795"/>
                  <a:pt x="2353" y="4627"/>
                  <a:pt x="2387" y="4425"/>
                </a:cubicBezTo>
                <a:cubicBezTo>
                  <a:pt x="2420" y="4257"/>
                  <a:pt x="2521" y="4089"/>
                  <a:pt x="2588" y="3955"/>
                </a:cubicBezTo>
                <a:cubicBezTo>
                  <a:pt x="2689" y="3821"/>
                  <a:pt x="2756" y="3686"/>
                  <a:pt x="2857" y="3619"/>
                </a:cubicBezTo>
                <a:cubicBezTo>
                  <a:pt x="2925" y="3518"/>
                  <a:pt x="3025" y="3451"/>
                  <a:pt x="3126" y="3417"/>
                </a:cubicBezTo>
                <a:cubicBezTo>
                  <a:pt x="3261" y="3316"/>
                  <a:pt x="3429" y="3283"/>
                  <a:pt x="3563" y="3249"/>
                </a:cubicBezTo>
                <a:cubicBezTo>
                  <a:pt x="3597" y="3518"/>
                  <a:pt x="3731" y="3787"/>
                  <a:pt x="3798" y="4089"/>
                </a:cubicBezTo>
                <a:cubicBezTo>
                  <a:pt x="3899" y="4325"/>
                  <a:pt x="4033" y="4594"/>
                  <a:pt x="4202" y="4795"/>
                </a:cubicBezTo>
                <a:cubicBezTo>
                  <a:pt x="4370" y="4997"/>
                  <a:pt x="4538" y="5198"/>
                  <a:pt x="4706" y="5366"/>
                </a:cubicBezTo>
                <a:cubicBezTo>
                  <a:pt x="4907" y="5602"/>
                  <a:pt x="5109" y="5770"/>
                  <a:pt x="5311" y="5938"/>
                </a:cubicBezTo>
                <a:cubicBezTo>
                  <a:pt x="5579" y="6106"/>
                  <a:pt x="5815" y="6274"/>
                  <a:pt x="6117" y="6442"/>
                </a:cubicBezTo>
                <a:cubicBezTo>
                  <a:pt x="6386" y="6543"/>
                  <a:pt x="6621" y="6677"/>
                  <a:pt x="6890" y="6778"/>
                </a:cubicBezTo>
                <a:cubicBezTo>
                  <a:pt x="7111" y="6822"/>
                  <a:pt x="7339" y="6860"/>
                  <a:pt x="7559" y="6860"/>
                </a:cubicBezTo>
                <a:cubicBezTo>
                  <a:pt x="7840" y="6860"/>
                  <a:pt x="8109" y="6798"/>
                  <a:pt x="8335" y="6610"/>
                </a:cubicBezTo>
                <a:cubicBezTo>
                  <a:pt x="8570" y="6442"/>
                  <a:pt x="8671" y="6173"/>
                  <a:pt x="8772" y="5971"/>
                </a:cubicBezTo>
                <a:cubicBezTo>
                  <a:pt x="8839" y="5669"/>
                  <a:pt x="8906" y="5333"/>
                  <a:pt x="8839" y="5030"/>
                </a:cubicBezTo>
                <a:cubicBezTo>
                  <a:pt x="8806" y="4795"/>
                  <a:pt x="8705" y="4526"/>
                  <a:pt x="8604" y="4291"/>
                </a:cubicBezTo>
                <a:cubicBezTo>
                  <a:pt x="8469" y="4022"/>
                  <a:pt x="8268" y="3821"/>
                  <a:pt x="8100" y="3619"/>
                </a:cubicBezTo>
                <a:cubicBezTo>
                  <a:pt x="7865" y="3417"/>
                  <a:pt x="7629" y="3283"/>
                  <a:pt x="7428" y="3115"/>
                </a:cubicBezTo>
                <a:cubicBezTo>
                  <a:pt x="7159" y="2980"/>
                  <a:pt x="6924" y="2846"/>
                  <a:pt x="6655" y="2779"/>
                </a:cubicBezTo>
                <a:cubicBezTo>
                  <a:pt x="6083" y="2577"/>
                  <a:pt x="5479" y="2476"/>
                  <a:pt x="4907" y="2443"/>
                </a:cubicBezTo>
                <a:cubicBezTo>
                  <a:pt x="4638" y="2443"/>
                  <a:pt x="4437" y="2443"/>
                  <a:pt x="4168" y="2476"/>
                </a:cubicBezTo>
                <a:cubicBezTo>
                  <a:pt x="4168" y="2308"/>
                  <a:pt x="4235" y="2140"/>
                  <a:pt x="4269" y="1972"/>
                </a:cubicBezTo>
                <a:cubicBezTo>
                  <a:pt x="4302" y="1838"/>
                  <a:pt x="4336" y="1737"/>
                  <a:pt x="4437" y="1603"/>
                </a:cubicBezTo>
                <a:cubicBezTo>
                  <a:pt x="4504" y="1502"/>
                  <a:pt x="4571" y="1401"/>
                  <a:pt x="4638" y="1300"/>
                </a:cubicBezTo>
                <a:cubicBezTo>
                  <a:pt x="4739" y="1233"/>
                  <a:pt x="4840" y="1132"/>
                  <a:pt x="4974" y="1065"/>
                </a:cubicBezTo>
                <a:cubicBezTo>
                  <a:pt x="5142" y="964"/>
                  <a:pt x="5311" y="897"/>
                  <a:pt x="5512" y="830"/>
                </a:cubicBezTo>
                <a:cubicBezTo>
                  <a:pt x="5815" y="762"/>
                  <a:pt x="6117" y="762"/>
                  <a:pt x="6420" y="762"/>
                </a:cubicBezTo>
                <a:cubicBezTo>
                  <a:pt x="6789" y="762"/>
                  <a:pt x="7159" y="830"/>
                  <a:pt x="7495" y="930"/>
                </a:cubicBezTo>
                <a:cubicBezTo>
                  <a:pt x="7932" y="1065"/>
                  <a:pt x="8301" y="1233"/>
                  <a:pt x="8671" y="1435"/>
                </a:cubicBezTo>
                <a:cubicBezTo>
                  <a:pt x="9007" y="1636"/>
                  <a:pt x="9343" y="1838"/>
                  <a:pt x="9612" y="2140"/>
                </a:cubicBezTo>
                <a:cubicBezTo>
                  <a:pt x="9847" y="2409"/>
                  <a:pt x="10083" y="2678"/>
                  <a:pt x="10251" y="2980"/>
                </a:cubicBezTo>
                <a:cubicBezTo>
                  <a:pt x="10385" y="3283"/>
                  <a:pt x="10519" y="3585"/>
                  <a:pt x="10620" y="3854"/>
                </a:cubicBezTo>
                <a:cubicBezTo>
                  <a:pt x="10654" y="4089"/>
                  <a:pt x="10687" y="4325"/>
                  <a:pt x="10755" y="4526"/>
                </a:cubicBezTo>
                <a:cubicBezTo>
                  <a:pt x="10755" y="4694"/>
                  <a:pt x="10956" y="4829"/>
                  <a:pt x="11124" y="4829"/>
                </a:cubicBezTo>
                <a:cubicBezTo>
                  <a:pt x="11292" y="4795"/>
                  <a:pt x="11393" y="4627"/>
                  <a:pt x="11393" y="4459"/>
                </a:cubicBezTo>
                <a:lnTo>
                  <a:pt x="11393" y="4257"/>
                </a:lnTo>
                <a:cubicBezTo>
                  <a:pt x="11259" y="3753"/>
                  <a:pt x="11124" y="3283"/>
                  <a:pt x="10923" y="2846"/>
                </a:cubicBezTo>
                <a:cubicBezTo>
                  <a:pt x="10687" y="2409"/>
                  <a:pt x="10419" y="2006"/>
                  <a:pt x="10083" y="1636"/>
                </a:cubicBezTo>
                <a:cubicBezTo>
                  <a:pt x="9410" y="964"/>
                  <a:pt x="8570" y="460"/>
                  <a:pt x="7629" y="225"/>
                </a:cubicBezTo>
                <a:cubicBezTo>
                  <a:pt x="7167" y="77"/>
                  <a:pt x="6695" y="0"/>
                  <a:pt x="6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428134879" name="Google Shape;1723;p95"/>
          <p:cNvGrpSpPr/>
          <p:nvPr/>
        </p:nvGrpSpPr>
        <p:grpSpPr bwMode="auto"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1724" name="Google Shape;1724;p95"/>
            <p:cNvSpPr/>
            <p:nvPr/>
          </p:nvSpPr>
          <p:spPr bwMode="auto"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fill="norm" stroke="1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25" name="Google Shape;1725;p95"/>
            <p:cNvSpPr/>
            <p:nvPr/>
          </p:nvSpPr>
          <p:spPr bwMode="auto"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fill="norm" stroke="1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26" name="Google Shape;1726;p95"/>
            <p:cNvSpPr/>
            <p:nvPr/>
          </p:nvSpPr>
          <p:spPr bwMode="auto"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fill="norm" stroke="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27" name="Google Shape;1727;p95"/>
            <p:cNvSpPr/>
            <p:nvPr/>
          </p:nvSpPr>
          <p:spPr bwMode="auto"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fill="norm" stroke="1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28" name="Google Shape;1728;p95"/>
            <p:cNvSpPr/>
            <p:nvPr/>
          </p:nvSpPr>
          <p:spPr bwMode="auto"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fill="norm" stroke="1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268440803" name="Google Shape;1729;p95"/>
          <p:cNvSpPr/>
          <p:nvPr/>
        </p:nvSpPr>
        <p:spPr bwMode="auto">
          <a:xfrm rot="2469227" flipH="1">
            <a:off x="1071324" y="4500636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64154434" name="Google Shape;1730;p95"/>
          <p:cNvSpPr/>
          <p:nvPr/>
        </p:nvSpPr>
        <p:spPr bwMode="auto">
          <a:xfrm rot="2469227" flipH="1">
            <a:off x="8586774" y="3019985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3" preserve="0" showMasterPhAnim="0" showMasterSp="1" userDrawn="1">
  <p:cSld name="CUSTOM_18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9269623" name="Google Shape;1732;p96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383001368" name="Google Shape;1733;p96"/>
          <p:cNvSpPr/>
          <p:nvPr/>
        </p:nvSpPr>
        <p:spPr bwMode="auto">
          <a:xfrm rot="-7200372" flipH="1">
            <a:off x="5832652" y="402854"/>
            <a:ext cx="73086" cy="72374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29663892" name="Google Shape;1734;p96"/>
          <p:cNvSpPr/>
          <p:nvPr/>
        </p:nvSpPr>
        <p:spPr bwMode="auto"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44215752" name="Google Shape;1735;p96"/>
          <p:cNvSpPr/>
          <p:nvPr/>
        </p:nvSpPr>
        <p:spPr bwMode="auto"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fill="norm" stroke="1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35616052" name="Google Shape;1736;p96"/>
          <p:cNvSpPr/>
          <p:nvPr/>
        </p:nvSpPr>
        <p:spPr bwMode="auto">
          <a:xfrm rot="-5400000">
            <a:off x="931072" y="43977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1877866" name="Google Shape;1737;p96"/>
          <p:cNvSpPr/>
          <p:nvPr/>
        </p:nvSpPr>
        <p:spPr bwMode="auto">
          <a:xfrm rot="-2700000">
            <a:off x="8069270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fill="norm" stroke="1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55509142" name="Google Shape;1738;p96"/>
          <p:cNvSpPr/>
          <p:nvPr/>
        </p:nvSpPr>
        <p:spPr bwMode="auto">
          <a:xfrm>
            <a:off x="8191499" y="2919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00798450" name="Google Shape;1739;p96"/>
          <p:cNvSpPr/>
          <p:nvPr/>
        </p:nvSpPr>
        <p:spPr bwMode="auto">
          <a:xfrm>
            <a:off x="427950" y="3301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4" preserve="0" showMasterPhAnim="0" showMasterSp="1" userDrawn="1">
  <p:cSld name="CUSTOM_18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382581" name="Google Shape;1741;p97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113491639" name="Google Shape;1742;p97"/>
          <p:cNvSpPr/>
          <p:nvPr/>
        </p:nvSpPr>
        <p:spPr bwMode="auto">
          <a:xfrm rot="-5400000">
            <a:off x="-502916" y="350938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99072987" name="Google Shape;1743;p97"/>
          <p:cNvSpPr/>
          <p:nvPr/>
        </p:nvSpPr>
        <p:spPr bwMode="auto"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68728166" name="Google Shape;1744;p97"/>
          <p:cNvSpPr/>
          <p:nvPr/>
        </p:nvSpPr>
        <p:spPr bwMode="auto">
          <a:xfrm rot="-2567227">
            <a:off x="-436806" y="4004863"/>
            <a:ext cx="1069130" cy="1530278"/>
          </a:xfrm>
          <a:custGeom>
            <a:avLst/>
            <a:gdLst/>
            <a:ahLst/>
            <a:cxnLst/>
            <a:rect l="l" t="t" r="r" b="b"/>
            <a:pathLst>
              <a:path w="42770" h="61218" fill="norm" stroke="1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95382992" name="Google Shape;1745;p97"/>
          <p:cNvSpPr/>
          <p:nvPr/>
        </p:nvSpPr>
        <p:spPr bwMode="auto">
          <a:xfrm rot="2469417" flipH="1">
            <a:off x="8690510" y="255318"/>
            <a:ext cx="301652" cy="301751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83786121" name="Google Shape;1746;p97"/>
          <p:cNvSpPr/>
          <p:nvPr/>
        </p:nvSpPr>
        <p:spPr bwMode="auto">
          <a:xfrm rot="2469375" flipH="1">
            <a:off x="410009" y="3122590"/>
            <a:ext cx="176982" cy="177043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859742631" name="Google Shape;1747;p97"/>
          <p:cNvGrpSpPr/>
          <p:nvPr/>
        </p:nvGrpSpPr>
        <p:grpSpPr bwMode="auto">
          <a:xfrm>
            <a:off x="8142038" y="631550"/>
            <a:ext cx="418775" cy="350302"/>
            <a:chOff x="4259550" y="352000"/>
            <a:chExt cx="418775" cy="350302"/>
          </a:xfrm>
        </p:grpSpPr>
        <p:sp>
          <p:nvSpPr>
            <p:cNvPr id="1748" name="Google Shape;1748;p97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49" name="Google Shape;1749;p97"/>
            <p:cNvSpPr/>
            <p:nvPr/>
          </p:nvSpPr>
          <p:spPr bwMode="auto"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0" name="Google Shape;1750;p97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2" preserve="0" showMasterPhAnim="0" showMasterSp="1" userDrawn="1">
  <p:cSld name="CUSTOM_18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47605401" name="Google Shape;1752;p98"/>
          <p:cNvGrpSpPr/>
          <p:nvPr/>
        </p:nvGrpSpPr>
        <p:grpSpPr bwMode="auto">
          <a:xfrm>
            <a:off x="713230" y="1360950"/>
            <a:ext cx="3562964" cy="3052558"/>
            <a:chOff x="3190142" y="3858843"/>
            <a:chExt cx="1210411" cy="1266306"/>
          </a:xfrm>
        </p:grpSpPr>
        <p:sp>
          <p:nvSpPr>
            <p:cNvPr id="1753" name="Google Shape;1753;p98"/>
            <p:cNvSpPr/>
            <p:nvPr/>
          </p:nvSpPr>
          <p:spPr bwMode="auto">
            <a:xfrm>
              <a:off x="3196894" y="3870999"/>
              <a:ext cx="1197621" cy="1251167"/>
            </a:xfrm>
            <a:custGeom>
              <a:avLst/>
              <a:gdLst/>
              <a:ahLst/>
              <a:cxnLst/>
              <a:rect l="l" t="t" r="r" b="b"/>
              <a:pathLst>
                <a:path w="47007" h="45287" fill="norm" stroke="1" extrusionOk="0">
                  <a:moveTo>
                    <a:pt x="31033" y="1"/>
                  </a:moveTo>
                  <a:cubicBezTo>
                    <a:pt x="20925" y="1"/>
                    <a:pt x="10833" y="666"/>
                    <a:pt x="795" y="1987"/>
                  </a:cubicBezTo>
                  <a:cubicBezTo>
                    <a:pt x="1060" y="16215"/>
                    <a:pt x="781" y="30442"/>
                    <a:pt x="0" y="44628"/>
                  </a:cubicBezTo>
                  <a:cubicBezTo>
                    <a:pt x="446" y="44768"/>
                    <a:pt x="1088" y="44740"/>
                    <a:pt x="1465" y="44782"/>
                  </a:cubicBezTo>
                  <a:cubicBezTo>
                    <a:pt x="1953" y="44837"/>
                    <a:pt x="2413" y="44893"/>
                    <a:pt x="2901" y="44949"/>
                  </a:cubicBezTo>
                  <a:cubicBezTo>
                    <a:pt x="3808" y="45033"/>
                    <a:pt x="4701" y="45102"/>
                    <a:pt x="5607" y="45158"/>
                  </a:cubicBezTo>
                  <a:cubicBezTo>
                    <a:pt x="7316" y="45244"/>
                    <a:pt x="9014" y="45286"/>
                    <a:pt x="10720" y="45286"/>
                  </a:cubicBezTo>
                  <a:cubicBezTo>
                    <a:pt x="10964" y="45286"/>
                    <a:pt x="11208" y="45285"/>
                    <a:pt x="11452" y="45284"/>
                  </a:cubicBezTo>
                  <a:cubicBezTo>
                    <a:pt x="15357" y="45242"/>
                    <a:pt x="19277" y="45047"/>
                    <a:pt x="23183" y="44879"/>
                  </a:cubicBezTo>
                  <a:cubicBezTo>
                    <a:pt x="30980" y="44544"/>
                    <a:pt x="38749" y="44210"/>
                    <a:pt x="46547" y="43889"/>
                  </a:cubicBezTo>
                  <a:cubicBezTo>
                    <a:pt x="46407" y="37556"/>
                    <a:pt x="46686" y="31223"/>
                    <a:pt x="46839" y="24891"/>
                  </a:cubicBezTo>
                  <a:cubicBezTo>
                    <a:pt x="46979" y="19242"/>
                    <a:pt x="47007" y="13578"/>
                    <a:pt x="46477" y="7985"/>
                  </a:cubicBezTo>
                  <a:cubicBezTo>
                    <a:pt x="46323" y="6423"/>
                    <a:pt x="46142" y="4888"/>
                    <a:pt x="45905" y="3354"/>
                  </a:cubicBezTo>
                  <a:cubicBezTo>
                    <a:pt x="45793" y="2699"/>
                    <a:pt x="45751" y="1959"/>
                    <a:pt x="45556" y="1318"/>
                  </a:cubicBezTo>
                  <a:cubicBezTo>
                    <a:pt x="45221" y="271"/>
                    <a:pt x="44468" y="397"/>
                    <a:pt x="43562" y="341"/>
                  </a:cubicBezTo>
                  <a:cubicBezTo>
                    <a:pt x="40702" y="188"/>
                    <a:pt x="37829" y="76"/>
                    <a:pt x="34969" y="34"/>
                  </a:cubicBezTo>
                  <a:cubicBezTo>
                    <a:pt x="33657" y="12"/>
                    <a:pt x="32345" y="1"/>
                    <a:pt x="3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4" name="Google Shape;1754;p98"/>
            <p:cNvSpPr/>
            <p:nvPr/>
          </p:nvSpPr>
          <p:spPr bwMode="auto">
            <a:xfrm>
              <a:off x="3190142" y="3858843"/>
              <a:ext cx="1210411" cy="1266306"/>
            </a:xfrm>
            <a:custGeom>
              <a:avLst/>
              <a:gdLst/>
              <a:ahLst/>
              <a:cxnLst/>
              <a:rect l="l" t="t" r="r" b="b"/>
              <a:pathLst>
                <a:path w="47509" h="45835" fill="norm" stroke="1" extrusionOk="0">
                  <a:moveTo>
                    <a:pt x="31268" y="532"/>
                  </a:moveTo>
                  <a:cubicBezTo>
                    <a:pt x="34605" y="532"/>
                    <a:pt x="37934" y="607"/>
                    <a:pt x="41246" y="753"/>
                  </a:cubicBezTo>
                  <a:cubicBezTo>
                    <a:pt x="42264" y="781"/>
                    <a:pt x="43255" y="837"/>
                    <a:pt x="44273" y="893"/>
                  </a:cubicBezTo>
                  <a:cubicBezTo>
                    <a:pt x="44873" y="921"/>
                    <a:pt x="45291" y="990"/>
                    <a:pt x="45556" y="1632"/>
                  </a:cubicBezTo>
                  <a:cubicBezTo>
                    <a:pt x="45765" y="2162"/>
                    <a:pt x="45779" y="2776"/>
                    <a:pt x="45849" y="3306"/>
                  </a:cubicBezTo>
                  <a:cubicBezTo>
                    <a:pt x="46156" y="5524"/>
                    <a:pt x="46449" y="7728"/>
                    <a:pt x="46602" y="9932"/>
                  </a:cubicBezTo>
                  <a:cubicBezTo>
                    <a:pt x="46993" y="14990"/>
                    <a:pt x="46965" y="20062"/>
                    <a:pt x="46854" y="25135"/>
                  </a:cubicBezTo>
                  <a:lnTo>
                    <a:pt x="46854" y="25135"/>
                  </a:lnTo>
                  <a:cubicBezTo>
                    <a:pt x="46854" y="25139"/>
                    <a:pt x="46853" y="25144"/>
                    <a:pt x="46853" y="25149"/>
                  </a:cubicBezTo>
                  <a:cubicBezTo>
                    <a:pt x="46688" y="31384"/>
                    <a:pt x="46414" y="37632"/>
                    <a:pt x="46541" y="43880"/>
                  </a:cubicBezTo>
                  <a:lnTo>
                    <a:pt x="46541" y="43880"/>
                  </a:lnTo>
                  <a:cubicBezTo>
                    <a:pt x="40507" y="44141"/>
                    <a:pt x="34461" y="44402"/>
                    <a:pt x="28441" y="44650"/>
                  </a:cubicBezTo>
                  <a:cubicBezTo>
                    <a:pt x="22553" y="44906"/>
                    <a:pt x="16679" y="45279"/>
                    <a:pt x="10804" y="45279"/>
                  </a:cubicBezTo>
                  <a:cubicBezTo>
                    <a:pt x="10597" y="45279"/>
                    <a:pt x="10390" y="45278"/>
                    <a:pt x="10182" y="45277"/>
                  </a:cubicBezTo>
                  <a:cubicBezTo>
                    <a:pt x="8467" y="45277"/>
                    <a:pt x="6751" y="45222"/>
                    <a:pt x="5035" y="45110"/>
                  </a:cubicBezTo>
                  <a:cubicBezTo>
                    <a:pt x="4212" y="45054"/>
                    <a:pt x="3417" y="44984"/>
                    <a:pt x="2594" y="44901"/>
                  </a:cubicBezTo>
                  <a:cubicBezTo>
                    <a:pt x="1912" y="44812"/>
                    <a:pt x="1196" y="44827"/>
                    <a:pt x="528" y="44685"/>
                  </a:cubicBezTo>
                  <a:lnTo>
                    <a:pt x="528" y="44685"/>
                  </a:lnTo>
                  <a:cubicBezTo>
                    <a:pt x="1310" y="30634"/>
                    <a:pt x="1586" y="16555"/>
                    <a:pt x="1329" y="2476"/>
                  </a:cubicBezTo>
                  <a:lnTo>
                    <a:pt x="1329" y="2476"/>
                  </a:lnTo>
                  <a:cubicBezTo>
                    <a:pt x="10140" y="1340"/>
                    <a:pt x="18991" y="682"/>
                    <a:pt x="27869" y="558"/>
                  </a:cubicBezTo>
                  <a:cubicBezTo>
                    <a:pt x="29003" y="540"/>
                    <a:pt x="30136" y="532"/>
                    <a:pt x="31268" y="532"/>
                  </a:cubicBezTo>
                  <a:close/>
                  <a:moveTo>
                    <a:pt x="31119" y="0"/>
                  </a:moveTo>
                  <a:cubicBezTo>
                    <a:pt x="26433" y="0"/>
                    <a:pt x="21760" y="154"/>
                    <a:pt x="17087" y="433"/>
                  </a:cubicBezTo>
                  <a:cubicBezTo>
                    <a:pt x="11731" y="767"/>
                    <a:pt x="6375" y="1283"/>
                    <a:pt x="1060" y="1981"/>
                  </a:cubicBezTo>
                  <a:cubicBezTo>
                    <a:pt x="921" y="2009"/>
                    <a:pt x="795" y="2092"/>
                    <a:pt x="795" y="2246"/>
                  </a:cubicBezTo>
                  <a:cubicBezTo>
                    <a:pt x="1060" y="16459"/>
                    <a:pt x="781" y="30687"/>
                    <a:pt x="0" y="44901"/>
                  </a:cubicBezTo>
                  <a:cubicBezTo>
                    <a:pt x="0" y="45012"/>
                    <a:pt x="84" y="45124"/>
                    <a:pt x="195" y="45152"/>
                  </a:cubicBezTo>
                  <a:cubicBezTo>
                    <a:pt x="1283" y="45431"/>
                    <a:pt x="2539" y="45431"/>
                    <a:pt x="3682" y="45542"/>
                  </a:cubicBezTo>
                  <a:cubicBezTo>
                    <a:pt x="5217" y="45682"/>
                    <a:pt x="6751" y="45752"/>
                    <a:pt x="8285" y="45807"/>
                  </a:cubicBezTo>
                  <a:cubicBezTo>
                    <a:pt x="9128" y="45826"/>
                    <a:pt x="9973" y="45835"/>
                    <a:pt x="10817" y="45835"/>
                  </a:cubicBezTo>
                  <a:cubicBezTo>
                    <a:pt x="13075" y="45835"/>
                    <a:pt x="15336" y="45773"/>
                    <a:pt x="17589" y="45682"/>
                  </a:cubicBezTo>
                  <a:cubicBezTo>
                    <a:pt x="23782" y="45431"/>
                    <a:pt x="29976" y="45138"/>
                    <a:pt x="36155" y="44873"/>
                  </a:cubicBezTo>
                  <a:cubicBezTo>
                    <a:pt x="39712" y="44719"/>
                    <a:pt x="43255" y="44580"/>
                    <a:pt x="46812" y="44426"/>
                  </a:cubicBezTo>
                  <a:cubicBezTo>
                    <a:pt x="46951" y="44426"/>
                    <a:pt x="47077" y="44301"/>
                    <a:pt x="47077" y="44161"/>
                  </a:cubicBezTo>
                  <a:cubicBezTo>
                    <a:pt x="46951" y="37843"/>
                    <a:pt x="47216" y="31510"/>
                    <a:pt x="47369" y="25177"/>
                  </a:cubicBezTo>
                  <a:cubicBezTo>
                    <a:pt x="47370" y="25168"/>
                    <a:pt x="47370" y="25158"/>
                    <a:pt x="47370" y="25149"/>
                  </a:cubicBezTo>
                  <a:lnTo>
                    <a:pt x="47370" y="25149"/>
                  </a:lnTo>
                  <a:cubicBezTo>
                    <a:pt x="47481" y="20309"/>
                    <a:pt x="47509" y="15469"/>
                    <a:pt x="47174" y="10643"/>
                  </a:cubicBezTo>
                  <a:cubicBezTo>
                    <a:pt x="47021" y="8425"/>
                    <a:pt x="46798" y="6221"/>
                    <a:pt x="46477" y="4031"/>
                  </a:cubicBezTo>
                  <a:cubicBezTo>
                    <a:pt x="46295" y="2734"/>
                    <a:pt x="46407" y="628"/>
                    <a:pt x="44733" y="391"/>
                  </a:cubicBezTo>
                  <a:cubicBezTo>
                    <a:pt x="42641" y="84"/>
                    <a:pt x="40437" y="154"/>
                    <a:pt x="38317" y="112"/>
                  </a:cubicBezTo>
                  <a:cubicBezTo>
                    <a:pt x="35918" y="42"/>
                    <a:pt x="33532" y="0"/>
                    <a:pt x="3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074847037" name="Google Shape;1755;p98"/>
          <p:cNvGrpSpPr/>
          <p:nvPr/>
        </p:nvGrpSpPr>
        <p:grpSpPr bwMode="auto">
          <a:xfrm rot="10800000">
            <a:off x="4861030" y="1360950"/>
            <a:ext cx="3562964" cy="3052558"/>
            <a:chOff x="3190142" y="3858843"/>
            <a:chExt cx="1210411" cy="1266306"/>
          </a:xfrm>
        </p:grpSpPr>
        <p:sp>
          <p:nvSpPr>
            <p:cNvPr id="1756" name="Google Shape;1756;p98"/>
            <p:cNvSpPr/>
            <p:nvPr/>
          </p:nvSpPr>
          <p:spPr bwMode="auto">
            <a:xfrm>
              <a:off x="3196894" y="3870999"/>
              <a:ext cx="1197621" cy="1251167"/>
            </a:xfrm>
            <a:custGeom>
              <a:avLst/>
              <a:gdLst/>
              <a:ahLst/>
              <a:cxnLst/>
              <a:rect l="l" t="t" r="r" b="b"/>
              <a:pathLst>
                <a:path w="47007" h="45287" fill="norm" stroke="1" extrusionOk="0">
                  <a:moveTo>
                    <a:pt x="31033" y="1"/>
                  </a:moveTo>
                  <a:cubicBezTo>
                    <a:pt x="20925" y="1"/>
                    <a:pt x="10833" y="666"/>
                    <a:pt x="795" y="1987"/>
                  </a:cubicBezTo>
                  <a:cubicBezTo>
                    <a:pt x="1060" y="16215"/>
                    <a:pt x="781" y="30442"/>
                    <a:pt x="0" y="44628"/>
                  </a:cubicBezTo>
                  <a:cubicBezTo>
                    <a:pt x="446" y="44768"/>
                    <a:pt x="1088" y="44740"/>
                    <a:pt x="1465" y="44782"/>
                  </a:cubicBezTo>
                  <a:cubicBezTo>
                    <a:pt x="1953" y="44837"/>
                    <a:pt x="2413" y="44893"/>
                    <a:pt x="2901" y="44949"/>
                  </a:cubicBezTo>
                  <a:cubicBezTo>
                    <a:pt x="3808" y="45033"/>
                    <a:pt x="4701" y="45102"/>
                    <a:pt x="5607" y="45158"/>
                  </a:cubicBezTo>
                  <a:cubicBezTo>
                    <a:pt x="7316" y="45244"/>
                    <a:pt x="9014" y="45286"/>
                    <a:pt x="10720" y="45286"/>
                  </a:cubicBezTo>
                  <a:cubicBezTo>
                    <a:pt x="10964" y="45286"/>
                    <a:pt x="11208" y="45285"/>
                    <a:pt x="11452" y="45284"/>
                  </a:cubicBezTo>
                  <a:cubicBezTo>
                    <a:pt x="15357" y="45242"/>
                    <a:pt x="19277" y="45047"/>
                    <a:pt x="23183" y="44879"/>
                  </a:cubicBezTo>
                  <a:cubicBezTo>
                    <a:pt x="30980" y="44544"/>
                    <a:pt x="38749" y="44210"/>
                    <a:pt x="46547" y="43889"/>
                  </a:cubicBezTo>
                  <a:cubicBezTo>
                    <a:pt x="46407" y="37556"/>
                    <a:pt x="46686" y="31223"/>
                    <a:pt x="46839" y="24891"/>
                  </a:cubicBezTo>
                  <a:cubicBezTo>
                    <a:pt x="46979" y="19242"/>
                    <a:pt x="47007" y="13578"/>
                    <a:pt x="46477" y="7985"/>
                  </a:cubicBezTo>
                  <a:cubicBezTo>
                    <a:pt x="46323" y="6423"/>
                    <a:pt x="46142" y="4888"/>
                    <a:pt x="45905" y="3354"/>
                  </a:cubicBezTo>
                  <a:cubicBezTo>
                    <a:pt x="45793" y="2699"/>
                    <a:pt x="45751" y="1959"/>
                    <a:pt x="45556" y="1318"/>
                  </a:cubicBezTo>
                  <a:cubicBezTo>
                    <a:pt x="45221" y="271"/>
                    <a:pt x="44468" y="397"/>
                    <a:pt x="43562" y="341"/>
                  </a:cubicBezTo>
                  <a:cubicBezTo>
                    <a:pt x="40702" y="188"/>
                    <a:pt x="37829" y="76"/>
                    <a:pt x="34969" y="34"/>
                  </a:cubicBezTo>
                  <a:cubicBezTo>
                    <a:pt x="33657" y="12"/>
                    <a:pt x="32345" y="1"/>
                    <a:pt x="3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7" name="Google Shape;1757;p98"/>
            <p:cNvSpPr/>
            <p:nvPr/>
          </p:nvSpPr>
          <p:spPr bwMode="auto">
            <a:xfrm>
              <a:off x="3190142" y="3858843"/>
              <a:ext cx="1210411" cy="1266306"/>
            </a:xfrm>
            <a:custGeom>
              <a:avLst/>
              <a:gdLst/>
              <a:ahLst/>
              <a:cxnLst/>
              <a:rect l="l" t="t" r="r" b="b"/>
              <a:pathLst>
                <a:path w="47509" h="45835" fill="norm" stroke="1" extrusionOk="0">
                  <a:moveTo>
                    <a:pt x="31268" y="532"/>
                  </a:moveTo>
                  <a:cubicBezTo>
                    <a:pt x="34605" y="532"/>
                    <a:pt x="37934" y="607"/>
                    <a:pt x="41246" y="753"/>
                  </a:cubicBezTo>
                  <a:cubicBezTo>
                    <a:pt x="42264" y="781"/>
                    <a:pt x="43255" y="837"/>
                    <a:pt x="44273" y="893"/>
                  </a:cubicBezTo>
                  <a:cubicBezTo>
                    <a:pt x="44873" y="921"/>
                    <a:pt x="45291" y="990"/>
                    <a:pt x="45556" y="1632"/>
                  </a:cubicBezTo>
                  <a:cubicBezTo>
                    <a:pt x="45765" y="2162"/>
                    <a:pt x="45779" y="2776"/>
                    <a:pt x="45849" y="3306"/>
                  </a:cubicBezTo>
                  <a:cubicBezTo>
                    <a:pt x="46156" y="5524"/>
                    <a:pt x="46449" y="7728"/>
                    <a:pt x="46602" y="9932"/>
                  </a:cubicBezTo>
                  <a:cubicBezTo>
                    <a:pt x="46993" y="14990"/>
                    <a:pt x="46965" y="20062"/>
                    <a:pt x="46854" y="25135"/>
                  </a:cubicBezTo>
                  <a:lnTo>
                    <a:pt x="46854" y="25135"/>
                  </a:lnTo>
                  <a:cubicBezTo>
                    <a:pt x="46854" y="25139"/>
                    <a:pt x="46853" y="25144"/>
                    <a:pt x="46853" y="25149"/>
                  </a:cubicBezTo>
                  <a:cubicBezTo>
                    <a:pt x="46688" y="31384"/>
                    <a:pt x="46414" y="37632"/>
                    <a:pt x="46541" y="43880"/>
                  </a:cubicBezTo>
                  <a:lnTo>
                    <a:pt x="46541" y="43880"/>
                  </a:lnTo>
                  <a:cubicBezTo>
                    <a:pt x="40507" y="44141"/>
                    <a:pt x="34461" y="44402"/>
                    <a:pt x="28441" y="44650"/>
                  </a:cubicBezTo>
                  <a:cubicBezTo>
                    <a:pt x="22553" y="44906"/>
                    <a:pt x="16679" y="45279"/>
                    <a:pt x="10804" y="45279"/>
                  </a:cubicBezTo>
                  <a:cubicBezTo>
                    <a:pt x="10597" y="45279"/>
                    <a:pt x="10390" y="45278"/>
                    <a:pt x="10182" y="45277"/>
                  </a:cubicBezTo>
                  <a:cubicBezTo>
                    <a:pt x="8467" y="45277"/>
                    <a:pt x="6751" y="45222"/>
                    <a:pt x="5035" y="45110"/>
                  </a:cubicBezTo>
                  <a:cubicBezTo>
                    <a:pt x="4212" y="45054"/>
                    <a:pt x="3417" y="44984"/>
                    <a:pt x="2594" y="44901"/>
                  </a:cubicBezTo>
                  <a:cubicBezTo>
                    <a:pt x="1912" y="44812"/>
                    <a:pt x="1196" y="44827"/>
                    <a:pt x="528" y="44685"/>
                  </a:cubicBezTo>
                  <a:lnTo>
                    <a:pt x="528" y="44685"/>
                  </a:lnTo>
                  <a:cubicBezTo>
                    <a:pt x="1310" y="30634"/>
                    <a:pt x="1586" y="16555"/>
                    <a:pt x="1329" y="2476"/>
                  </a:cubicBezTo>
                  <a:lnTo>
                    <a:pt x="1329" y="2476"/>
                  </a:lnTo>
                  <a:cubicBezTo>
                    <a:pt x="10140" y="1340"/>
                    <a:pt x="18991" y="682"/>
                    <a:pt x="27869" y="558"/>
                  </a:cubicBezTo>
                  <a:cubicBezTo>
                    <a:pt x="29003" y="540"/>
                    <a:pt x="30136" y="532"/>
                    <a:pt x="31268" y="532"/>
                  </a:cubicBezTo>
                  <a:close/>
                  <a:moveTo>
                    <a:pt x="31119" y="0"/>
                  </a:moveTo>
                  <a:cubicBezTo>
                    <a:pt x="26433" y="0"/>
                    <a:pt x="21760" y="154"/>
                    <a:pt x="17087" y="433"/>
                  </a:cubicBezTo>
                  <a:cubicBezTo>
                    <a:pt x="11731" y="767"/>
                    <a:pt x="6375" y="1283"/>
                    <a:pt x="1060" y="1981"/>
                  </a:cubicBezTo>
                  <a:cubicBezTo>
                    <a:pt x="921" y="2009"/>
                    <a:pt x="795" y="2092"/>
                    <a:pt x="795" y="2246"/>
                  </a:cubicBezTo>
                  <a:cubicBezTo>
                    <a:pt x="1060" y="16459"/>
                    <a:pt x="781" y="30687"/>
                    <a:pt x="0" y="44901"/>
                  </a:cubicBezTo>
                  <a:cubicBezTo>
                    <a:pt x="0" y="45012"/>
                    <a:pt x="84" y="45124"/>
                    <a:pt x="195" y="45152"/>
                  </a:cubicBezTo>
                  <a:cubicBezTo>
                    <a:pt x="1283" y="45431"/>
                    <a:pt x="2539" y="45431"/>
                    <a:pt x="3682" y="45542"/>
                  </a:cubicBezTo>
                  <a:cubicBezTo>
                    <a:pt x="5217" y="45682"/>
                    <a:pt x="6751" y="45752"/>
                    <a:pt x="8285" y="45807"/>
                  </a:cubicBezTo>
                  <a:cubicBezTo>
                    <a:pt x="9128" y="45826"/>
                    <a:pt x="9973" y="45835"/>
                    <a:pt x="10817" y="45835"/>
                  </a:cubicBezTo>
                  <a:cubicBezTo>
                    <a:pt x="13075" y="45835"/>
                    <a:pt x="15336" y="45773"/>
                    <a:pt x="17589" y="45682"/>
                  </a:cubicBezTo>
                  <a:cubicBezTo>
                    <a:pt x="23782" y="45431"/>
                    <a:pt x="29976" y="45138"/>
                    <a:pt x="36155" y="44873"/>
                  </a:cubicBezTo>
                  <a:cubicBezTo>
                    <a:pt x="39712" y="44719"/>
                    <a:pt x="43255" y="44580"/>
                    <a:pt x="46812" y="44426"/>
                  </a:cubicBezTo>
                  <a:cubicBezTo>
                    <a:pt x="46951" y="44426"/>
                    <a:pt x="47077" y="44301"/>
                    <a:pt x="47077" y="44161"/>
                  </a:cubicBezTo>
                  <a:cubicBezTo>
                    <a:pt x="46951" y="37843"/>
                    <a:pt x="47216" y="31510"/>
                    <a:pt x="47369" y="25177"/>
                  </a:cubicBezTo>
                  <a:cubicBezTo>
                    <a:pt x="47370" y="25168"/>
                    <a:pt x="47370" y="25158"/>
                    <a:pt x="47370" y="25149"/>
                  </a:cubicBezTo>
                  <a:lnTo>
                    <a:pt x="47370" y="25149"/>
                  </a:lnTo>
                  <a:cubicBezTo>
                    <a:pt x="47481" y="20309"/>
                    <a:pt x="47509" y="15469"/>
                    <a:pt x="47174" y="10643"/>
                  </a:cubicBezTo>
                  <a:cubicBezTo>
                    <a:pt x="47021" y="8425"/>
                    <a:pt x="46798" y="6221"/>
                    <a:pt x="46477" y="4031"/>
                  </a:cubicBezTo>
                  <a:cubicBezTo>
                    <a:pt x="46295" y="2734"/>
                    <a:pt x="46407" y="628"/>
                    <a:pt x="44733" y="391"/>
                  </a:cubicBezTo>
                  <a:cubicBezTo>
                    <a:pt x="42641" y="84"/>
                    <a:pt x="40437" y="154"/>
                    <a:pt x="38317" y="112"/>
                  </a:cubicBezTo>
                  <a:cubicBezTo>
                    <a:pt x="35918" y="42"/>
                    <a:pt x="33532" y="0"/>
                    <a:pt x="3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936878695" name="Google Shape;1758;p98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818725476" name="Google Shape;1759;p98"/>
          <p:cNvSpPr txBox="1"/>
          <p:nvPr>
            <p:ph type="subTitle" idx="1"/>
          </p:nvPr>
        </p:nvSpPr>
        <p:spPr bwMode="auto">
          <a:xfrm flipH="1">
            <a:off x="968900" y="1915500"/>
            <a:ext cx="3051600" cy="22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685690261" name="Google Shape;1760;p98"/>
          <p:cNvSpPr txBox="1"/>
          <p:nvPr>
            <p:ph type="title" idx="2"/>
          </p:nvPr>
        </p:nvSpPr>
        <p:spPr bwMode="auto">
          <a:xfrm>
            <a:off x="968912" y="1567600"/>
            <a:ext cx="3051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778124140" name="Google Shape;1761;p98"/>
          <p:cNvSpPr txBox="1"/>
          <p:nvPr>
            <p:ph type="subTitle" idx="3"/>
          </p:nvPr>
        </p:nvSpPr>
        <p:spPr bwMode="auto">
          <a:xfrm flipH="1">
            <a:off x="5116850" y="1915500"/>
            <a:ext cx="3051300" cy="22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508066762" name="Google Shape;1762;p98"/>
          <p:cNvSpPr txBox="1"/>
          <p:nvPr>
            <p:ph type="title" idx="4"/>
          </p:nvPr>
        </p:nvSpPr>
        <p:spPr bwMode="auto">
          <a:xfrm>
            <a:off x="5116862" y="1567600"/>
            <a:ext cx="30513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686431006" name="Google Shape;1763;p98"/>
          <p:cNvSpPr/>
          <p:nvPr/>
        </p:nvSpPr>
        <p:spPr bwMode="auto">
          <a:xfrm rot="-5400000">
            <a:off x="-655316" y="4460610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fill="norm" stroke="1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04243045" name="Google Shape;1764;p98"/>
          <p:cNvSpPr/>
          <p:nvPr/>
        </p:nvSpPr>
        <p:spPr bwMode="auto"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fill="norm" stroke="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34573214" name="Google Shape;1765;p98"/>
          <p:cNvGrpSpPr/>
          <p:nvPr/>
        </p:nvGrpSpPr>
        <p:grpSpPr bwMode="auto">
          <a:xfrm rot="-2370207" flipH="1">
            <a:off x="8410650" y="415747"/>
            <a:ext cx="306765" cy="476344"/>
            <a:chOff x="4452729" y="352000"/>
            <a:chExt cx="225596" cy="350302"/>
          </a:xfrm>
        </p:grpSpPr>
        <p:sp>
          <p:nvSpPr>
            <p:cNvPr id="1766" name="Google Shape;1766;p98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67" name="Google Shape;1767;p98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68" name="Google Shape;1768;p98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28799865" name="Google Shape;1769;p98"/>
          <p:cNvSpPr/>
          <p:nvPr/>
        </p:nvSpPr>
        <p:spPr bwMode="auto">
          <a:xfrm>
            <a:off x="968900" y="4717975"/>
            <a:ext cx="1345934" cy="653119"/>
          </a:xfrm>
          <a:custGeom>
            <a:avLst/>
            <a:gdLst/>
            <a:ahLst/>
            <a:cxnLst/>
            <a:rect l="l" t="t" r="r" b="b"/>
            <a:pathLst>
              <a:path w="49638" h="24087" fill="norm" stroke="1" extrusionOk="0">
                <a:moveTo>
                  <a:pt x="252" y="3708"/>
                </a:moveTo>
                <a:cubicBezTo>
                  <a:pt x="88" y="3758"/>
                  <a:pt x="0" y="3934"/>
                  <a:pt x="55" y="4096"/>
                </a:cubicBezTo>
                <a:cubicBezTo>
                  <a:pt x="109" y="4259"/>
                  <a:pt x="285" y="4345"/>
                  <a:pt x="447" y="4287"/>
                </a:cubicBezTo>
                <a:cubicBezTo>
                  <a:pt x="639" y="4224"/>
                  <a:pt x="830" y="4161"/>
                  <a:pt x="1023" y="4098"/>
                </a:cubicBezTo>
                <a:cubicBezTo>
                  <a:pt x="1333" y="3997"/>
                  <a:pt x="1293" y="3536"/>
                  <a:pt x="952" y="3503"/>
                </a:cubicBezTo>
                <a:cubicBezTo>
                  <a:pt x="912" y="3501"/>
                  <a:pt x="872" y="3505"/>
                  <a:pt x="834" y="3517"/>
                </a:cubicBezTo>
                <a:lnTo>
                  <a:pt x="646" y="3578"/>
                </a:lnTo>
                <a:lnTo>
                  <a:pt x="252" y="3708"/>
                </a:lnTo>
                <a:close/>
                <a:moveTo>
                  <a:pt x="46498" y="23475"/>
                </a:moveTo>
                <a:cubicBezTo>
                  <a:pt x="46332" y="23766"/>
                  <a:pt x="46699" y="24087"/>
                  <a:pt x="46972" y="23850"/>
                </a:cubicBezTo>
                <a:cubicBezTo>
                  <a:pt x="46995" y="23829"/>
                  <a:pt x="47014" y="23804"/>
                  <a:pt x="47030" y="23779"/>
                </a:cubicBezTo>
                <a:cubicBezTo>
                  <a:pt x="47133" y="23599"/>
                  <a:pt x="47234" y="23416"/>
                  <a:pt x="47330" y="23234"/>
                </a:cubicBezTo>
                <a:cubicBezTo>
                  <a:pt x="47475" y="22957"/>
                  <a:pt x="47158" y="22666"/>
                  <a:pt x="46894" y="22834"/>
                </a:cubicBezTo>
                <a:cubicBezTo>
                  <a:pt x="46850" y="22863"/>
                  <a:pt x="46815" y="22903"/>
                  <a:pt x="46789" y="22949"/>
                </a:cubicBezTo>
                <a:cubicBezTo>
                  <a:pt x="46695" y="23125"/>
                  <a:pt x="46599" y="23301"/>
                  <a:pt x="46500" y="23475"/>
                </a:cubicBezTo>
                <a:close/>
                <a:moveTo>
                  <a:pt x="47565" y="21318"/>
                </a:moveTo>
                <a:cubicBezTo>
                  <a:pt x="47460" y="21570"/>
                  <a:pt x="47711" y="21821"/>
                  <a:pt x="47963" y="21719"/>
                </a:cubicBezTo>
                <a:cubicBezTo>
                  <a:pt x="48038" y="21689"/>
                  <a:pt x="48097" y="21631"/>
                  <a:pt x="48129" y="21555"/>
                </a:cubicBezTo>
                <a:cubicBezTo>
                  <a:pt x="48208" y="21365"/>
                  <a:pt x="48288" y="21174"/>
                  <a:pt x="48363" y="20981"/>
                </a:cubicBezTo>
                <a:cubicBezTo>
                  <a:pt x="48476" y="20696"/>
                  <a:pt x="48133" y="20438"/>
                  <a:pt x="47890" y="20631"/>
                </a:cubicBezTo>
                <a:cubicBezTo>
                  <a:pt x="47846" y="20665"/>
                  <a:pt x="47812" y="20709"/>
                  <a:pt x="47793" y="20761"/>
                </a:cubicBezTo>
                <a:cubicBezTo>
                  <a:pt x="47720" y="20948"/>
                  <a:pt x="47644" y="21134"/>
                  <a:pt x="47565" y="21318"/>
                </a:cubicBezTo>
                <a:close/>
                <a:moveTo>
                  <a:pt x="48374" y="19051"/>
                </a:moveTo>
                <a:cubicBezTo>
                  <a:pt x="48284" y="19365"/>
                  <a:pt x="48694" y="19596"/>
                  <a:pt x="48914" y="19317"/>
                </a:cubicBezTo>
                <a:cubicBezTo>
                  <a:pt x="48935" y="19288"/>
                  <a:pt x="48950" y="19256"/>
                  <a:pt x="48961" y="19221"/>
                </a:cubicBezTo>
                <a:cubicBezTo>
                  <a:pt x="49019" y="19022"/>
                  <a:pt x="49072" y="18822"/>
                  <a:pt x="49124" y="18621"/>
                </a:cubicBezTo>
                <a:cubicBezTo>
                  <a:pt x="49204" y="18317"/>
                  <a:pt x="48814" y="18097"/>
                  <a:pt x="48592" y="18353"/>
                </a:cubicBezTo>
                <a:cubicBezTo>
                  <a:pt x="48562" y="18389"/>
                  <a:pt x="48543" y="18431"/>
                  <a:pt x="48533" y="18475"/>
                </a:cubicBezTo>
                <a:cubicBezTo>
                  <a:pt x="48483" y="18667"/>
                  <a:pt x="48430" y="18860"/>
                  <a:pt x="48376" y="19053"/>
                </a:cubicBezTo>
                <a:close/>
                <a:moveTo>
                  <a:pt x="48881" y="16708"/>
                </a:moveTo>
                <a:cubicBezTo>
                  <a:pt x="48839" y="17049"/>
                  <a:pt x="49300" y="17192"/>
                  <a:pt x="49457" y="16888"/>
                </a:cubicBezTo>
                <a:cubicBezTo>
                  <a:pt x="49472" y="16859"/>
                  <a:pt x="49482" y="16825"/>
                  <a:pt x="49487" y="16792"/>
                </a:cubicBezTo>
                <a:cubicBezTo>
                  <a:pt x="49516" y="16584"/>
                  <a:pt x="49539" y="16379"/>
                  <a:pt x="49562" y="16171"/>
                </a:cubicBezTo>
                <a:cubicBezTo>
                  <a:pt x="49575" y="16006"/>
                  <a:pt x="49453" y="15861"/>
                  <a:pt x="49287" y="15844"/>
                </a:cubicBezTo>
                <a:cubicBezTo>
                  <a:pt x="49122" y="15830"/>
                  <a:pt x="48973" y="15949"/>
                  <a:pt x="48954" y="16115"/>
                </a:cubicBezTo>
                <a:cubicBezTo>
                  <a:pt x="48940" y="16310"/>
                  <a:pt x="48908" y="16515"/>
                  <a:pt x="48881" y="16708"/>
                </a:cubicBezTo>
                <a:close/>
                <a:moveTo>
                  <a:pt x="49487" y="16792"/>
                </a:moveTo>
                <a:lnTo>
                  <a:pt x="48954" y="16117"/>
                </a:lnTo>
                <a:lnTo>
                  <a:pt x="49562" y="16173"/>
                </a:lnTo>
                <a:lnTo>
                  <a:pt x="49487" y="16794"/>
                </a:lnTo>
                <a:close/>
                <a:moveTo>
                  <a:pt x="49021" y="14325"/>
                </a:moveTo>
                <a:cubicBezTo>
                  <a:pt x="49028" y="14493"/>
                  <a:pt x="49168" y="14625"/>
                  <a:pt x="49338" y="14618"/>
                </a:cubicBezTo>
                <a:cubicBezTo>
                  <a:pt x="49505" y="14614"/>
                  <a:pt x="49637" y="14472"/>
                  <a:pt x="49633" y="14304"/>
                </a:cubicBezTo>
                <a:cubicBezTo>
                  <a:pt x="49627" y="14095"/>
                  <a:pt x="49614" y="13887"/>
                  <a:pt x="49600" y="13680"/>
                </a:cubicBezTo>
                <a:cubicBezTo>
                  <a:pt x="49589" y="13508"/>
                  <a:pt x="49440" y="13378"/>
                  <a:pt x="49271" y="13392"/>
                </a:cubicBezTo>
                <a:cubicBezTo>
                  <a:pt x="49099" y="13405"/>
                  <a:pt x="48973" y="13558"/>
                  <a:pt x="48990" y="13728"/>
                </a:cubicBezTo>
                <a:cubicBezTo>
                  <a:pt x="49005" y="13927"/>
                  <a:pt x="49017" y="14124"/>
                  <a:pt x="49021" y="14325"/>
                </a:cubicBezTo>
                <a:close/>
                <a:moveTo>
                  <a:pt x="48722" y="11967"/>
                </a:moveTo>
                <a:cubicBezTo>
                  <a:pt x="48808" y="12303"/>
                  <a:pt x="49287" y="12265"/>
                  <a:pt x="49321" y="11921"/>
                </a:cubicBezTo>
                <a:cubicBezTo>
                  <a:pt x="49323" y="11888"/>
                  <a:pt x="49321" y="11854"/>
                  <a:pt x="49315" y="11823"/>
                </a:cubicBezTo>
                <a:lnTo>
                  <a:pt x="49269" y="11632"/>
                </a:lnTo>
                <a:lnTo>
                  <a:pt x="49237" y="11513"/>
                </a:lnTo>
                <a:lnTo>
                  <a:pt x="49204" y="11391"/>
                </a:lnTo>
                <a:lnTo>
                  <a:pt x="49153" y="11217"/>
                </a:lnTo>
                <a:cubicBezTo>
                  <a:pt x="49105" y="11056"/>
                  <a:pt x="48935" y="10964"/>
                  <a:pt x="48774" y="11012"/>
                </a:cubicBezTo>
                <a:cubicBezTo>
                  <a:pt x="48613" y="11060"/>
                  <a:pt x="48520" y="11230"/>
                  <a:pt x="48569" y="11391"/>
                </a:cubicBezTo>
                <a:lnTo>
                  <a:pt x="48615" y="11555"/>
                </a:lnTo>
                <a:lnTo>
                  <a:pt x="48646" y="11668"/>
                </a:lnTo>
                <a:cubicBezTo>
                  <a:pt x="48671" y="11766"/>
                  <a:pt x="48696" y="11867"/>
                  <a:pt x="48722" y="11967"/>
                </a:cubicBezTo>
                <a:close/>
                <a:moveTo>
                  <a:pt x="47932" y="9731"/>
                </a:moveTo>
                <a:cubicBezTo>
                  <a:pt x="48007" y="9882"/>
                  <a:pt x="48189" y="9945"/>
                  <a:pt x="48342" y="9870"/>
                </a:cubicBezTo>
                <a:cubicBezTo>
                  <a:pt x="48493" y="9794"/>
                  <a:pt x="48554" y="9612"/>
                  <a:pt x="48481" y="9461"/>
                </a:cubicBezTo>
                <a:lnTo>
                  <a:pt x="48435" y="9367"/>
                </a:lnTo>
                <a:lnTo>
                  <a:pt x="48376" y="9249"/>
                </a:lnTo>
                <a:lnTo>
                  <a:pt x="48315" y="9130"/>
                </a:lnTo>
                <a:lnTo>
                  <a:pt x="48252" y="9012"/>
                </a:lnTo>
                <a:lnTo>
                  <a:pt x="48193" y="8906"/>
                </a:lnTo>
                <a:cubicBezTo>
                  <a:pt x="48022" y="8604"/>
                  <a:pt x="47569" y="8767"/>
                  <a:pt x="47626" y="9107"/>
                </a:cubicBezTo>
                <a:cubicBezTo>
                  <a:pt x="47632" y="9140"/>
                  <a:pt x="47642" y="9172"/>
                  <a:pt x="47659" y="9199"/>
                </a:cubicBezTo>
                <a:lnTo>
                  <a:pt x="47714" y="9302"/>
                </a:lnTo>
                <a:lnTo>
                  <a:pt x="47772" y="9413"/>
                </a:lnTo>
                <a:lnTo>
                  <a:pt x="47831" y="9526"/>
                </a:lnTo>
                <a:lnTo>
                  <a:pt x="47888" y="9637"/>
                </a:lnTo>
                <a:close/>
                <a:moveTo>
                  <a:pt x="46678" y="7713"/>
                </a:moveTo>
                <a:cubicBezTo>
                  <a:pt x="46890" y="7979"/>
                  <a:pt x="47309" y="7755"/>
                  <a:pt x="47209" y="7432"/>
                </a:cubicBezTo>
                <a:cubicBezTo>
                  <a:pt x="47198" y="7397"/>
                  <a:pt x="47181" y="7365"/>
                  <a:pt x="47158" y="7336"/>
                </a:cubicBezTo>
                <a:lnTo>
                  <a:pt x="47020" y="7160"/>
                </a:lnTo>
                <a:lnTo>
                  <a:pt x="46928" y="7047"/>
                </a:lnTo>
                <a:lnTo>
                  <a:pt x="46833" y="6933"/>
                </a:lnTo>
                <a:lnTo>
                  <a:pt x="46762" y="6852"/>
                </a:lnTo>
                <a:cubicBezTo>
                  <a:pt x="46534" y="6590"/>
                  <a:pt x="46117" y="6850"/>
                  <a:pt x="46251" y="7170"/>
                </a:cubicBezTo>
                <a:cubicBezTo>
                  <a:pt x="46263" y="7200"/>
                  <a:pt x="46280" y="7227"/>
                  <a:pt x="46301" y="7250"/>
                </a:cubicBezTo>
                <a:lnTo>
                  <a:pt x="46366" y="7330"/>
                </a:lnTo>
                <a:lnTo>
                  <a:pt x="46456" y="7436"/>
                </a:lnTo>
                <a:lnTo>
                  <a:pt x="46544" y="7545"/>
                </a:lnTo>
                <a:lnTo>
                  <a:pt x="46678" y="7715"/>
                </a:lnTo>
                <a:close/>
                <a:moveTo>
                  <a:pt x="45044" y="5976"/>
                </a:moveTo>
                <a:cubicBezTo>
                  <a:pt x="45169" y="6093"/>
                  <a:pt x="45366" y="6083"/>
                  <a:pt x="45480" y="5955"/>
                </a:cubicBezTo>
                <a:cubicBezTo>
                  <a:pt x="45595" y="5827"/>
                  <a:pt x="45580" y="5630"/>
                  <a:pt x="45448" y="5519"/>
                </a:cubicBezTo>
                <a:lnTo>
                  <a:pt x="45310" y="5397"/>
                </a:lnTo>
                <a:lnTo>
                  <a:pt x="45186" y="5290"/>
                </a:lnTo>
                <a:lnTo>
                  <a:pt x="45060" y="5186"/>
                </a:lnTo>
                <a:lnTo>
                  <a:pt x="44974" y="5114"/>
                </a:lnTo>
                <a:cubicBezTo>
                  <a:pt x="44702" y="4896"/>
                  <a:pt x="44335" y="5225"/>
                  <a:pt x="44530" y="5523"/>
                </a:cubicBezTo>
                <a:cubicBezTo>
                  <a:pt x="44547" y="5548"/>
                  <a:pt x="44568" y="5569"/>
                  <a:pt x="44591" y="5588"/>
                </a:cubicBezTo>
                <a:lnTo>
                  <a:pt x="44671" y="5655"/>
                </a:lnTo>
                <a:lnTo>
                  <a:pt x="44790" y="5756"/>
                </a:lnTo>
                <a:lnTo>
                  <a:pt x="44909" y="5858"/>
                </a:lnTo>
                <a:lnTo>
                  <a:pt x="45044" y="5976"/>
                </a:lnTo>
                <a:close/>
                <a:moveTo>
                  <a:pt x="43139" y="4525"/>
                </a:moveTo>
                <a:cubicBezTo>
                  <a:pt x="43279" y="4618"/>
                  <a:pt x="43470" y="4576"/>
                  <a:pt x="43560" y="4435"/>
                </a:cubicBezTo>
                <a:cubicBezTo>
                  <a:pt x="43652" y="4293"/>
                  <a:pt x="43612" y="4104"/>
                  <a:pt x="43470" y="4012"/>
                </a:cubicBezTo>
                <a:lnTo>
                  <a:pt x="43382" y="3955"/>
                </a:lnTo>
                <a:lnTo>
                  <a:pt x="43227" y="3855"/>
                </a:lnTo>
                <a:lnTo>
                  <a:pt x="43069" y="3758"/>
                </a:lnTo>
                <a:lnTo>
                  <a:pt x="42946" y="3681"/>
                </a:lnTo>
                <a:cubicBezTo>
                  <a:pt x="42663" y="3509"/>
                  <a:pt x="42338" y="3855"/>
                  <a:pt x="42546" y="4129"/>
                </a:cubicBezTo>
                <a:cubicBezTo>
                  <a:pt x="42569" y="4159"/>
                  <a:pt x="42596" y="4184"/>
                  <a:pt x="42629" y="4203"/>
                </a:cubicBezTo>
                <a:lnTo>
                  <a:pt x="42749" y="4276"/>
                </a:lnTo>
                <a:lnTo>
                  <a:pt x="42900" y="4372"/>
                </a:lnTo>
                <a:lnTo>
                  <a:pt x="43137" y="4525"/>
                </a:lnTo>
                <a:close/>
                <a:moveTo>
                  <a:pt x="41049" y="3331"/>
                </a:moveTo>
                <a:cubicBezTo>
                  <a:pt x="41200" y="3404"/>
                  <a:pt x="41382" y="3343"/>
                  <a:pt x="41458" y="3193"/>
                </a:cubicBezTo>
                <a:cubicBezTo>
                  <a:pt x="41531" y="3040"/>
                  <a:pt x="41468" y="2857"/>
                  <a:pt x="41317" y="2784"/>
                </a:cubicBezTo>
                <a:lnTo>
                  <a:pt x="41196" y="2723"/>
                </a:lnTo>
                <a:lnTo>
                  <a:pt x="41011" y="2633"/>
                </a:lnTo>
                <a:lnTo>
                  <a:pt x="40762" y="2514"/>
                </a:lnTo>
                <a:cubicBezTo>
                  <a:pt x="40448" y="2373"/>
                  <a:pt x="40179" y="2769"/>
                  <a:pt x="40418" y="3008"/>
                </a:cubicBezTo>
                <a:cubicBezTo>
                  <a:pt x="40444" y="3033"/>
                  <a:pt x="40473" y="3054"/>
                  <a:pt x="40504" y="3069"/>
                </a:cubicBezTo>
                <a:lnTo>
                  <a:pt x="40745" y="3184"/>
                </a:lnTo>
                <a:lnTo>
                  <a:pt x="40928" y="3270"/>
                </a:lnTo>
                <a:close/>
                <a:moveTo>
                  <a:pt x="38838" y="2354"/>
                </a:moveTo>
                <a:cubicBezTo>
                  <a:pt x="39123" y="2470"/>
                  <a:pt x="39381" y="2126"/>
                  <a:pt x="39188" y="1881"/>
                </a:cubicBezTo>
                <a:cubicBezTo>
                  <a:pt x="39153" y="1837"/>
                  <a:pt x="39109" y="1805"/>
                  <a:pt x="39058" y="1786"/>
                </a:cubicBezTo>
                <a:lnTo>
                  <a:pt x="38817" y="1692"/>
                </a:lnTo>
                <a:cubicBezTo>
                  <a:pt x="38704" y="1650"/>
                  <a:pt x="38593" y="1608"/>
                  <a:pt x="38480" y="1566"/>
                </a:cubicBezTo>
                <a:cubicBezTo>
                  <a:pt x="38176" y="1455"/>
                  <a:pt x="37924" y="1845"/>
                  <a:pt x="38170" y="2080"/>
                </a:cubicBezTo>
                <a:cubicBezTo>
                  <a:pt x="38199" y="2107"/>
                  <a:pt x="38235" y="2128"/>
                  <a:pt x="38272" y="2143"/>
                </a:cubicBezTo>
                <a:cubicBezTo>
                  <a:pt x="38381" y="2180"/>
                  <a:pt x="38490" y="2222"/>
                  <a:pt x="38599" y="2264"/>
                </a:cubicBezTo>
                <a:close/>
                <a:moveTo>
                  <a:pt x="36552" y="1577"/>
                </a:moveTo>
                <a:cubicBezTo>
                  <a:pt x="36847" y="1663"/>
                  <a:pt x="37071" y="1298"/>
                  <a:pt x="36856" y="1072"/>
                </a:cubicBezTo>
                <a:cubicBezTo>
                  <a:pt x="36818" y="1032"/>
                  <a:pt x="36772" y="1005"/>
                  <a:pt x="36719" y="990"/>
                </a:cubicBezTo>
                <a:cubicBezTo>
                  <a:pt x="36520" y="933"/>
                  <a:pt x="36321" y="879"/>
                  <a:pt x="36122" y="826"/>
                </a:cubicBezTo>
                <a:cubicBezTo>
                  <a:pt x="35793" y="741"/>
                  <a:pt x="35586" y="1185"/>
                  <a:pt x="35885" y="1382"/>
                </a:cubicBezTo>
                <a:cubicBezTo>
                  <a:pt x="35913" y="1397"/>
                  <a:pt x="35940" y="1409"/>
                  <a:pt x="35969" y="1417"/>
                </a:cubicBezTo>
                <a:cubicBezTo>
                  <a:pt x="36164" y="1468"/>
                  <a:pt x="36357" y="1522"/>
                  <a:pt x="36552" y="1577"/>
                </a:cubicBezTo>
                <a:close/>
                <a:moveTo>
                  <a:pt x="34202" y="1021"/>
                </a:moveTo>
                <a:cubicBezTo>
                  <a:pt x="34370" y="1053"/>
                  <a:pt x="34529" y="942"/>
                  <a:pt x="34559" y="776"/>
                </a:cubicBezTo>
                <a:cubicBezTo>
                  <a:pt x="34590" y="609"/>
                  <a:pt x="34479" y="449"/>
                  <a:pt x="34314" y="420"/>
                </a:cubicBezTo>
                <a:cubicBezTo>
                  <a:pt x="34110" y="382"/>
                  <a:pt x="33907" y="347"/>
                  <a:pt x="33704" y="315"/>
                </a:cubicBezTo>
                <a:cubicBezTo>
                  <a:pt x="33375" y="265"/>
                  <a:pt x="33209" y="707"/>
                  <a:pt x="33507" y="883"/>
                </a:cubicBezTo>
                <a:cubicBezTo>
                  <a:pt x="33538" y="900"/>
                  <a:pt x="33574" y="912"/>
                  <a:pt x="33609" y="919"/>
                </a:cubicBezTo>
                <a:cubicBezTo>
                  <a:pt x="33806" y="950"/>
                  <a:pt x="34005" y="984"/>
                  <a:pt x="34202" y="1021"/>
                </a:cubicBezTo>
                <a:close/>
                <a:moveTo>
                  <a:pt x="31813" y="697"/>
                </a:moveTo>
                <a:cubicBezTo>
                  <a:pt x="31981" y="711"/>
                  <a:pt x="32132" y="585"/>
                  <a:pt x="32144" y="416"/>
                </a:cubicBezTo>
                <a:cubicBezTo>
                  <a:pt x="32159" y="248"/>
                  <a:pt x="32033" y="99"/>
                  <a:pt x="31864" y="87"/>
                </a:cubicBezTo>
                <a:cubicBezTo>
                  <a:pt x="31658" y="70"/>
                  <a:pt x="31453" y="53"/>
                  <a:pt x="31247" y="41"/>
                </a:cubicBezTo>
                <a:cubicBezTo>
                  <a:pt x="31078" y="30"/>
                  <a:pt x="30933" y="160"/>
                  <a:pt x="30923" y="328"/>
                </a:cubicBezTo>
                <a:cubicBezTo>
                  <a:pt x="30912" y="497"/>
                  <a:pt x="31042" y="642"/>
                  <a:pt x="31212" y="650"/>
                </a:cubicBezTo>
                <a:cubicBezTo>
                  <a:pt x="31411" y="665"/>
                  <a:pt x="31612" y="678"/>
                  <a:pt x="31813" y="697"/>
                </a:cubicBezTo>
                <a:close/>
                <a:moveTo>
                  <a:pt x="29403" y="613"/>
                </a:moveTo>
                <a:cubicBezTo>
                  <a:pt x="29734" y="602"/>
                  <a:pt x="29816" y="154"/>
                  <a:pt x="29514" y="26"/>
                </a:cubicBezTo>
                <a:cubicBezTo>
                  <a:pt x="29477" y="9"/>
                  <a:pt x="29433" y="1"/>
                  <a:pt x="29391" y="3"/>
                </a:cubicBezTo>
                <a:cubicBezTo>
                  <a:pt x="29185" y="5"/>
                  <a:pt x="28978" y="11"/>
                  <a:pt x="28772" y="22"/>
                </a:cubicBezTo>
                <a:cubicBezTo>
                  <a:pt x="28422" y="43"/>
                  <a:pt x="28372" y="531"/>
                  <a:pt x="28712" y="623"/>
                </a:cubicBezTo>
                <a:cubicBezTo>
                  <a:pt x="28741" y="629"/>
                  <a:pt x="28770" y="634"/>
                  <a:pt x="28800" y="632"/>
                </a:cubicBezTo>
                <a:cubicBezTo>
                  <a:pt x="29001" y="623"/>
                  <a:pt x="29202" y="615"/>
                  <a:pt x="29403" y="613"/>
                </a:cubicBezTo>
                <a:close/>
                <a:moveTo>
                  <a:pt x="27002" y="787"/>
                </a:moveTo>
                <a:cubicBezTo>
                  <a:pt x="27316" y="747"/>
                  <a:pt x="27368" y="303"/>
                  <a:pt x="27056" y="194"/>
                </a:cubicBezTo>
                <a:cubicBezTo>
                  <a:pt x="27012" y="179"/>
                  <a:pt x="26966" y="175"/>
                  <a:pt x="26922" y="181"/>
                </a:cubicBezTo>
                <a:cubicBezTo>
                  <a:pt x="26717" y="208"/>
                  <a:pt x="26511" y="238"/>
                  <a:pt x="26308" y="271"/>
                </a:cubicBezTo>
                <a:cubicBezTo>
                  <a:pt x="26151" y="307"/>
                  <a:pt x="26048" y="458"/>
                  <a:pt x="26075" y="617"/>
                </a:cubicBezTo>
                <a:cubicBezTo>
                  <a:pt x="26100" y="776"/>
                  <a:pt x="26245" y="887"/>
                  <a:pt x="26406" y="873"/>
                </a:cubicBezTo>
                <a:cubicBezTo>
                  <a:pt x="26603" y="841"/>
                  <a:pt x="26802" y="812"/>
                  <a:pt x="27002" y="787"/>
                </a:cubicBezTo>
                <a:close/>
                <a:moveTo>
                  <a:pt x="24642" y="1244"/>
                </a:moveTo>
                <a:cubicBezTo>
                  <a:pt x="24954" y="1164"/>
                  <a:pt x="24944" y="703"/>
                  <a:pt x="24606" y="646"/>
                </a:cubicBezTo>
                <a:cubicBezTo>
                  <a:pt x="24566" y="640"/>
                  <a:pt x="24524" y="642"/>
                  <a:pt x="24485" y="655"/>
                </a:cubicBezTo>
                <a:cubicBezTo>
                  <a:pt x="24285" y="705"/>
                  <a:pt x="24084" y="762"/>
                  <a:pt x="23885" y="822"/>
                </a:cubicBezTo>
                <a:cubicBezTo>
                  <a:pt x="23728" y="875"/>
                  <a:pt x="23642" y="1042"/>
                  <a:pt x="23690" y="1202"/>
                </a:cubicBezTo>
                <a:cubicBezTo>
                  <a:pt x="23738" y="1359"/>
                  <a:pt x="23904" y="1451"/>
                  <a:pt x="24063" y="1407"/>
                </a:cubicBezTo>
                <a:cubicBezTo>
                  <a:pt x="24254" y="1348"/>
                  <a:pt x="24447" y="1294"/>
                  <a:pt x="24640" y="1244"/>
                </a:cubicBezTo>
                <a:close/>
                <a:moveTo>
                  <a:pt x="22378" y="2025"/>
                </a:moveTo>
                <a:cubicBezTo>
                  <a:pt x="22661" y="1902"/>
                  <a:pt x="22603" y="1472"/>
                  <a:pt x="22280" y="1441"/>
                </a:cubicBezTo>
                <a:cubicBezTo>
                  <a:pt x="22230" y="1436"/>
                  <a:pt x="22177" y="1445"/>
                  <a:pt x="22131" y="1466"/>
                </a:cubicBezTo>
                <a:cubicBezTo>
                  <a:pt x="21940" y="1550"/>
                  <a:pt x="21754" y="1640"/>
                  <a:pt x="21565" y="1732"/>
                </a:cubicBezTo>
                <a:cubicBezTo>
                  <a:pt x="21255" y="1891"/>
                  <a:pt x="21410" y="2363"/>
                  <a:pt x="21756" y="2304"/>
                </a:cubicBezTo>
                <a:cubicBezTo>
                  <a:pt x="21785" y="2300"/>
                  <a:pt x="21813" y="2289"/>
                  <a:pt x="21840" y="2277"/>
                </a:cubicBezTo>
                <a:cubicBezTo>
                  <a:pt x="22020" y="2195"/>
                  <a:pt x="22196" y="2105"/>
                  <a:pt x="22378" y="2025"/>
                </a:cubicBezTo>
                <a:close/>
                <a:moveTo>
                  <a:pt x="22131" y="1466"/>
                </a:moveTo>
                <a:lnTo>
                  <a:pt x="21840" y="2277"/>
                </a:lnTo>
                <a:lnTo>
                  <a:pt x="21565" y="1732"/>
                </a:lnTo>
                <a:lnTo>
                  <a:pt x="22131" y="1466"/>
                </a:lnTo>
                <a:close/>
                <a:moveTo>
                  <a:pt x="20325" y="3199"/>
                </a:moveTo>
                <a:cubicBezTo>
                  <a:pt x="20597" y="2989"/>
                  <a:pt x="20371" y="2553"/>
                  <a:pt x="20033" y="2671"/>
                </a:cubicBezTo>
                <a:cubicBezTo>
                  <a:pt x="20004" y="2681"/>
                  <a:pt x="19979" y="2694"/>
                  <a:pt x="19954" y="2713"/>
                </a:cubicBezTo>
                <a:cubicBezTo>
                  <a:pt x="19784" y="2840"/>
                  <a:pt x="19620" y="2970"/>
                  <a:pt x="19461" y="3111"/>
                </a:cubicBezTo>
                <a:cubicBezTo>
                  <a:pt x="19218" y="3325"/>
                  <a:pt x="19436" y="3729"/>
                  <a:pt x="19759" y="3631"/>
                </a:cubicBezTo>
                <a:cubicBezTo>
                  <a:pt x="19799" y="3618"/>
                  <a:pt x="19834" y="3597"/>
                  <a:pt x="19866" y="3570"/>
                </a:cubicBezTo>
                <a:cubicBezTo>
                  <a:pt x="20012" y="3440"/>
                  <a:pt x="20165" y="3318"/>
                  <a:pt x="20322" y="3199"/>
                </a:cubicBezTo>
                <a:close/>
                <a:moveTo>
                  <a:pt x="18669" y="4867"/>
                </a:moveTo>
                <a:cubicBezTo>
                  <a:pt x="18774" y="4731"/>
                  <a:pt x="18749" y="4534"/>
                  <a:pt x="18610" y="4431"/>
                </a:cubicBezTo>
                <a:cubicBezTo>
                  <a:pt x="18472" y="4328"/>
                  <a:pt x="18277" y="4362"/>
                  <a:pt x="18179" y="4502"/>
                </a:cubicBezTo>
                <a:cubicBezTo>
                  <a:pt x="18051" y="4670"/>
                  <a:pt x="17929" y="4846"/>
                  <a:pt x="17818" y="5024"/>
                </a:cubicBezTo>
                <a:cubicBezTo>
                  <a:pt x="17642" y="5303"/>
                  <a:pt x="17979" y="5634"/>
                  <a:pt x="18260" y="5431"/>
                </a:cubicBezTo>
                <a:cubicBezTo>
                  <a:pt x="18290" y="5408"/>
                  <a:pt x="18315" y="5380"/>
                  <a:pt x="18336" y="5349"/>
                </a:cubicBezTo>
                <a:cubicBezTo>
                  <a:pt x="18440" y="5186"/>
                  <a:pt x="18552" y="5022"/>
                  <a:pt x="18669" y="4867"/>
                </a:cubicBezTo>
                <a:close/>
                <a:moveTo>
                  <a:pt x="17590" y="6929"/>
                </a:moveTo>
                <a:cubicBezTo>
                  <a:pt x="17684" y="6604"/>
                  <a:pt x="17269" y="6384"/>
                  <a:pt x="17051" y="6659"/>
                </a:cubicBezTo>
                <a:cubicBezTo>
                  <a:pt x="17030" y="6686"/>
                  <a:pt x="17015" y="6718"/>
                  <a:pt x="17005" y="6751"/>
                </a:cubicBezTo>
                <a:cubicBezTo>
                  <a:pt x="16940" y="6954"/>
                  <a:pt x="16888" y="7162"/>
                  <a:pt x="16844" y="7371"/>
                </a:cubicBezTo>
                <a:cubicBezTo>
                  <a:pt x="16781" y="7707"/>
                  <a:pt x="17225" y="7881"/>
                  <a:pt x="17407" y="7587"/>
                </a:cubicBezTo>
                <a:cubicBezTo>
                  <a:pt x="17424" y="7556"/>
                  <a:pt x="17437" y="7524"/>
                  <a:pt x="17443" y="7491"/>
                </a:cubicBezTo>
                <a:cubicBezTo>
                  <a:pt x="17483" y="7300"/>
                  <a:pt x="17531" y="7114"/>
                  <a:pt x="17590" y="6929"/>
                </a:cubicBezTo>
                <a:close/>
                <a:moveTo>
                  <a:pt x="17405" y="9195"/>
                </a:moveTo>
                <a:cubicBezTo>
                  <a:pt x="17347" y="8882"/>
                  <a:pt x="16898" y="8855"/>
                  <a:pt x="16810" y="9176"/>
                </a:cubicBezTo>
                <a:cubicBezTo>
                  <a:pt x="16800" y="9220"/>
                  <a:pt x="16797" y="9266"/>
                  <a:pt x="16806" y="9310"/>
                </a:cubicBezTo>
                <a:cubicBezTo>
                  <a:pt x="16848" y="9528"/>
                  <a:pt x="16909" y="9744"/>
                  <a:pt x="16988" y="9951"/>
                </a:cubicBezTo>
                <a:cubicBezTo>
                  <a:pt x="17116" y="10272"/>
                  <a:pt x="17600" y="10167"/>
                  <a:pt x="17577" y="9815"/>
                </a:cubicBezTo>
                <a:cubicBezTo>
                  <a:pt x="17575" y="9784"/>
                  <a:pt x="17567" y="9754"/>
                  <a:pt x="17556" y="9727"/>
                </a:cubicBezTo>
                <a:cubicBezTo>
                  <a:pt x="17489" y="9555"/>
                  <a:pt x="17439" y="9377"/>
                  <a:pt x="17405" y="9195"/>
                </a:cubicBezTo>
                <a:close/>
                <a:moveTo>
                  <a:pt x="18589" y="10867"/>
                </a:moveTo>
                <a:cubicBezTo>
                  <a:pt x="18294" y="10750"/>
                  <a:pt x="18030" y="11114"/>
                  <a:pt x="18256" y="11364"/>
                </a:cubicBezTo>
                <a:cubicBezTo>
                  <a:pt x="18285" y="11395"/>
                  <a:pt x="18323" y="11418"/>
                  <a:pt x="18363" y="11435"/>
                </a:cubicBezTo>
                <a:cubicBezTo>
                  <a:pt x="18581" y="11523"/>
                  <a:pt x="18811" y="11575"/>
                  <a:pt x="19046" y="11592"/>
                </a:cubicBezTo>
                <a:cubicBezTo>
                  <a:pt x="19386" y="11613"/>
                  <a:pt x="19507" y="11154"/>
                  <a:pt x="19193" y="11008"/>
                </a:cubicBezTo>
                <a:cubicBezTo>
                  <a:pt x="19159" y="10995"/>
                  <a:pt x="19126" y="10984"/>
                  <a:pt x="19092" y="10982"/>
                </a:cubicBezTo>
                <a:cubicBezTo>
                  <a:pt x="18920" y="10970"/>
                  <a:pt x="18751" y="10930"/>
                  <a:pt x="18589" y="10865"/>
                </a:cubicBezTo>
                <a:close/>
                <a:moveTo>
                  <a:pt x="20660" y="10553"/>
                </a:moveTo>
                <a:cubicBezTo>
                  <a:pt x="20394" y="10704"/>
                  <a:pt x="20496" y="11123"/>
                  <a:pt x="20819" y="11123"/>
                </a:cubicBezTo>
                <a:cubicBezTo>
                  <a:pt x="20872" y="11121"/>
                  <a:pt x="20922" y="11106"/>
                  <a:pt x="20968" y="11081"/>
                </a:cubicBezTo>
                <a:cubicBezTo>
                  <a:pt x="21025" y="11047"/>
                  <a:pt x="21081" y="11014"/>
                  <a:pt x="21138" y="10980"/>
                </a:cubicBezTo>
                <a:lnTo>
                  <a:pt x="21198" y="10938"/>
                </a:lnTo>
                <a:lnTo>
                  <a:pt x="21261" y="10896"/>
                </a:lnTo>
                <a:lnTo>
                  <a:pt x="21320" y="10857"/>
                </a:lnTo>
                <a:lnTo>
                  <a:pt x="21379" y="10815"/>
                </a:lnTo>
                <a:lnTo>
                  <a:pt x="21435" y="10771"/>
                </a:lnTo>
                <a:lnTo>
                  <a:pt x="21515" y="10708"/>
                </a:lnTo>
                <a:cubicBezTo>
                  <a:pt x="21758" y="10502"/>
                  <a:pt x="21563" y="10102"/>
                  <a:pt x="21245" y="10178"/>
                </a:cubicBezTo>
                <a:cubicBezTo>
                  <a:pt x="21198" y="10188"/>
                  <a:pt x="21157" y="10209"/>
                  <a:pt x="21121" y="10240"/>
                </a:cubicBezTo>
                <a:lnTo>
                  <a:pt x="21062" y="10287"/>
                </a:lnTo>
                <a:cubicBezTo>
                  <a:pt x="20934" y="10385"/>
                  <a:pt x="20798" y="10473"/>
                  <a:pt x="20660" y="10553"/>
                </a:cubicBezTo>
                <a:close/>
                <a:moveTo>
                  <a:pt x="21926" y="8897"/>
                </a:moveTo>
                <a:cubicBezTo>
                  <a:pt x="21884" y="9220"/>
                  <a:pt x="22315" y="9375"/>
                  <a:pt x="22489" y="9092"/>
                </a:cubicBezTo>
                <a:cubicBezTo>
                  <a:pt x="22512" y="9056"/>
                  <a:pt x="22525" y="9014"/>
                  <a:pt x="22531" y="8973"/>
                </a:cubicBezTo>
                <a:lnTo>
                  <a:pt x="22542" y="8880"/>
                </a:lnTo>
                <a:lnTo>
                  <a:pt x="22548" y="8820"/>
                </a:lnTo>
                <a:lnTo>
                  <a:pt x="22552" y="8759"/>
                </a:lnTo>
                <a:lnTo>
                  <a:pt x="22554" y="8696"/>
                </a:lnTo>
                <a:lnTo>
                  <a:pt x="22556" y="8633"/>
                </a:lnTo>
                <a:lnTo>
                  <a:pt x="22556" y="8572"/>
                </a:lnTo>
                <a:lnTo>
                  <a:pt x="22554" y="8509"/>
                </a:lnTo>
                <a:lnTo>
                  <a:pt x="22552" y="8447"/>
                </a:lnTo>
                <a:lnTo>
                  <a:pt x="22546" y="8384"/>
                </a:lnTo>
                <a:lnTo>
                  <a:pt x="22538" y="8287"/>
                </a:lnTo>
                <a:cubicBezTo>
                  <a:pt x="22498" y="7965"/>
                  <a:pt x="22039" y="7918"/>
                  <a:pt x="21940" y="8239"/>
                </a:cubicBezTo>
                <a:cubicBezTo>
                  <a:pt x="21930" y="8279"/>
                  <a:pt x="21926" y="8321"/>
                  <a:pt x="21932" y="8363"/>
                </a:cubicBezTo>
                <a:cubicBezTo>
                  <a:pt x="21951" y="8541"/>
                  <a:pt x="21951" y="8719"/>
                  <a:pt x="21926" y="8897"/>
                </a:cubicBezTo>
                <a:close/>
                <a:moveTo>
                  <a:pt x="21297" y="6824"/>
                </a:moveTo>
                <a:cubicBezTo>
                  <a:pt x="21483" y="7078"/>
                  <a:pt x="21880" y="6925"/>
                  <a:pt x="21848" y="6615"/>
                </a:cubicBezTo>
                <a:cubicBezTo>
                  <a:pt x="21844" y="6562"/>
                  <a:pt x="21825" y="6512"/>
                  <a:pt x="21794" y="6468"/>
                </a:cubicBezTo>
                <a:cubicBezTo>
                  <a:pt x="21670" y="6294"/>
                  <a:pt x="21538" y="6127"/>
                  <a:pt x="21398" y="5965"/>
                </a:cubicBezTo>
                <a:cubicBezTo>
                  <a:pt x="21184" y="5720"/>
                  <a:pt x="20777" y="5938"/>
                  <a:pt x="20878" y="6263"/>
                </a:cubicBezTo>
                <a:cubicBezTo>
                  <a:pt x="20890" y="6303"/>
                  <a:pt x="20911" y="6336"/>
                  <a:pt x="20939" y="6368"/>
                </a:cubicBezTo>
                <a:cubicBezTo>
                  <a:pt x="21066" y="6514"/>
                  <a:pt x="21186" y="6665"/>
                  <a:pt x="21297" y="6824"/>
                </a:cubicBezTo>
                <a:close/>
                <a:moveTo>
                  <a:pt x="19629" y="5196"/>
                </a:moveTo>
                <a:cubicBezTo>
                  <a:pt x="19767" y="5301"/>
                  <a:pt x="19964" y="5272"/>
                  <a:pt x="20065" y="5129"/>
                </a:cubicBezTo>
                <a:cubicBezTo>
                  <a:pt x="20163" y="4989"/>
                  <a:pt x="20128" y="4794"/>
                  <a:pt x="19983" y="4697"/>
                </a:cubicBezTo>
                <a:cubicBezTo>
                  <a:pt x="19813" y="4576"/>
                  <a:pt x="19639" y="4460"/>
                  <a:pt x="19461" y="4347"/>
                </a:cubicBezTo>
                <a:cubicBezTo>
                  <a:pt x="19178" y="4169"/>
                  <a:pt x="18851" y="4517"/>
                  <a:pt x="19059" y="4794"/>
                </a:cubicBezTo>
                <a:cubicBezTo>
                  <a:pt x="19080" y="4821"/>
                  <a:pt x="19107" y="4846"/>
                  <a:pt x="19136" y="4865"/>
                </a:cubicBezTo>
                <a:cubicBezTo>
                  <a:pt x="19304" y="4972"/>
                  <a:pt x="19467" y="5081"/>
                  <a:pt x="19629" y="5196"/>
                </a:cubicBezTo>
                <a:close/>
                <a:moveTo>
                  <a:pt x="17558" y="4029"/>
                </a:moveTo>
                <a:cubicBezTo>
                  <a:pt x="17812" y="4140"/>
                  <a:pt x="18070" y="3882"/>
                  <a:pt x="17961" y="3631"/>
                </a:cubicBezTo>
                <a:cubicBezTo>
                  <a:pt x="17931" y="3559"/>
                  <a:pt x="17875" y="3501"/>
                  <a:pt x="17803" y="3469"/>
                </a:cubicBezTo>
                <a:cubicBezTo>
                  <a:pt x="17613" y="3385"/>
                  <a:pt x="17420" y="3306"/>
                  <a:pt x="17227" y="3230"/>
                </a:cubicBezTo>
                <a:cubicBezTo>
                  <a:pt x="16900" y="3111"/>
                  <a:pt x="16659" y="3532"/>
                  <a:pt x="16925" y="3754"/>
                </a:cubicBezTo>
                <a:cubicBezTo>
                  <a:pt x="16950" y="3775"/>
                  <a:pt x="16978" y="3790"/>
                  <a:pt x="17007" y="3802"/>
                </a:cubicBezTo>
                <a:cubicBezTo>
                  <a:pt x="17194" y="3874"/>
                  <a:pt x="17378" y="3951"/>
                  <a:pt x="17558" y="4031"/>
                </a:cubicBezTo>
                <a:close/>
                <a:moveTo>
                  <a:pt x="15297" y="3245"/>
                </a:moveTo>
                <a:cubicBezTo>
                  <a:pt x="15626" y="3331"/>
                  <a:pt x="15831" y="2891"/>
                  <a:pt x="15542" y="2696"/>
                </a:cubicBezTo>
                <a:cubicBezTo>
                  <a:pt x="15515" y="2677"/>
                  <a:pt x="15483" y="2664"/>
                  <a:pt x="15452" y="2656"/>
                </a:cubicBezTo>
                <a:cubicBezTo>
                  <a:pt x="15251" y="2604"/>
                  <a:pt x="15050" y="2553"/>
                  <a:pt x="14848" y="2505"/>
                </a:cubicBezTo>
                <a:cubicBezTo>
                  <a:pt x="14534" y="2438"/>
                  <a:pt x="14333" y="2840"/>
                  <a:pt x="14599" y="3050"/>
                </a:cubicBezTo>
                <a:cubicBezTo>
                  <a:pt x="14633" y="3075"/>
                  <a:pt x="14672" y="3094"/>
                  <a:pt x="14714" y="3102"/>
                </a:cubicBezTo>
                <a:cubicBezTo>
                  <a:pt x="14909" y="3146"/>
                  <a:pt x="15104" y="3195"/>
                  <a:pt x="15297" y="3247"/>
                </a:cubicBezTo>
                <a:close/>
                <a:moveTo>
                  <a:pt x="12939" y="2784"/>
                </a:moveTo>
                <a:cubicBezTo>
                  <a:pt x="13266" y="2826"/>
                  <a:pt x="13419" y="2384"/>
                  <a:pt x="13128" y="2216"/>
                </a:cubicBezTo>
                <a:cubicBezTo>
                  <a:pt x="13092" y="2197"/>
                  <a:pt x="13054" y="2182"/>
                  <a:pt x="13015" y="2178"/>
                </a:cubicBezTo>
                <a:cubicBezTo>
                  <a:pt x="12811" y="2151"/>
                  <a:pt x="12606" y="2128"/>
                  <a:pt x="12401" y="2107"/>
                </a:cubicBezTo>
                <a:cubicBezTo>
                  <a:pt x="12233" y="2090"/>
                  <a:pt x="12084" y="2214"/>
                  <a:pt x="12067" y="2382"/>
                </a:cubicBezTo>
                <a:cubicBezTo>
                  <a:pt x="12051" y="2549"/>
                  <a:pt x="12172" y="2698"/>
                  <a:pt x="12340" y="2715"/>
                </a:cubicBezTo>
                <a:cubicBezTo>
                  <a:pt x="12541" y="2736"/>
                  <a:pt x="12740" y="2759"/>
                  <a:pt x="12939" y="2784"/>
                </a:cubicBezTo>
                <a:close/>
                <a:moveTo>
                  <a:pt x="10535" y="2604"/>
                </a:moveTo>
                <a:cubicBezTo>
                  <a:pt x="10707" y="2612"/>
                  <a:pt x="10850" y="2476"/>
                  <a:pt x="10854" y="2306"/>
                </a:cubicBezTo>
                <a:cubicBezTo>
                  <a:pt x="10856" y="2134"/>
                  <a:pt x="10718" y="1994"/>
                  <a:pt x="10548" y="1994"/>
                </a:cubicBezTo>
                <a:cubicBezTo>
                  <a:pt x="10343" y="1990"/>
                  <a:pt x="10135" y="1988"/>
                  <a:pt x="9930" y="1990"/>
                </a:cubicBezTo>
                <a:cubicBezTo>
                  <a:pt x="9760" y="1990"/>
                  <a:pt x="9624" y="2128"/>
                  <a:pt x="9626" y="2296"/>
                </a:cubicBezTo>
                <a:cubicBezTo>
                  <a:pt x="9626" y="2465"/>
                  <a:pt x="9764" y="2602"/>
                  <a:pt x="9932" y="2599"/>
                </a:cubicBezTo>
                <a:cubicBezTo>
                  <a:pt x="10133" y="2599"/>
                  <a:pt x="10334" y="2599"/>
                  <a:pt x="10535" y="2604"/>
                </a:cubicBezTo>
                <a:close/>
                <a:moveTo>
                  <a:pt x="8125" y="2673"/>
                </a:moveTo>
                <a:cubicBezTo>
                  <a:pt x="8467" y="2641"/>
                  <a:pt x="8513" y="2161"/>
                  <a:pt x="8171" y="2069"/>
                </a:cubicBezTo>
                <a:cubicBezTo>
                  <a:pt x="8140" y="2063"/>
                  <a:pt x="8109" y="2061"/>
                  <a:pt x="8077" y="2063"/>
                </a:cubicBezTo>
                <a:cubicBezTo>
                  <a:pt x="7872" y="2078"/>
                  <a:pt x="7666" y="2096"/>
                  <a:pt x="7463" y="2115"/>
                </a:cubicBezTo>
                <a:cubicBezTo>
                  <a:pt x="7291" y="2128"/>
                  <a:pt x="7163" y="2279"/>
                  <a:pt x="7180" y="2451"/>
                </a:cubicBezTo>
                <a:cubicBezTo>
                  <a:pt x="7197" y="2620"/>
                  <a:pt x="7352" y="2744"/>
                  <a:pt x="7522" y="2723"/>
                </a:cubicBezTo>
                <a:cubicBezTo>
                  <a:pt x="7723" y="2704"/>
                  <a:pt x="7924" y="2687"/>
                  <a:pt x="8125" y="2671"/>
                </a:cubicBezTo>
                <a:close/>
                <a:moveTo>
                  <a:pt x="5726" y="2960"/>
                </a:moveTo>
                <a:cubicBezTo>
                  <a:pt x="6032" y="2912"/>
                  <a:pt x="6078" y="2478"/>
                  <a:pt x="5776" y="2371"/>
                </a:cubicBezTo>
                <a:cubicBezTo>
                  <a:pt x="5728" y="2354"/>
                  <a:pt x="5675" y="2350"/>
                  <a:pt x="5625" y="2358"/>
                </a:cubicBezTo>
                <a:cubicBezTo>
                  <a:pt x="5422" y="2392"/>
                  <a:pt x="5221" y="2428"/>
                  <a:pt x="5017" y="2463"/>
                </a:cubicBezTo>
                <a:cubicBezTo>
                  <a:pt x="4850" y="2490"/>
                  <a:pt x="4737" y="2652"/>
                  <a:pt x="4768" y="2820"/>
                </a:cubicBezTo>
                <a:cubicBezTo>
                  <a:pt x="4799" y="2987"/>
                  <a:pt x="4961" y="3098"/>
                  <a:pt x="5128" y="3063"/>
                </a:cubicBezTo>
                <a:cubicBezTo>
                  <a:pt x="5328" y="3027"/>
                  <a:pt x="5527" y="2993"/>
                  <a:pt x="5726" y="2960"/>
                </a:cubicBezTo>
                <a:close/>
                <a:moveTo>
                  <a:pt x="3355" y="3444"/>
                </a:moveTo>
                <a:cubicBezTo>
                  <a:pt x="3523" y="3406"/>
                  <a:pt x="3626" y="3239"/>
                  <a:pt x="3586" y="3071"/>
                </a:cubicBezTo>
                <a:cubicBezTo>
                  <a:pt x="3544" y="2905"/>
                  <a:pt x="3374" y="2805"/>
                  <a:pt x="3209" y="2851"/>
                </a:cubicBezTo>
                <a:cubicBezTo>
                  <a:pt x="3010" y="2899"/>
                  <a:pt x="2811" y="2949"/>
                  <a:pt x="2611" y="3000"/>
                </a:cubicBezTo>
                <a:cubicBezTo>
                  <a:pt x="2299" y="3081"/>
                  <a:pt x="2310" y="3543"/>
                  <a:pt x="2647" y="3599"/>
                </a:cubicBezTo>
                <a:cubicBezTo>
                  <a:pt x="2687" y="3603"/>
                  <a:pt x="2727" y="3601"/>
                  <a:pt x="2767" y="3591"/>
                </a:cubicBezTo>
                <a:cubicBezTo>
                  <a:pt x="2964" y="3543"/>
                  <a:pt x="3161" y="3490"/>
                  <a:pt x="3355" y="34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732221108" name="Google Shape;1770;p98"/>
          <p:cNvGrpSpPr/>
          <p:nvPr/>
        </p:nvGrpSpPr>
        <p:grpSpPr bwMode="auto">
          <a:xfrm rot="1800005">
            <a:off x="295185" y="4486762"/>
            <a:ext cx="409646" cy="434972"/>
            <a:chOff x="4730866" y="656100"/>
            <a:chExt cx="272916" cy="289789"/>
          </a:xfrm>
        </p:grpSpPr>
        <p:sp>
          <p:nvSpPr>
            <p:cNvPr id="1771" name="Google Shape;1771;p98"/>
            <p:cNvSpPr/>
            <p:nvPr/>
          </p:nvSpPr>
          <p:spPr bwMode="auto">
            <a:xfrm>
              <a:off x="4950032" y="6561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72" name="Google Shape;1772;p98"/>
            <p:cNvSpPr/>
            <p:nvPr/>
          </p:nvSpPr>
          <p:spPr bwMode="auto"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 1" preserve="0" showMasterPhAnim="0" showMasterSp="1" userDrawn="1">
  <p:cSld name="CUSTOM_2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931502" name="Google Shape;1774;p99"/>
          <p:cNvSpPr txBox="1"/>
          <p:nvPr>
            <p:ph type="title" hasCustomPrompt="1"/>
          </p:nvPr>
        </p:nvSpPr>
        <p:spPr bwMode="auto">
          <a:xfrm>
            <a:off x="1147080" y="1584038"/>
            <a:ext cx="4260000" cy="12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7104452" name="Google Shape;1775;p99"/>
          <p:cNvSpPr txBox="1"/>
          <p:nvPr>
            <p:ph type="subTitle" idx="1"/>
          </p:nvPr>
        </p:nvSpPr>
        <p:spPr bwMode="auto">
          <a:xfrm flipH="1">
            <a:off x="1146895" y="2854688"/>
            <a:ext cx="4260000" cy="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045936248" name="Google Shape;1776;p99"/>
          <p:cNvSpPr/>
          <p:nvPr/>
        </p:nvSpPr>
        <p:spPr bwMode="auto">
          <a:xfrm>
            <a:off x="8060113" y="3836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57487833" name="Google Shape;1777;p99"/>
          <p:cNvSpPr/>
          <p:nvPr/>
        </p:nvSpPr>
        <p:spPr bwMode="auto">
          <a:xfrm>
            <a:off x="7496247" y="356311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19100662" name="Google Shape;1778;p99"/>
          <p:cNvSpPr/>
          <p:nvPr/>
        </p:nvSpPr>
        <p:spPr bwMode="auto">
          <a:xfrm rot="899988">
            <a:off x="357957" y="465982"/>
            <a:ext cx="258601" cy="228006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4640454" name="Google Shape;1779;p99"/>
          <p:cNvSpPr/>
          <p:nvPr/>
        </p:nvSpPr>
        <p:spPr bwMode="auto">
          <a:xfrm rot="900410">
            <a:off x="651269" y="330016"/>
            <a:ext cx="99480" cy="87699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58224093" name="Google Shape;1780;p99"/>
          <p:cNvSpPr/>
          <p:nvPr/>
        </p:nvSpPr>
        <p:spPr bwMode="auto">
          <a:xfrm rot="-5400000">
            <a:off x="7569630" y="2141925"/>
            <a:ext cx="1682516" cy="4438681"/>
          </a:xfrm>
          <a:custGeom>
            <a:avLst/>
            <a:gdLst/>
            <a:ahLst/>
            <a:cxnLst/>
            <a:rect l="l" t="t" r="r" b="b"/>
            <a:pathLst>
              <a:path w="34097" h="89952" fill="norm" stroke="1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03859476" name="Google Shape;1781;p99"/>
          <p:cNvSpPr/>
          <p:nvPr/>
        </p:nvSpPr>
        <p:spPr bwMode="auto">
          <a:xfrm>
            <a:off x="8219115" y="350893"/>
            <a:ext cx="423309" cy="377209"/>
          </a:xfrm>
          <a:custGeom>
            <a:avLst/>
            <a:gdLst/>
            <a:ahLst/>
            <a:cxnLst/>
            <a:rect l="l" t="t" r="r" b="b"/>
            <a:pathLst>
              <a:path w="15445" h="13763" fill="norm" stroke="1" extrusionOk="0">
                <a:moveTo>
                  <a:pt x="6998" y="10441"/>
                </a:moveTo>
                <a:cubicBezTo>
                  <a:pt x="6776" y="10923"/>
                  <a:pt x="6508" y="11394"/>
                  <a:pt x="6150" y="11780"/>
                </a:cubicBezTo>
                <a:cubicBezTo>
                  <a:pt x="5561" y="12411"/>
                  <a:pt x="4836" y="12528"/>
                  <a:pt x="4331" y="11946"/>
                </a:cubicBezTo>
                <a:cubicBezTo>
                  <a:pt x="3932" y="12933"/>
                  <a:pt x="3203" y="13763"/>
                  <a:pt x="2025" y="13679"/>
                </a:cubicBezTo>
                <a:cubicBezTo>
                  <a:pt x="1723" y="13658"/>
                  <a:pt x="1434" y="13555"/>
                  <a:pt x="1189" y="13379"/>
                </a:cubicBezTo>
                <a:cubicBezTo>
                  <a:pt x="254" y="12713"/>
                  <a:pt x="1" y="11053"/>
                  <a:pt x="370" y="10024"/>
                </a:cubicBezTo>
                <a:cubicBezTo>
                  <a:pt x="847" y="8691"/>
                  <a:pt x="2381" y="6690"/>
                  <a:pt x="3962" y="7794"/>
                </a:cubicBezTo>
                <a:cubicBezTo>
                  <a:pt x="4605" y="8243"/>
                  <a:pt x="4743" y="9005"/>
                  <a:pt x="4456" y="9559"/>
                </a:cubicBezTo>
                <a:cubicBezTo>
                  <a:pt x="4626" y="9594"/>
                  <a:pt x="4766" y="9728"/>
                  <a:pt x="4754" y="9953"/>
                </a:cubicBezTo>
                <a:cubicBezTo>
                  <a:pt x="4733" y="10265"/>
                  <a:pt x="4693" y="10577"/>
                  <a:pt x="4634" y="10885"/>
                </a:cubicBezTo>
                <a:cubicBezTo>
                  <a:pt x="4649" y="11019"/>
                  <a:pt x="4693" y="11149"/>
                  <a:pt x="4762" y="11269"/>
                </a:cubicBezTo>
                <a:cubicBezTo>
                  <a:pt x="5215" y="11346"/>
                  <a:pt x="5632" y="11281"/>
                  <a:pt x="5844" y="10820"/>
                </a:cubicBezTo>
                <a:cubicBezTo>
                  <a:pt x="5846" y="10814"/>
                  <a:pt x="5848" y="10808"/>
                  <a:pt x="5852" y="10801"/>
                </a:cubicBezTo>
                <a:cubicBezTo>
                  <a:pt x="5957" y="10623"/>
                  <a:pt x="6057" y="10441"/>
                  <a:pt x="6148" y="10254"/>
                </a:cubicBezTo>
                <a:cubicBezTo>
                  <a:pt x="6315" y="9909"/>
                  <a:pt x="6474" y="9559"/>
                  <a:pt x="6630" y="9207"/>
                </a:cubicBezTo>
                <a:cubicBezTo>
                  <a:pt x="6523" y="8769"/>
                  <a:pt x="6433" y="8326"/>
                  <a:pt x="6355" y="7884"/>
                </a:cubicBezTo>
                <a:cubicBezTo>
                  <a:pt x="6194" y="6970"/>
                  <a:pt x="6080" y="6044"/>
                  <a:pt x="6007" y="5120"/>
                </a:cubicBezTo>
                <a:cubicBezTo>
                  <a:pt x="5961" y="4560"/>
                  <a:pt x="5909" y="3898"/>
                  <a:pt x="5942" y="3336"/>
                </a:cubicBezTo>
                <a:cubicBezTo>
                  <a:pt x="5974" y="2848"/>
                  <a:pt x="6053" y="2364"/>
                  <a:pt x="6183" y="1895"/>
                </a:cubicBezTo>
                <a:cubicBezTo>
                  <a:pt x="6420" y="1037"/>
                  <a:pt x="6965" y="0"/>
                  <a:pt x="8015" y="555"/>
                </a:cubicBezTo>
                <a:cubicBezTo>
                  <a:pt x="9163" y="1163"/>
                  <a:pt x="9115" y="3613"/>
                  <a:pt x="9021" y="4728"/>
                </a:cubicBezTo>
                <a:cubicBezTo>
                  <a:pt x="8954" y="5501"/>
                  <a:pt x="8729" y="6239"/>
                  <a:pt x="8449" y="6958"/>
                </a:cubicBezTo>
                <a:cubicBezTo>
                  <a:pt x="8855" y="6623"/>
                  <a:pt x="9425" y="6602"/>
                  <a:pt x="10020" y="7178"/>
                </a:cubicBezTo>
                <a:cubicBezTo>
                  <a:pt x="10119" y="7274"/>
                  <a:pt x="10205" y="7383"/>
                  <a:pt x="10276" y="7503"/>
                </a:cubicBezTo>
                <a:cubicBezTo>
                  <a:pt x="10486" y="7214"/>
                  <a:pt x="10733" y="6952"/>
                  <a:pt x="11079" y="6824"/>
                </a:cubicBezTo>
                <a:cubicBezTo>
                  <a:pt x="11877" y="6524"/>
                  <a:pt x="12682" y="6564"/>
                  <a:pt x="13413" y="6991"/>
                </a:cubicBezTo>
                <a:cubicBezTo>
                  <a:pt x="14074" y="6924"/>
                  <a:pt x="14430" y="7362"/>
                  <a:pt x="14333" y="8031"/>
                </a:cubicBezTo>
                <a:cubicBezTo>
                  <a:pt x="14287" y="8343"/>
                  <a:pt x="13860" y="8450"/>
                  <a:pt x="13654" y="8222"/>
                </a:cubicBezTo>
                <a:cubicBezTo>
                  <a:pt x="13537" y="8090"/>
                  <a:pt x="13405" y="7972"/>
                  <a:pt x="13260" y="7869"/>
                </a:cubicBezTo>
                <a:cubicBezTo>
                  <a:pt x="13015" y="7985"/>
                  <a:pt x="12569" y="8261"/>
                  <a:pt x="12470" y="8410"/>
                </a:cubicBezTo>
                <a:cubicBezTo>
                  <a:pt x="12254" y="8762"/>
                  <a:pt x="11951" y="9276"/>
                  <a:pt x="12003" y="9703"/>
                </a:cubicBezTo>
                <a:cubicBezTo>
                  <a:pt x="12066" y="10208"/>
                  <a:pt x="12663" y="10692"/>
                  <a:pt x="13147" y="10386"/>
                </a:cubicBezTo>
                <a:cubicBezTo>
                  <a:pt x="14004" y="9846"/>
                  <a:pt x="14577" y="8607"/>
                  <a:pt x="14623" y="7616"/>
                </a:cubicBezTo>
                <a:cubicBezTo>
                  <a:pt x="14648" y="7098"/>
                  <a:pt x="15444" y="7113"/>
                  <a:pt x="15421" y="7633"/>
                </a:cubicBezTo>
                <a:cubicBezTo>
                  <a:pt x="15365" y="8834"/>
                  <a:pt x="14734" y="10164"/>
                  <a:pt x="13789" y="10919"/>
                </a:cubicBezTo>
                <a:cubicBezTo>
                  <a:pt x="12873" y="11646"/>
                  <a:pt x="11630" y="11143"/>
                  <a:pt x="11257" y="10091"/>
                </a:cubicBezTo>
                <a:cubicBezTo>
                  <a:pt x="10919" y="9137"/>
                  <a:pt x="11569" y="8046"/>
                  <a:pt x="12357" y="7448"/>
                </a:cubicBezTo>
                <a:cubicBezTo>
                  <a:pt x="11798" y="7323"/>
                  <a:pt x="11249" y="7448"/>
                  <a:pt x="10901" y="7993"/>
                </a:cubicBezTo>
                <a:cubicBezTo>
                  <a:pt x="10798" y="8152"/>
                  <a:pt x="10710" y="8320"/>
                  <a:pt x="10620" y="8486"/>
                </a:cubicBezTo>
                <a:cubicBezTo>
                  <a:pt x="10792" y="9483"/>
                  <a:pt x="10632" y="11099"/>
                  <a:pt x="9884" y="11822"/>
                </a:cubicBezTo>
                <a:cubicBezTo>
                  <a:pt x="9524" y="12170"/>
                  <a:pt x="9046" y="12480"/>
                  <a:pt x="8524" y="12371"/>
                </a:cubicBezTo>
                <a:cubicBezTo>
                  <a:pt x="7761" y="12210"/>
                  <a:pt x="7279" y="11225"/>
                  <a:pt x="6996" y="10443"/>
                </a:cubicBezTo>
                <a:close/>
                <a:moveTo>
                  <a:pt x="3899" y="10097"/>
                </a:moveTo>
                <a:cubicBezTo>
                  <a:pt x="3742" y="10171"/>
                  <a:pt x="3574" y="10215"/>
                  <a:pt x="3402" y="10229"/>
                </a:cubicBezTo>
                <a:cubicBezTo>
                  <a:pt x="2882" y="10275"/>
                  <a:pt x="2853" y="9479"/>
                  <a:pt x="3369" y="9433"/>
                </a:cubicBezTo>
                <a:cubicBezTo>
                  <a:pt x="3519" y="9420"/>
                  <a:pt x="3679" y="9368"/>
                  <a:pt x="3748" y="9223"/>
                </a:cubicBezTo>
                <a:cubicBezTo>
                  <a:pt x="3869" y="8974"/>
                  <a:pt x="3691" y="8626"/>
                  <a:pt x="3507" y="8454"/>
                </a:cubicBezTo>
                <a:cubicBezTo>
                  <a:pt x="3320" y="8284"/>
                  <a:pt x="3084" y="8219"/>
                  <a:pt x="2838" y="8303"/>
                </a:cubicBezTo>
                <a:cubicBezTo>
                  <a:pt x="2306" y="8490"/>
                  <a:pt x="1868" y="8884"/>
                  <a:pt x="1575" y="9360"/>
                </a:cubicBezTo>
                <a:cubicBezTo>
                  <a:pt x="1145" y="10053"/>
                  <a:pt x="873" y="10879"/>
                  <a:pt x="1086" y="11694"/>
                </a:cubicBezTo>
                <a:cubicBezTo>
                  <a:pt x="1382" y="12836"/>
                  <a:pt x="2625" y="13383"/>
                  <a:pt x="3312" y="12191"/>
                </a:cubicBezTo>
                <a:cubicBezTo>
                  <a:pt x="3576" y="11728"/>
                  <a:pt x="3760" y="11225"/>
                  <a:pt x="3859" y="10701"/>
                </a:cubicBezTo>
                <a:cubicBezTo>
                  <a:pt x="3846" y="10500"/>
                  <a:pt x="3859" y="10296"/>
                  <a:pt x="3899" y="10097"/>
                </a:cubicBezTo>
                <a:close/>
                <a:moveTo>
                  <a:pt x="7841" y="8385"/>
                </a:moveTo>
                <a:cubicBezTo>
                  <a:pt x="7818" y="8442"/>
                  <a:pt x="7793" y="8498"/>
                  <a:pt x="7768" y="8555"/>
                </a:cubicBezTo>
                <a:cubicBezTo>
                  <a:pt x="7663" y="8796"/>
                  <a:pt x="7566" y="9041"/>
                  <a:pt x="7470" y="9288"/>
                </a:cubicBezTo>
                <a:lnTo>
                  <a:pt x="7581" y="9739"/>
                </a:lnTo>
                <a:cubicBezTo>
                  <a:pt x="7711" y="10277"/>
                  <a:pt x="7874" y="11051"/>
                  <a:pt x="8310" y="11426"/>
                </a:cubicBezTo>
                <a:cubicBezTo>
                  <a:pt x="8459" y="11554"/>
                  <a:pt x="8648" y="11667"/>
                  <a:pt x="8851" y="11617"/>
                </a:cubicBezTo>
                <a:cubicBezTo>
                  <a:pt x="9402" y="11485"/>
                  <a:pt x="9763" y="10336"/>
                  <a:pt x="9798" y="9844"/>
                </a:cubicBezTo>
                <a:cubicBezTo>
                  <a:pt x="9807" y="9741"/>
                  <a:pt x="9813" y="9636"/>
                  <a:pt x="9817" y="9533"/>
                </a:cubicBezTo>
                <a:cubicBezTo>
                  <a:pt x="9226" y="9965"/>
                  <a:pt x="8407" y="10083"/>
                  <a:pt x="8025" y="9290"/>
                </a:cubicBezTo>
                <a:cubicBezTo>
                  <a:pt x="7904" y="9028"/>
                  <a:pt x="7841" y="8743"/>
                  <a:pt x="7841" y="8456"/>
                </a:cubicBezTo>
                <a:lnTo>
                  <a:pt x="7841" y="8385"/>
                </a:lnTo>
                <a:close/>
                <a:moveTo>
                  <a:pt x="9727" y="8383"/>
                </a:moveTo>
                <a:cubicBezTo>
                  <a:pt x="9702" y="8280"/>
                  <a:pt x="9670" y="8178"/>
                  <a:pt x="9629" y="8081"/>
                </a:cubicBezTo>
                <a:cubicBezTo>
                  <a:pt x="9626" y="8073"/>
                  <a:pt x="9624" y="8066"/>
                  <a:pt x="9622" y="8058"/>
                </a:cubicBezTo>
                <a:cubicBezTo>
                  <a:pt x="9591" y="7947"/>
                  <a:pt x="9536" y="7819"/>
                  <a:pt x="9434" y="7756"/>
                </a:cubicBezTo>
                <a:cubicBezTo>
                  <a:pt x="9226" y="7633"/>
                  <a:pt x="8864" y="7794"/>
                  <a:pt x="8654" y="7903"/>
                </a:cubicBezTo>
                <a:cubicBezTo>
                  <a:pt x="8581" y="8052"/>
                  <a:pt x="8509" y="8255"/>
                  <a:pt x="8576" y="8408"/>
                </a:cubicBezTo>
                <a:cubicBezTo>
                  <a:pt x="8685" y="8666"/>
                  <a:pt x="9163" y="8754"/>
                  <a:pt x="9452" y="8785"/>
                </a:cubicBezTo>
                <a:cubicBezTo>
                  <a:pt x="9553" y="8657"/>
                  <a:pt x="9645" y="8523"/>
                  <a:pt x="9729" y="8383"/>
                </a:cubicBezTo>
                <a:close/>
                <a:moveTo>
                  <a:pt x="7158" y="7978"/>
                </a:moveTo>
                <a:cubicBezTo>
                  <a:pt x="7164" y="7962"/>
                  <a:pt x="7172" y="7943"/>
                  <a:pt x="7179" y="7928"/>
                </a:cubicBezTo>
                <a:cubicBezTo>
                  <a:pt x="7832" y="6386"/>
                  <a:pt x="8428" y="4803"/>
                  <a:pt x="8203" y="3098"/>
                </a:cubicBezTo>
                <a:cubicBezTo>
                  <a:pt x="8132" y="2571"/>
                  <a:pt x="8057" y="1880"/>
                  <a:pt x="7759" y="1431"/>
                </a:cubicBezTo>
                <a:cubicBezTo>
                  <a:pt x="7715" y="1364"/>
                  <a:pt x="7598" y="1203"/>
                  <a:pt x="7499" y="1213"/>
                </a:cubicBezTo>
                <a:cubicBezTo>
                  <a:pt x="7296" y="1234"/>
                  <a:pt x="7072" y="1779"/>
                  <a:pt x="7013" y="1941"/>
                </a:cubicBezTo>
                <a:cubicBezTo>
                  <a:pt x="6919" y="2194"/>
                  <a:pt x="6803" y="2574"/>
                  <a:pt x="6778" y="2844"/>
                </a:cubicBezTo>
                <a:cubicBezTo>
                  <a:pt x="6659" y="4160"/>
                  <a:pt x="6671" y="5591"/>
                  <a:pt x="6925" y="6891"/>
                </a:cubicBezTo>
                <a:cubicBezTo>
                  <a:pt x="6998" y="7255"/>
                  <a:pt x="7076" y="7616"/>
                  <a:pt x="7158" y="79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54441456" name="Google Shape;1782;p99"/>
          <p:cNvSpPr/>
          <p:nvPr/>
        </p:nvSpPr>
        <p:spPr bwMode="auto">
          <a:xfrm>
            <a:off x="7613800" y="1658336"/>
            <a:ext cx="816963" cy="755981"/>
          </a:xfrm>
          <a:custGeom>
            <a:avLst/>
            <a:gdLst/>
            <a:ahLst/>
            <a:cxnLst/>
            <a:rect l="l" t="t" r="r" b="b"/>
            <a:pathLst>
              <a:path w="29808" h="27583" fill="norm" stroke="1" extrusionOk="0">
                <a:moveTo>
                  <a:pt x="16819" y="4188"/>
                </a:moveTo>
                <a:cubicBezTo>
                  <a:pt x="18627" y="3811"/>
                  <a:pt x="20450" y="3392"/>
                  <a:pt x="22301" y="3304"/>
                </a:cubicBezTo>
                <a:cubicBezTo>
                  <a:pt x="23563" y="3245"/>
                  <a:pt x="24483" y="3373"/>
                  <a:pt x="25000" y="4615"/>
                </a:cubicBezTo>
                <a:cubicBezTo>
                  <a:pt x="25998" y="6636"/>
                  <a:pt x="26572" y="8861"/>
                  <a:pt x="27161" y="11026"/>
                </a:cubicBezTo>
                <a:cubicBezTo>
                  <a:pt x="27746" y="13170"/>
                  <a:pt x="28467" y="15276"/>
                  <a:pt x="29053" y="17420"/>
                </a:cubicBezTo>
                <a:cubicBezTo>
                  <a:pt x="29372" y="18590"/>
                  <a:pt x="29808" y="20497"/>
                  <a:pt x="28829" y="21461"/>
                </a:cubicBezTo>
                <a:cubicBezTo>
                  <a:pt x="25352" y="24885"/>
                  <a:pt x="12342" y="27092"/>
                  <a:pt x="7392" y="27450"/>
                </a:cubicBezTo>
                <a:cubicBezTo>
                  <a:pt x="5562" y="27582"/>
                  <a:pt x="4764" y="26836"/>
                  <a:pt x="4271" y="25133"/>
                </a:cubicBezTo>
                <a:cubicBezTo>
                  <a:pt x="3957" y="24047"/>
                  <a:pt x="3580" y="22972"/>
                  <a:pt x="3215" y="21903"/>
                </a:cubicBezTo>
                <a:cubicBezTo>
                  <a:pt x="2777" y="20620"/>
                  <a:pt x="2339" y="19338"/>
                  <a:pt x="1939" y="18043"/>
                </a:cubicBezTo>
                <a:cubicBezTo>
                  <a:pt x="1201" y="15658"/>
                  <a:pt x="0" y="11475"/>
                  <a:pt x="858" y="9046"/>
                </a:cubicBezTo>
                <a:cubicBezTo>
                  <a:pt x="1545" y="7101"/>
                  <a:pt x="3752" y="6219"/>
                  <a:pt x="5627" y="5766"/>
                </a:cubicBezTo>
                <a:cubicBezTo>
                  <a:pt x="5317" y="4924"/>
                  <a:pt x="5782" y="3624"/>
                  <a:pt x="6244" y="2972"/>
                </a:cubicBezTo>
                <a:cubicBezTo>
                  <a:pt x="7187" y="1637"/>
                  <a:pt x="8805" y="898"/>
                  <a:pt x="10351" y="522"/>
                </a:cubicBezTo>
                <a:cubicBezTo>
                  <a:pt x="11751" y="181"/>
                  <a:pt x="13409" y="1"/>
                  <a:pt x="14733" y="696"/>
                </a:cubicBezTo>
                <a:cubicBezTo>
                  <a:pt x="16152" y="1445"/>
                  <a:pt x="16695" y="2685"/>
                  <a:pt x="16819" y="4188"/>
                </a:cubicBezTo>
                <a:close/>
                <a:moveTo>
                  <a:pt x="5646" y="16549"/>
                </a:moveTo>
                <a:cubicBezTo>
                  <a:pt x="5078" y="16903"/>
                  <a:pt x="5032" y="17986"/>
                  <a:pt x="5175" y="18562"/>
                </a:cubicBezTo>
                <a:cubicBezTo>
                  <a:pt x="5374" y="19357"/>
                  <a:pt x="6174" y="20235"/>
                  <a:pt x="7025" y="19667"/>
                </a:cubicBezTo>
                <a:cubicBezTo>
                  <a:pt x="7576" y="19298"/>
                  <a:pt x="7637" y="18399"/>
                  <a:pt x="7478" y="17816"/>
                </a:cubicBezTo>
                <a:cubicBezTo>
                  <a:pt x="7279" y="17079"/>
                  <a:pt x="6782" y="16603"/>
                  <a:pt x="5988" y="16664"/>
                </a:cubicBezTo>
                <a:cubicBezTo>
                  <a:pt x="5862" y="16676"/>
                  <a:pt x="5736" y="16634"/>
                  <a:pt x="5644" y="16549"/>
                </a:cubicBezTo>
                <a:close/>
                <a:moveTo>
                  <a:pt x="17770" y="15308"/>
                </a:moveTo>
                <a:cubicBezTo>
                  <a:pt x="16884" y="15343"/>
                  <a:pt x="16640" y="15997"/>
                  <a:pt x="16622" y="16817"/>
                </a:cubicBezTo>
                <a:cubicBezTo>
                  <a:pt x="16601" y="17883"/>
                  <a:pt x="17032" y="18380"/>
                  <a:pt x="18103" y="18051"/>
                </a:cubicBezTo>
                <a:cubicBezTo>
                  <a:pt x="18956" y="17489"/>
                  <a:pt x="19382" y="15264"/>
                  <a:pt x="17917" y="15325"/>
                </a:cubicBezTo>
                <a:cubicBezTo>
                  <a:pt x="17866" y="15327"/>
                  <a:pt x="17818" y="15320"/>
                  <a:pt x="17770" y="15308"/>
                </a:cubicBezTo>
                <a:close/>
                <a:moveTo>
                  <a:pt x="21922" y="15105"/>
                </a:moveTo>
                <a:cubicBezTo>
                  <a:pt x="21343" y="12223"/>
                  <a:pt x="19849" y="9268"/>
                  <a:pt x="20788" y="6294"/>
                </a:cubicBezTo>
                <a:cubicBezTo>
                  <a:pt x="21025" y="5554"/>
                  <a:pt x="21555" y="4741"/>
                  <a:pt x="22194" y="4192"/>
                </a:cubicBezTo>
                <a:cubicBezTo>
                  <a:pt x="21192" y="4203"/>
                  <a:pt x="20136" y="4513"/>
                  <a:pt x="19185" y="4691"/>
                </a:cubicBezTo>
                <a:cubicBezTo>
                  <a:pt x="15653" y="5347"/>
                  <a:pt x="12158" y="6064"/>
                  <a:pt x="8574" y="6397"/>
                </a:cubicBezTo>
                <a:cubicBezTo>
                  <a:pt x="6656" y="6577"/>
                  <a:pt x="4559" y="6663"/>
                  <a:pt x="2966" y="7887"/>
                </a:cubicBezTo>
                <a:cubicBezTo>
                  <a:pt x="2706" y="8088"/>
                  <a:pt x="2475" y="8327"/>
                  <a:pt x="2287" y="8595"/>
                </a:cubicBezTo>
                <a:cubicBezTo>
                  <a:pt x="1413" y="9830"/>
                  <a:pt x="1375" y="11600"/>
                  <a:pt x="1551" y="13047"/>
                </a:cubicBezTo>
                <a:cubicBezTo>
                  <a:pt x="1698" y="14254"/>
                  <a:pt x="2019" y="15496"/>
                  <a:pt x="2448" y="16634"/>
                </a:cubicBezTo>
                <a:cubicBezTo>
                  <a:pt x="2553" y="16911"/>
                  <a:pt x="3054" y="18143"/>
                  <a:pt x="3310" y="18349"/>
                </a:cubicBezTo>
                <a:cubicBezTo>
                  <a:pt x="3599" y="18342"/>
                  <a:pt x="3890" y="18317"/>
                  <a:pt x="4177" y="18277"/>
                </a:cubicBezTo>
                <a:cubicBezTo>
                  <a:pt x="4171" y="18175"/>
                  <a:pt x="4171" y="18070"/>
                  <a:pt x="4177" y="17967"/>
                </a:cubicBezTo>
                <a:cubicBezTo>
                  <a:pt x="4198" y="17693"/>
                  <a:pt x="4248" y="17420"/>
                  <a:pt x="4330" y="17156"/>
                </a:cubicBezTo>
                <a:cubicBezTo>
                  <a:pt x="4684" y="16016"/>
                  <a:pt x="5585" y="15136"/>
                  <a:pt x="6828" y="15712"/>
                </a:cubicBezTo>
                <a:cubicBezTo>
                  <a:pt x="6914" y="15750"/>
                  <a:pt x="6985" y="15813"/>
                  <a:pt x="7034" y="15893"/>
                </a:cubicBezTo>
                <a:cubicBezTo>
                  <a:pt x="7671" y="16167"/>
                  <a:pt x="8115" y="16727"/>
                  <a:pt x="8333" y="17378"/>
                </a:cubicBezTo>
                <a:cubicBezTo>
                  <a:pt x="8821" y="17364"/>
                  <a:pt x="9366" y="17276"/>
                  <a:pt x="9836" y="17198"/>
                </a:cubicBezTo>
                <a:cubicBezTo>
                  <a:pt x="10603" y="17072"/>
                  <a:pt x="11366" y="16919"/>
                  <a:pt x="12124" y="16762"/>
                </a:cubicBezTo>
                <a:cubicBezTo>
                  <a:pt x="13275" y="16523"/>
                  <a:pt x="14423" y="16255"/>
                  <a:pt x="15576" y="16025"/>
                </a:cubicBezTo>
                <a:cubicBezTo>
                  <a:pt x="15932" y="14646"/>
                  <a:pt x="16953" y="14078"/>
                  <a:pt x="18388" y="14396"/>
                </a:cubicBezTo>
                <a:cubicBezTo>
                  <a:pt x="18420" y="14402"/>
                  <a:pt x="18447" y="14415"/>
                  <a:pt x="18472" y="14434"/>
                </a:cubicBezTo>
                <a:cubicBezTo>
                  <a:pt x="19053" y="14579"/>
                  <a:pt x="19451" y="14989"/>
                  <a:pt x="19656" y="15532"/>
                </a:cubicBezTo>
                <a:cubicBezTo>
                  <a:pt x="20432" y="15536"/>
                  <a:pt x="21201" y="15392"/>
                  <a:pt x="21920" y="15105"/>
                </a:cubicBezTo>
                <a:close/>
                <a:moveTo>
                  <a:pt x="7708" y="12785"/>
                </a:moveTo>
                <a:cubicBezTo>
                  <a:pt x="8126" y="12778"/>
                  <a:pt x="8587" y="12724"/>
                  <a:pt x="9002" y="12684"/>
                </a:cubicBezTo>
                <a:cubicBezTo>
                  <a:pt x="9737" y="12615"/>
                  <a:pt x="10473" y="12531"/>
                  <a:pt x="11208" y="12437"/>
                </a:cubicBezTo>
                <a:cubicBezTo>
                  <a:pt x="12028" y="12330"/>
                  <a:pt x="12872" y="12208"/>
                  <a:pt x="13679" y="12024"/>
                </a:cubicBezTo>
                <a:cubicBezTo>
                  <a:pt x="13973" y="11955"/>
                  <a:pt x="15027" y="11751"/>
                  <a:pt x="14849" y="11263"/>
                </a:cubicBezTo>
                <a:cubicBezTo>
                  <a:pt x="14654" y="10739"/>
                  <a:pt x="14580" y="10211"/>
                  <a:pt x="14513" y="9660"/>
                </a:cubicBezTo>
                <a:cubicBezTo>
                  <a:pt x="14476" y="9354"/>
                  <a:pt x="14446" y="8773"/>
                  <a:pt x="14132" y="8620"/>
                </a:cubicBezTo>
                <a:cubicBezTo>
                  <a:pt x="14061" y="8585"/>
                  <a:pt x="13983" y="8570"/>
                  <a:pt x="13906" y="8578"/>
                </a:cubicBezTo>
                <a:cubicBezTo>
                  <a:pt x="12751" y="8681"/>
                  <a:pt x="11554" y="8855"/>
                  <a:pt x="10410" y="9035"/>
                </a:cubicBezTo>
                <a:cubicBezTo>
                  <a:pt x="9595" y="9163"/>
                  <a:pt x="8754" y="9306"/>
                  <a:pt x="7956" y="9509"/>
                </a:cubicBezTo>
                <a:cubicBezTo>
                  <a:pt x="7646" y="9589"/>
                  <a:pt x="6669" y="9802"/>
                  <a:pt x="6723" y="10257"/>
                </a:cubicBezTo>
                <a:cubicBezTo>
                  <a:pt x="6742" y="10395"/>
                  <a:pt x="6782" y="10557"/>
                  <a:pt x="6811" y="10693"/>
                </a:cubicBezTo>
                <a:cubicBezTo>
                  <a:pt x="6872" y="10957"/>
                  <a:pt x="6935" y="11221"/>
                  <a:pt x="7004" y="11481"/>
                </a:cubicBezTo>
                <a:cubicBezTo>
                  <a:pt x="7076" y="11756"/>
                  <a:pt x="7161" y="12028"/>
                  <a:pt x="7262" y="12294"/>
                </a:cubicBezTo>
                <a:cubicBezTo>
                  <a:pt x="7338" y="12481"/>
                  <a:pt x="7465" y="12787"/>
                  <a:pt x="7708" y="12785"/>
                </a:cubicBezTo>
                <a:close/>
                <a:moveTo>
                  <a:pt x="13734" y="10938"/>
                </a:moveTo>
                <a:cubicBezTo>
                  <a:pt x="13595" y="10513"/>
                  <a:pt x="13478" y="10060"/>
                  <a:pt x="13455" y="9612"/>
                </a:cubicBezTo>
                <a:cubicBezTo>
                  <a:pt x="12604" y="9844"/>
                  <a:pt x="11757" y="10033"/>
                  <a:pt x="10883" y="10188"/>
                </a:cubicBezTo>
                <a:cubicBezTo>
                  <a:pt x="9850" y="10374"/>
                  <a:pt x="8819" y="10534"/>
                  <a:pt x="7788" y="10735"/>
                </a:cubicBezTo>
                <a:cubicBezTo>
                  <a:pt x="7893" y="11098"/>
                  <a:pt x="8002" y="11456"/>
                  <a:pt x="8138" y="11808"/>
                </a:cubicBezTo>
                <a:cubicBezTo>
                  <a:pt x="10016" y="11624"/>
                  <a:pt x="11883" y="11305"/>
                  <a:pt x="13734" y="10938"/>
                </a:cubicBezTo>
                <a:close/>
                <a:moveTo>
                  <a:pt x="13044" y="4875"/>
                </a:moveTo>
                <a:cubicBezTo>
                  <a:pt x="12835" y="3714"/>
                  <a:pt x="11837" y="2677"/>
                  <a:pt x="10584" y="3109"/>
                </a:cubicBezTo>
                <a:cubicBezTo>
                  <a:pt x="9561" y="3461"/>
                  <a:pt x="9410" y="4416"/>
                  <a:pt x="9467" y="5357"/>
                </a:cubicBezTo>
                <a:cubicBezTo>
                  <a:pt x="10661" y="5221"/>
                  <a:pt x="11856" y="5062"/>
                  <a:pt x="13044" y="4875"/>
                </a:cubicBezTo>
                <a:close/>
                <a:moveTo>
                  <a:pt x="13970" y="4724"/>
                </a:moveTo>
                <a:cubicBezTo>
                  <a:pt x="14612" y="4618"/>
                  <a:pt x="15249" y="4500"/>
                  <a:pt x="15884" y="4377"/>
                </a:cubicBezTo>
                <a:cubicBezTo>
                  <a:pt x="15783" y="3029"/>
                  <a:pt x="15299" y="1753"/>
                  <a:pt x="13859" y="1365"/>
                </a:cubicBezTo>
                <a:cubicBezTo>
                  <a:pt x="12885" y="1103"/>
                  <a:pt x="11858" y="1126"/>
                  <a:pt x="10881" y="1365"/>
                </a:cubicBezTo>
                <a:cubicBezTo>
                  <a:pt x="9919" y="1598"/>
                  <a:pt x="8893" y="1925"/>
                  <a:pt x="8067" y="2488"/>
                </a:cubicBezTo>
                <a:cubicBezTo>
                  <a:pt x="7136" y="3125"/>
                  <a:pt x="6210" y="4408"/>
                  <a:pt x="6648" y="5573"/>
                </a:cubicBezTo>
                <a:cubicBezTo>
                  <a:pt x="7270" y="5496"/>
                  <a:pt x="7901" y="5470"/>
                  <a:pt x="8528" y="5433"/>
                </a:cubicBezTo>
                <a:cubicBezTo>
                  <a:pt x="8444" y="3788"/>
                  <a:pt x="9022" y="2396"/>
                  <a:pt x="10839" y="2096"/>
                </a:cubicBezTo>
                <a:cubicBezTo>
                  <a:pt x="12531" y="1816"/>
                  <a:pt x="13692" y="3197"/>
                  <a:pt x="13970" y="4724"/>
                </a:cubicBezTo>
                <a:close/>
                <a:moveTo>
                  <a:pt x="18525" y="20447"/>
                </a:moveTo>
                <a:cubicBezTo>
                  <a:pt x="18587" y="20411"/>
                  <a:pt x="18657" y="20386"/>
                  <a:pt x="18730" y="20369"/>
                </a:cubicBezTo>
                <a:cubicBezTo>
                  <a:pt x="18770" y="20361"/>
                  <a:pt x="18812" y="20352"/>
                  <a:pt x="18851" y="20346"/>
                </a:cubicBezTo>
                <a:cubicBezTo>
                  <a:pt x="18692" y="19889"/>
                  <a:pt x="18531" y="19436"/>
                  <a:pt x="18388" y="18975"/>
                </a:cubicBezTo>
                <a:cubicBezTo>
                  <a:pt x="18292" y="19015"/>
                  <a:pt x="18191" y="19045"/>
                  <a:pt x="18089" y="19065"/>
                </a:cubicBezTo>
                <a:cubicBezTo>
                  <a:pt x="18271" y="19514"/>
                  <a:pt x="18418" y="19975"/>
                  <a:pt x="18525" y="20447"/>
                </a:cubicBezTo>
                <a:close/>
                <a:moveTo>
                  <a:pt x="7419" y="22184"/>
                </a:moveTo>
                <a:cubicBezTo>
                  <a:pt x="7340" y="21662"/>
                  <a:pt x="7176" y="21157"/>
                  <a:pt x="6935" y="20688"/>
                </a:cubicBezTo>
                <a:cubicBezTo>
                  <a:pt x="6931" y="20688"/>
                  <a:pt x="6929" y="20688"/>
                  <a:pt x="6925" y="20690"/>
                </a:cubicBezTo>
                <a:cubicBezTo>
                  <a:pt x="6992" y="21111"/>
                  <a:pt x="7063" y="21530"/>
                  <a:pt x="7136" y="21951"/>
                </a:cubicBezTo>
                <a:cubicBezTo>
                  <a:pt x="7151" y="22029"/>
                  <a:pt x="7178" y="22163"/>
                  <a:pt x="7201" y="22295"/>
                </a:cubicBezTo>
                <a:cubicBezTo>
                  <a:pt x="7235" y="22276"/>
                  <a:pt x="7268" y="22257"/>
                  <a:pt x="7291" y="22247"/>
                </a:cubicBezTo>
                <a:cubicBezTo>
                  <a:pt x="7331" y="22224"/>
                  <a:pt x="7375" y="22203"/>
                  <a:pt x="7419" y="22184"/>
                </a:cubicBezTo>
                <a:close/>
                <a:moveTo>
                  <a:pt x="5940" y="20625"/>
                </a:moveTo>
                <a:cubicBezTo>
                  <a:pt x="5254" y="20407"/>
                  <a:pt x="4707" y="19851"/>
                  <a:pt x="4414" y="19202"/>
                </a:cubicBezTo>
                <a:cubicBezTo>
                  <a:pt x="4148" y="19244"/>
                  <a:pt x="3880" y="19269"/>
                  <a:pt x="3609" y="19279"/>
                </a:cubicBezTo>
                <a:cubicBezTo>
                  <a:pt x="3689" y="19921"/>
                  <a:pt x="4209" y="21654"/>
                  <a:pt x="4324" y="22048"/>
                </a:cubicBezTo>
                <a:cubicBezTo>
                  <a:pt x="4609" y="23008"/>
                  <a:pt x="4906" y="23974"/>
                  <a:pt x="5221" y="24925"/>
                </a:cubicBezTo>
                <a:cubicBezTo>
                  <a:pt x="5529" y="25860"/>
                  <a:pt x="6221" y="26572"/>
                  <a:pt x="7262" y="26497"/>
                </a:cubicBezTo>
                <a:cubicBezTo>
                  <a:pt x="8492" y="26409"/>
                  <a:pt x="9735" y="26248"/>
                  <a:pt x="10955" y="26067"/>
                </a:cubicBezTo>
                <a:cubicBezTo>
                  <a:pt x="12512" y="25835"/>
                  <a:pt x="14065" y="25554"/>
                  <a:pt x="15603" y="25221"/>
                </a:cubicBezTo>
                <a:cubicBezTo>
                  <a:pt x="16781" y="24967"/>
                  <a:pt x="17961" y="24680"/>
                  <a:pt x="19118" y="24340"/>
                </a:cubicBezTo>
                <a:cubicBezTo>
                  <a:pt x="20134" y="24043"/>
                  <a:pt x="21161" y="23701"/>
                  <a:pt x="22131" y="23276"/>
                </a:cubicBezTo>
                <a:cubicBezTo>
                  <a:pt x="23437" y="22704"/>
                  <a:pt x="23437" y="21017"/>
                  <a:pt x="23282" y="19816"/>
                </a:cubicBezTo>
                <a:cubicBezTo>
                  <a:pt x="23141" y="18724"/>
                  <a:pt x="22957" y="17634"/>
                  <a:pt x="22626" y="16582"/>
                </a:cubicBezTo>
                <a:cubicBezTo>
                  <a:pt x="22559" y="16364"/>
                  <a:pt x="22456" y="16155"/>
                  <a:pt x="22366" y="15945"/>
                </a:cubicBezTo>
                <a:cubicBezTo>
                  <a:pt x="21559" y="16280"/>
                  <a:pt x="20696" y="16460"/>
                  <a:pt x="19822" y="16477"/>
                </a:cubicBezTo>
                <a:cubicBezTo>
                  <a:pt x="19822" y="17142"/>
                  <a:pt x="19608" y="17846"/>
                  <a:pt x="19193" y="18361"/>
                </a:cubicBezTo>
                <a:cubicBezTo>
                  <a:pt x="19193" y="18361"/>
                  <a:pt x="19193" y="18363"/>
                  <a:pt x="19195" y="18365"/>
                </a:cubicBezTo>
                <a:cubicBezTo>
                  <a:pt x="19413" y="19139"/>
                  <a:pt x="19700" y="19889"/>
                  <a:pt x="19956" y="20652"/>
                </a:cubicBezTo>
                <a:cubicBezTo>
                  <a:pt x="20056" y="20947"/>
                  <a:pt x="19799" y="21289"/>
                  <a:pt x="19484" y="21260"/>
                </a:cubicBezTo>
                <a:cubicBezTo>
                  <a:pt x="19185" y="21235"/>
                  <a:pt x="18879" y="21264"/>
                  <a:pt x="18617" y="21423"/>
                </a:cubicBezTo>
                <a:cubicBezTo>
                  <a:pt x="18460" y="21520"/>
                  <a:pt x="18357" y="21580"/>
                  <a:pt x="18164" y="21580"/>
                </a:cubicBezTo>
                <a:cubicBezTo>
                  <a:pt x="17902" y="21580"/>
                  <a:pt x="17726" y="21385"/>
                  <a:pt x="17695" y="21136"/>
                </a:cubicBezTo>
                <a:cubicBezTo>
                  <a:pt x="17607" y="20430"/>
                  <a:pt x="17349" y="19675"/>
                  <a:pt x="17045" y="19032"/>
                </a:cubicBezTo>
                <a:cubicBezTo>
                  <a:pt x="17039" y="19017"/>
                  <a:pt x="17032" y="19001"/>
                  <a:pt x="17026" y="18986"/>
                </a:cubicBezTo>
                <a:cubicBezTo>
                  <a:pt x="16209" y="18680"/>
                  <a:pt x="15634" y="17852"/>
                  <a:pt x="15515" y="16993"/>
                </a:cubicBezTo>
                <a:cubicBezTo>
                  <a:pt x="14457" y="17194"/>
                  <a:pt x="13400" y="17456"/>
                  <a:pt x="12348" y="17686"/>
                </a:cubicBezTo>
                <a:cubicBezTo>
                  <a:pt x="11615" y="17848"/>
                  <a:pt x="10877" y="18005"/>
                  <a:pt x="10137" y="18129"/>
                </a:cubicBezTo>
                <a:cubicBezTo>
                  <a:pt x="9603" y="18221"/>
                  <a:pt x="9037" y="18303"/>
                  <a:pt x="8490" y="18321"/>
                </a:cubicBezTo>
                <a:cubicBezTo>
                  <a:pt x="8499" y="19019"/>
                  <a:pt x="8299" y="19793"/>
                  <a:pt x="7782" y="20271"/>
                </a:cubicBezTo>
                <a:cubicBezTo>
                  <a:pt x="8126" y="20964"/>
                  <a:pt x="8320" y="21811"/>
                  <a:pt x="8396" y="22563"/>
                </a:cubicBezTo>
                <a:cubicBezTo>
                  <a:pt x="8415" y="22743"/>
                  <a:pt x="8214" y="22844"/>
                  <a:pt x="8086" y="22917"/>
                </a:cubicBezTo>
                <a:cubicBezTo>
                  <a:pt x="7926" y="23008"/>
                  <a:pt x="7761" y="23085"/>
                  <a:pt x="7591" y="23150"/>
                </a:cubicBezTo>
                <a:cubicBezTo>
                  <a:pt x="7218" y="23293"/>
                  <a:pt x="6514" y="23446"/>
                  <a:pt x="6459" y="22852"/>
                </a:cubicBezTo>
                <a:cubicBezTo>
                  <a:pt x="6392" y="22102"/>
                  <a:pt x="6265" y="21314"/>
                  <a:pt x="5940" y="20629"/>
                </a:cubicBezTo>
                <a:lnTo>
                  <a:pt x="5940" y="20627"/>
                </a:lnTo>
                <a:close/>
                <a:moveTo>
                  <a:pt x="23915" y="23087"/>
                </a:moveTo>
                <a:cubicBezTo>
                  <a:pt x="24610" y="22892"/>
                  <a:pt x="25201" y="22561"/>
                  <a:pt x="25866" y="22238"/>
                </a:cubicBezTo>
                <a:cubicBezTo>
                  <a:pt x="25248" y="20495"/>
                  <a:pt x="24837" y="18682"/>
                  <a:pt x="24495" y="16867"/>
                </a:cubicBezTo>
                <a:cubicBezTo>
                  <a:pt x="23929" y="13862"/>
                  <a:pt x="23552" y="10735"/>
                  <a:pt x="22653" y="7807"/>
                </a:cubicBezTo>
                <a:cubicBezTo>
                  <a:pt x="22255" y="8004"/>
                  <a:pt x="21861" y="8214"/>
                  <a:pt x="21477" y="8440"/>
                </a:cubicBezTo>
                <a:cubicBezTo>
                  <a:pt x="21477" y="8656"/>
                  <a:pt x="21488" y="8874"/>
                  <a:pt x="21507" y="9090"/>
                </a:cubicBezTo>
                <a:cubicBezTo>
                  <a:pt x="21649" y="10701"/>
                  <a:pt x="22129" y="12275"/>
                  <a:pt x="22638" y="13803"/>
                </a:cubicBezTo>
                <a:cubicBezTo>
                  <a:pt x="23445" y="16228"/>
                  <a:pt x="24455" y="18812"/>
                  <a:pt x="24317" y="21408"/>
                </a:cubicBezTo>
                <a:cubicBezTo>
                  <a:pt x="24290" y="21939"/>
                  <a:pt x="24158" y="22565"/>
                  <a:pt x="23915" y="23089"/>
                </a:cubicBezTo>
                <a:close/>
                <a:moveTo>
                  <a:pt x="26692" y="21738"/>
                </a:moveTo>
                <a:cubicBezTo>
                  <a:pt x="27234" y="21367"/>
                  <a:pt x="27792" y="20924"/>
                  <a:pt x="28196" y="20426"/>
                </a:cubicBezTo>
                <a:cubicBezTo>
                  <a:pt x="29148" y="19250"/>
                  <a:pt x="27825" y="16712"/>
                  <a:pt x="27427" y="15480"/>
                </a:cubicBezTo>
                <a:cubicBezTo>
                  <a:pt x="26828" y="13621"/>
                  <a:pt x="26419" y="11709"/>
                  <a:pt x="25839" y="9846"/>
                </a:cubicBezTo>
                <a:cubicBezTo>
                  <a:pt x="25554" y="8933"/>
                  <a:pt x="25302" y="8008"/>
                  <a:pt x="24984" y="7105"/>
                </a:cubicBezTo>
                <a:cubicBezTo>
                  <a:pt x="24969" y="7067"/>
                  <a:pt x="24956" y="7030"/>
                  <a:pt x="24944" y="6992"/>
                </a:cubicBezTo>
                <a:cubicBezTo>
                  <a:pt x="24487" y="6977"/>
                  <a:pt x="23942" y="7193"/>
                  <a:pt x="23514" y="7390"/>
                </a:cubicBezTo>
                <a:cubicBezTo>
                  <a:pt x="24447" y="10310"/>
                  <a:pt x="24831" y="13438"/>
                  <a:pt x="25384" y="16446"/>
                </a:cubicBezTo>
                <a:cubicBezTo>
                  <a:pt x="25713" y="18231"/>
                  <a:pt x="26103" y="20017"/>
                  <a:pt x="26692" y="21735"/>
                </a:cubicBezTo>
                <a:close/>
                <a:moveTo>
                  <a:pt x="23659" y="4502"/>
                </a:moveTo>
                <a:cubicBezTo>
                  <a:pt x="22869" y="4590"/>
                  <a:pt x="22037" y="5483"/>
                  <a:pt x="21809" y="6202"/>
                </a:cubicBezTo>
                <a:cubicBezTo>
                  <a:pt x="21764" y="6349"/>
                  <a:pt x="21542" y="7063"/>
                  <a:pt x="21565" y="7285"/>
                </a:cubicBezTo>
                <a:cubicBezTo>
                  <a:pt x="21781" y="7233"/>
                  <a:pt x="22538" y="6791"/>
                  <a:pt x="22682" y="6715"/>
                </a:cubicBezTo>
                <a:cubicBezTo>
                  <a:pt x="23299" y="6393"/>
                  <a:pt x="23952" y="6129"/>
                  <a:pt x="24648" y="6070"/>
                </a:cubicBezTo>
                <a:cubicBezTo>
                  <a:pt x="24483" y="5577"/>
                  <a:pt x="24254" y="5014"/>
                  <a:pt x="23904" y="4687"/>
                </a:cubicBezTo>
                <a:cubicBezTo>
                  <a:pt x="23829" y="4618"/>
                  <a:pt x="23747" y="4555"/>
                  <a:pt x="23659" y="4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34702809" name="Google Shape;1783;p99"/>
          <p:cNvSpPr/>
          <p:nvPr/>
        </p:nvSpPr>
        <p:spPr bwMode="auto">
          <a:xfrm>
            <a:off x="7666277" y="539499"/>
            <a:ext cx="1477693" cy="1620725"/>
          </a:xfrm>
          <a:custGeom>
            <a:avLst/>
            <a:gdLst/>
            <a:ahLst/>
            <a:cxnLst/>
            <a:rect l="l" t="t" r="r" b="b"/>
            <a:pathLst>
              <a:path w="45499" h="49903" fill="norm" stroke="1" extrusionOk="0">
                <a:moveTo>
                  <a:pt x="4236" y="596"/>
                </a:moveTo>
                <a:cubicBezTo>
                  <a:pt x="4429" y="355"/>
                  <a:pt x="4171" y="1"/>
                  <a:pt x="3869" y="129"/>
                </a:cubicBezTo>
                <a:cubicBezTo>
                  <a:pt x="3823" y="150"/>
                  <a:pt x="3785" y="179"/>
                  <a:pt x="3754" y="219"/>
                </a:cubicBezTo>
                <a:lnTo>
                  <a:pt x="3609" y="405"/>
                </a:lnTo>
                <a:lnTo>
                  <a:pt x="3467" y="590"/>
                </a:lnTo>
                <a:lnTo>
                  <a:pt x="3379" y="707"/>
                </a:lnTo>
                <a:cubicBezTo>
                  <a:pt x="3180" y="980"/>
                  <a:pt x="3490" y="1321"/>
                  <a:pt x="3779" y="1156"/>
                </a:cubicBezTo>
                <a:cubicBezTo>
                  <a:pt x="3813" y="1135"/>
                  <a:pt x="3842" y="1107"/>
                  <a:pt x="3865" y="1076"/>
                </a:cubicBezTo>
                <a:lnTo>
                  <a:pt x="3953" y="961"/>
                </a:lnTo>
                <a:lnTo>
                  <a:pt x="4091" y="778"/>
                </a:lnTo>
                <a:lnTo>
                  <a:pt x="4234" y="596"/>
                </a:lnTo>
                <a:close/>
                <a:moveTo>
                  <a:pt x="45029" y="49888"/>
                </a:moveTo>
                <a:cubicBezTo>
                  <a:pt x="45079" y="49900"/>
                  <a:pt x="45130" y="49902"/>
                  <a:pt x="45180" y="49892"/>
                </a:cubicBezTo>
                <a:cubicBezTo>
                  <a:pt x="45490" y="49816"/>
                  <a:pt x="45499" y="49387"/>
                  <a:pt x="45195" y="49299"/>
                </a:cubicBezTo>
                <a:lnTo>
                  <a:pt x="44960" y="49232"/>
                </a:lnTo>
                <a:lnTo>
                  <a:pt x="44748" y="49167"/>
                </a:lnTo>
                <a:lnTo>
                  <a:pt x="44623" y="49127"/>
                </a:lnTo>
                <a:cubicBezTo>
                  <a:pt x="44308" y="49026"/>
                  <a:pt x="44073" y="49427"/>
                  <a:pt x="44333" y="49653"/>
                </a:cubicBezTo>
                <a:cubicBezTo>
                  <a:pt x="44363" y="49676"/>
                  <a:pt x="44396" y="49695"/>
                  <a:pt x="44432" y="49707"/>
                </a:cubicBezTo>
                <a:lnTo>
                  <a:pt x="44566" y="49749"/>
                </a:lnTo>
                <a:lnTo>
                  <a:pt x="44788" y="49816"/>
                </a:lnTo>
                <a:close/>
                <a:moveTo>
                  <a:pt x="42692" y="49035"/>
                </a:moveTo>
                <a:cubicBezTo>
                  <a:pt x="43009" y="49175"/>
                  <a:pt x="43283" y="48766"/>
                  <a:pt x="43021" y="48527"/>
                </a:cubicBezTo>
                <a:cubicBezTo>
                  <a:pt x="42998" y="48506"/>
                  <a:pt x="42973" y="48490"/>
                  <a:pt x="42946" y="48479"/>
                </a:cubicBezTo>
                <a:lnTo>
                  <a:pt x="42713" y="48370"/>
                </a:lnTo>
                <a:lnTo>
                  <a:pt x="42518" y="48276"/>
                </a:lnTo>
                <a:lnTo>
                  <a:pt x="42407" y="48221"/>
                </a:lnTo>
                <a:cubicBezTo>
                  <a:pt x="42168" y="48098"/>
                  <a:pt x="41898" y="48326"/>
                  <a:pt x="41978" y="48586"/>
                </a:cubicBezTo>
                <a:cubicBezTo>
                  <a:pt x="42003" y="48664"/>
                  <a:pt x="42057" y="48729"/>
                  <a:pt x="42131" y="48764"/>
                </a:cubicBezTo>
                <a:lnTo>
                  <a:pt x="42248" y="48825"/>
                </a:lnTo>
                <a:lnTo>
                  <a:pt x="42451" y="48921"/>
                </a:lnTo>
                <a:close/>
                <a:moveTo>
                  <a:pt x="40513" y="47836"/>
                </a:moveTo>
                <a:cubicBezTo>
                  <a:pt x="40737" y="47985"/>
                  <a:pt x="41033" y="47786"/>
                  <a:pt x="40980" y="47519"/>
                </a:cubicBezTo>
                <a:cubicBezTo>
                  <a:pt x="40963" y="47440"/>
                  <a:pt x="40915" y="47369"/>
                  <a:pt x="40846" y="47324"/>
                </a:cubicBezTo>
                <a:lnTo>
                  <a:pt x="40664" y="47203"/>
                </a:lnTo>
                <a:lnTo>
                  <a:pt x="40486" y="47083"/>
                </a:lnTo>
                <a:lnTo>
                  <a:pt x="40351" y="46989"/>
                </a:lnTo>
                <a:cubicBezTo>
                  <a:pt x="40301" y="46954"/>
                  <a:pt x="40242" y="46935"/>
                  <a:pt x="40182" y="46933"/>
                </a:cubicBezTo>
                <a:cubicBezTo>
                  <a:pt x="39880" y="46926"/>
                  <a:pt x="39752" y="47314"/>
                  <a:pt x="39997" y="47488"/>
                </a:cubicBezTo>
                <a:lnTo>
                  <a:pt x="40140" y="47586"/>
                </a:lnTo>
                <a:lnTo>
                  <a:pt x="40324" y="47712"/>
                </a:lnTo>
                <a:lnTo>
                  <a:pt x="40513" y="47836"/>
                </a:lnTo>
                <a:close/>
                <a:moveTo>
                  <a:pt x="38530" y="46335"/>
                </a:moveTo>
                <a:cubicBezTo>
                  <a:pt x="38775" y="46551"/>
                  <a:pt x="39142" y="46285"/>
                  <a:pt x="39012" y="45985"/>
                </a:cubicBezTo>
                <a:cubicBezTo>
                  <a:pt x="38996" y="45943"/>
                  <a:pt x="38968" y="45908"/>
                  <a:pt x="38935" y="45881"/>
                </a:cubicBezTo>
                <a:lnTo>
                  <a:pt x="38805" y="45765"/>
                </a:lnTo>
                <a:lnTo>
                  <a:pt x="38646" y="45623"/>
                </a:lnTo>
                <a:lnTo>
                  <a:pt x="38488" y="45478"/>
                </a:lnTo>
                <a:cubicBezTo>
                  <a:pt x="38270" y="45271"/>
                  <a:pt x="37916" y="45470"/>
                  <a:pt x="37979" y="45763"/>
                </a:cubicBezTo>
                <a:cubicBezTo>
                  <a:pt x="37992" y="45824"/>
                  <a:pt x="38023" y="45878"/>
                  <a:pt x="38067" y="45920"/>
                </a:cubicBezTo>
                <a:lnTo>
                  <a:pt x="38235" y="46075"/>
                </a:lnTo>
                <a:lnTo>
                  <a:pt x="38400" y="46222"/>
                </a:lnTo>
                <a:lnTo>
                  <a:pt x="38528" y="46335"/>
                </a:lnTo>
                <a:close/>
                <a:moveTo>
                  <a:pt x="38069" y="45920"/>
                </a:moveTo>
                <a:lnTo>
                  <a:pt x="38490" y="45478"/>
                </a:lnTo>
                <a:close/>
                <a:moveTo>
                  <a:pt x="36768" y="44592"/>
                </a:moveTo>
                <a:cubicBezTo>
                  <a:pt x="36879" y="44720"/>
                  <a:pt x="37072" y="44730"/>
                  <a:pt x="37200" y="44619"/>
                </a:cubicBezTo>
                <a:cubicBezTo>
                  <a:pt x="37325" y="44508"/>
                  <a:pt x="37338" y="44315"/>
                  <a:pt x="37227" y="44189"/>
                </a:cubicBezTo>
                <a:lnTo>
                  <a:pt x="37139" y="44091"/>
                </a:lnTo>
                <a:lnTo>
                  <a:pt x="36996" y="43927"/>
                </a:lnTo>
                <a:lnTo>
                  <a:pt x="36831" y="43735"/>
                </a:lnTo>
                <a:cubicBezTo>
                  <a:pt x="36609" y="43470"/>
                  <a:pt x="36185" y="43718"/>
                  <a:pt x="36313" y="44045"/>
                </a:cubicBezTo>
                <a:cubicBezTo>
                  <a:pt x="36326" y="44074"/>
                  <a:pt x="36342" y="44101"/>
                  <a:pt x="36361" y="44124"/>
                </a:cubicBezTo>
                <a:lnTo>
                  <a:pt x="36535" y="44328"/>
                </a:lnTo>
                <a:lnTo>
                  <a:pt x="36680" y="44495"/>
                </a:lnTo>
                <a:lnTo>
                  <a:pt x="36768" y="44592"/>
                </a:lnTo>
                <a:close/>
                <a:moveTo>
                  <a:pt x="35223" y="42657"/>
                </a:moveTo>
                <a:cubicBezTo>
                  <a:pt x="35429" y="42938"/>
                  <a:pt x="35867" y="42724"/>
                  <a:pt x="35764" y="42387"/>
                </a:cubicBezTo>
                <a:cubicBezTo>
                  <a:pt x="35756" y="42358"/>
                  <a:pt x="35741" y="42330"/>
                  <a:pt x="35724" y="42305"/>
                </a:cubicBezTo>
                <a:lnTo>
                  <a:pt x="35659" y="42215"/>
                </a:lnTo>
                <a:lnTo>
                  <a:pt x="35533" y="42035"/>
                </a:lnTo>
                <a:lnTo>
                  <a:pt x="35380" y="41811"/>
                </a:lnTo>
                <a:cubicBezTo>
                  <a:pt x="35196" y="41534"/>
                  <a:pt x="34760" y="41712"/>
                  <a:pt x="34827" y="42043"/>
                </a:cubicBezTo>
                <a:cubicBezTo>
                  <a:pt x="34836" y="42081"/>
                  <a:pt x="34850" y="42117"/>
                  <a:pt x="34871" y="42148"/>
                </a:cubicBezTo>
                <a:lnTo>
                  <a:pt x="35030" y="42383"/>
                </a:lnTo>
                <a:lnTo>
                  <a:pt x="35158" y="42565"/>
                </a:lnTo>
                <a:close/>
                <a:moveTo>
                  <a:pt x="33890" y="40574"/>
                </a:moveTo>
                <a:cubicBezTo>
                  <a:pt x="33974" y="40723"/>
                  <a:pt x="34161" y="40773"/>
                  <a:pt x="34307" y="40692"/>
                </a:cubicBezTo>
                <a:cubicBezTo>
                  <a:pt x="34454" y="40608"/>
                  <a:pt x="34506" y="40419"/>
                  <a:pt x="34423" y="40272"/>
                </a:cubicBezTo>
                <a:lnTo>
                  <a:pt x="34362" y="40168"/>
                </a:lnTo>
                <a:lnTo>
                  <a:pt x="34253" y="39975"/>
                </a:lnTo>
                <a:lnTo>
                  <a:pt x="34127" y="39746"/>
                </a:lnTo>
                <a:cubicBezTo>
                  <a:pt x="33974" y="39459"/>
                  <a:pt x="33530" y="39581"/>
                  <a:pt x="33553" y="39916"/>
                </a:cubicBezTo>
                <a:cubicBezTo>
                  <a:pt x="33557" y="39956"/>
                  <a:pt x="33570" y="39998"/>
                  <a:pt x="33589" y="40036"/>
                </a:cubicBezTo>
                <a:lnTo>
                  <a:pt x="33721" y="40272"/>
                </a:lnTo>
                <a:lnTo>
                  <a:pt x="33832" y="40469"/>
                </a:lnTo>
                <a:lnTo>
                  <a:pt x="33890" y="40574"/>
                </a:lnTo>
                <a:close/>
                <a:moveTo>
                  <a:pt x="32754" y="38384"/>
                </a:moveTo>
                <a:cubicBezTo>
                  <a:pt x="32826" y="38537"/>
                  <a:pt x="33006" y="38604"/>
                  <a:pt x="33161" y="38533"/>
                </a:cubicBezTo>
                <a:cubicBezTo>
                  <a:pt x="33314" y="38462"/>
                  <a:pt x="33381" y="38281"/>
                  <a:pt x="33310" y="38128"/>
                </a:cubicBezTo>
                <a:lnTo>
                  <a:pt x="33247" y="37992"/>
                </a:lnTo>
                <a:lnTo>
                  <a:pt x="33155" y="37789"/>
                </a:lnTo>
                <a:lnTo>
                  <a:pt x="33060" y="37577"/>
                </a:lnTo>
                <a:cubicBezTo>
                  <a:pt x="32928" y="37271"/>
                  <a:pt x="32463" y="37370"/>
                  <a:pt x="32476" y="37716"/>
                </a:cubicBezTo>
                <a:cubicBezTo>
                  <a:pt x="32478" y="37751"/>
                  <a:pt x="32486" y="37787"/>
                  <a:pt x="32499" y="37820"/>
                </a:cubicBezTo>
                <a:lnTo>
                  <a:pt x="32597" y="38038"/>
                </a:lnTo>
                <a:lnTo>
                  <a:pt x="32692" y="38246"/>
                </a:lnTo>
                <a:lnTo>
                  <a:pt x="32754" y="38382"/>
                </a:lnTo>
                <a:close/>
                <a:moveTo>
                  <a:pt x="31803" y="36106"/>
                </a:moveTo>
                <a:cubicBezTo>
                  <a:pt x="31866" y="36259"/>
                  <a:pt x="32038" y="36335"/>
                  <a:pt x="32191" y="36278"/>
                </a:cubicBezTo>
                <a:cubicBezTo>
                  <a:pt x="32346" y="36221"/>
                  <a:pt x="32428" y="36054"/>
                  <a:pt x="32377" y="35897"/>
                </a:cubicBezTo>
                <a:lnTo>
                  <a:pt x="32312" y="35723"/>
                </a:lnTo>
                <a:lnTo>
                  <a:pt x="32237" y="35513"/>
                </a:lnTo>
                <a:lnTo>
                  <a:pt x="32170" y="35326"/>
                </a:lnTo>
                <a:cubicBezTo>
                  <a:pt x="32057" y="35012"/>
                  <a:pt x="31598" y="35079"/>
                  <a:pt x="31577" y="35412"/>
                </a:cubicBezTo>
                <a:cubicBezTo>
                  <a:pt x="31575" y="35452"/>
                  <a:pt x="31581" y="35492"/>
                  <a:pt x="31593" y="35530"/>
                </a:cubicBezTo>
                <a:lnTo>
                  <a:pt x="31661" y="35718"/>
                </a:lnTo>
                <a:lnTo>
                  <a:pt x="31740" y="35932"/>
                </a:lnTo>
                <a:lnTo>
                  <a:pt x="31803" y="36108"/>
                </a:lnTo>
                <a:close/>
                <a:moveTo>
                  <a:pt x="31025" y="33767"/>
                </a:moveTo>
                <a:cubicBezTo>
                  <a:pt x="31120" y="34088"/>
                  <a:pt x="31591" y="34050"/>
                  <a:pt x="31625" y="33706"/>
                </a:cubicBezTo>
                <a:cubicBezTo>
                  <a:pt x="31627" y="33671"/>
                  <a:pt x="31625" y="33633"/>
                  <a:pt x="31614" y="33600"/>
                </a:cubicBezTo>
                <a:lnTo>
                  <a:pt x="31554" y="33390"/>
                </a:lnTo>
                <a:lnTo>
                  <a:pt x="31493" y="33176"/>
                </a:lnTo>
                <a:lnTo>
                  <a:pt x="31449" y="33015"/>
                </a:lnTo>
                <a:cubicBezTo>
                  <a:pt x="31348" y="32667"/>
                  <a:pt x="30837" y="32742"/>
                  <a:pt x="30849" y="33115"/>
                </a:cubicBezTo>
                <a:cubicBezTo>
                  <a:pt x="30849" y="33134"/>
                  <a:pt x="30854" y="33155"/>
                  <a:pt x="30858" y="33176"/>
                </a:cubicBezTo>
                <a:lnTo>
                  <a:pt x="30904" y="33340"/>
                </a:lnTo>
                <a:lnTo>
                  <a:pt x="30965" y="33558"/>
                </a:lnTo>
                <a:lnTo>
                  <a:pt x="31025" y="33767"/>
                </a:lnTo>
                <a:close/>
                <a:moveTo>
                  <a:pt x="30418" y="31382"/>
                </a:moveTo>
                <a:cubicBezTo>
                  <a:pt x="30489" y="31707"/>
                  <a:pt x="30963" y="31699"/>
                  <a:pt x="31017" y="31363"/>
                </a:cubicBezTo>
                <a:cubicBezTo>
                  <a:pt x="31023" y="31326"/>
                  <a:pt x="31021" y="31288"/>
                  <a:pt x="31015" y="31250"/>
                </a:cubicBezTo>
                <a:lnTo>
                  <a:pt x="30969" y="31037"/>
                </a:lnTo>
                <a:lnTo>
                  <a:pt x="30889" y="30659"/>
                </a:lnTo>
                <a:cubicBezTo>
                  <a:pt x="30879" y="30601"/>
                  <a:pt x="30849" y="30546"/>
                  <a:pt x="30810" y="30504"/>
                </a:cubicBezTo>
                <a:cubicBezTo>
                  <a:pt x="30594" y="30288"/>
                  <a:pt x="30233" y="30479"/>
                  <a:pt x="30290" y="30777"/>
                </a:cubicBezTo>
                <a:lnTo>
                  <a:pt x="30370" y="31162"/>
                </a:lnTo>
                <a:lnTo>
                  <a:pt x="30416" y="31382"/>
                </a:lnTo>
                <a:close/>
                <a:moveTo>
                  <a:pt x="29971" y="28955"/>
                </a:moveTo>
                <a:cubicBezTo>
                  <a:pt x="30024" y="29295"/>
                  <a:pt x="30508" y="29310"/>
                  <a:pt x="30575" y="28966"/>
                </a:cubicBezTo>
                <a:cubicBezTo>
                  <a:pt x="30581" y="28932"/>
                  <a:pt x="30581" y="28901"/>
                  <a:pt x="30577" y="28870"/>
                </a:cubicBezTo>
                <a:lnTo>
                  <a:pt x="30523" y="28484"/>
                </a:lnTo>
                <a:lnTo>
                  <a:pt x="30493" y="28270"/>
                </a:lnTo>
                <a:cubicBezTo>
                  <a:pt x="30453" y="27947"/>
                  <a:pt x="29996" y="27901"/>
                  <a:pt x="29898" y="28222"/>
                </a:cubicBezTo>
                <a:cubicBezTo>
                  <a:pt x="29885" y="28262"/>
                  <a:pt x="29881" y="28304"/>
                  <a:pt x="29888" y="28346"/>
                </a:cubicBezTo>
                <a:lnTo>
                  <a:pt x="29917" y="28568"/>
                </a:lnTo>
                <a:lnTo>
                  <a:pt x="29948" y="28782"/>
                </a:lnTo>
                <a:close/>
                <a:moveTo>
                  <a:pt x="29699" y="26508"/>
                </a:moveTo>
                <a:cubicBezTo>
                  <a:pt x="29703" y="26566"/>
                  <a:pt x="29724" y="26623"/>
                  <a:pt x="29762" y="26671"/>
                </a:cubicBezTo>
                <a:cubicBezTo>
                  <a:pt x="29946" y="26910"/>
                  <a:pt x="30330" y="26763"/>
                  <a:pt x="30309" y="26462"/>
                </a:cubicBezTo>
                <a:lnTo>
                  <a:pt x="30290" y="26200"/>
                </a:lnTo>
                <a:lnTo>
                  <a:pt x="30269" y="25858"/>
                </a:lnTo>
                <a:cubicBezTo>
                  <a:pt x="30258" y="25690"/>
                  <a:pt x="30116" y="25560"/>
                  <a:pt x="29946" y="25571"/>
                </a:cubicBezTo>
                <a:cubicBezTo>
                  <a:pt x="29779" y="25579"/>
                  <a:pt x="29649" y="25724"/>
                  <a:pt x="29659" y="25892"/>
                </a:cubicBezTo>
                <a:lnTo>
                  <a:pt x="29680" y="26241"/>
                </a:lnTo>
                <a:close/>
                <a:moveTo>
                  <a:pt x="29653" y="24204"/>
                </a:moveTo>
                <a:cubicBezTo>
                  <a:pt x="29770" y="24395"/>
                  <a:pt x="30089" y="24410"/>
                  <a:pt x="30196" y="24163"/>
                </a:cubicBezTo>
                <a:cubicBezTo>
                  <a:pt x="30202" y="24148"/>
                  <a:pt x="30206" y="24131"/>
                  <a:pt x="30210" y="24116"/>
                </a:cubicBezTo>
                <a:cubicBezTo>
                  <a:pt x="30479" y="24031"/>
                  <a:pt x="30489" y="23641"/>
                  <a:pt x="30225" y="23542"/>
                </a:cubicBezTo>
                <a:lnTo>
                  <a:pt x="30227" y="23442"/>
                </a:lnTo>
                <a:cubicBezTo>
                  <a:pt x="30238" y="23121"/>
                  <a:pt x="29802" y="23002"/>
                  <a:pt x="29649" y="23295"/>
                </a:cubicBezTo>
                <a:cubicBezTo>
                  <a:pt x="29630" y="23335"/>
                  <a:pt x="29617" y="23379"/>
                  <a:pt x="29617" y="23425"/>
                </a:cubicBezTo>
                <a:lnTo>
                  <a:pt x="29613" y="23593"/>
                </a:lnTo>
                <a:lnTo>
                  <a:pt x="29466" y="23613"/>
                </a:lnTo>
                <a:cubicBezTo>
                  <a:pt x="29359" y="23628"/>
                  <a:pt x="29269" y="23699"/>
                  <a:pt x="29227" y="23798"/>
                </a:cubicBezTo>
                <a:cubicBezTo>
                  <a:pt x="29137" y="24016"/>
                  <a:pt x="29317" y="24251"/>
                  <a:pt x="29552" y="24217"/>
                </a:cubicBezTo>
                <a:lnTo>
                  <a:pt x="29653" y="24202"/>
                </a:lnTo>
                <a:close/>
                <a:moveTo>
                  <a:pt x="29728" y="21572"/>
                </a:moveTo>
                <a:cubicBezTo>
                  <a:pt x="29697" y="21908"/>
                  <a:pt x="30149" y="22042"/>
                  <a:pt x="30305" y="21742"/>
                </a:cubicBezTo>
                <a:cubicBezTo>
                  <a:pt x="30321" y="21708"/>
                  <a:pt x="30332" y="21671"/>
                  <a:pt x="30336" y="21635"/>
                </a:cubicBezTo>
                <a:lnTo>
                  <a:pt x="30359" y="21405"/>
                </a:lnTo>
                <a:lnTo>
                  <a:pt x="30380" y="21229"/>
                </a:lnTo>
                <a:lnTo>
                  <a:pt x="30403" y="21036"/>
                </a:lnTo>
                <a:cubicBezTo>
                  <a:pt x="30430" y="20866"/>
                  <a:pt x="30311" y="20709"/>
                  <a:pt x="30141" y="20686"/>
                </a:cubicBezTo>
                <a:cubicBezTo>
                  <a:pt x="29971" y="20663"/>
                  <a:pt x="29814" y="20786"/>
                  <a:pt x="29797" y="20956"/>
                </a:cubicBezTo>
                <a:lnTo>
                  <a:pt x="29772" y="21157"/>
                </a:lnTo>
                <a:lnTo>
                  <a:pt x="29751" y="21340"/>
                </a:lnTo>
                <a:close/>
                <a:moveTo>
                  <a:pt x="30114" y="19124"/>
                </a:moveTo>
                <a:cubicBezTo>
                  <a:pt x="30082" y="19286"/>
                  <a:pt x="30185" y="19445"/>
                  <a:pt x="30346" y="19481"/>
                </a:cubicBezTo>
                <a:cubicBezTo>
                  <a:pt x="30506" y="19518"/>
                  <a:pt x="30667" y="19420"/>
                  <a:pt x="30709" y="19259"/>
                </a:cubicBezTo>
                <a:lnTo>
                  <a:pt x="30749" y="19085"/>
                </a:lnTo>
                <a:lnTo>
                  <a:pt x="30787" y="18932"/>
                </a:lnTo>
                <a:lnTo>
                  <a:pt x="30824" y="18781"/>
                </a:lnTo>
                <a:lnTo>
                  <a:pt x="30852" y="18678"/>
                </a:lnTo>
                <a:cubicBezTo>
                  <a:pt x="30940" y="18334"/>
                  <a:pt x="30474" y="18137"/>
                  <a:pt x="30290" y="18447"/>
                </a:cubicBezTo>
                <a:cubicBezTo>
                  <a:pt x="30277" y="18468"/>
                  <a:pt x="30269" y="18494"/>
                  <a:pt x="30261" y="18519"/>
                </a:cubicBezTo>
                <a:lnTo>
                  <a:pt x="30231" y="18628"/>
                </a:lnTo>
                <a:lnTo>
                  <a:pt x="30191" y="18785"/>
                </a:lnTo>
                <a:lnTo>
                  <a:pt x="30154" y="18944"/>
                </a:lnTo>
                <a:lnTo>
                  <a:pt x="30112" y="19124"/>
                </a:lnTo>
                <a:close/>
                <a:moveTo>
                  <a:pt x="30877" y="16739"/>
                </a:moveTo>
                <a:cubicBezTo>
                  <a:pt x="30743" y="17041"/>
                  <a:pt x="31109" y="17312"/>
                  <a:pt x="31359" y="17096"/>
                </a:cubicBezTo>
                <a:cubicBezTo>
                  <a:pt x="31390" y="17069"/>
                  <a:pt x="31415" y="17033"/>
                  <a:pt x="31432" y="16993"/>
                </a:cubicBezTo>
                <a:lnTo>
                  <a:pt x="31484" y="16880"/>
                </a:lnTo>
                <a:lnTo>
                  <a:pt x="31541" y="16760"/>
                </a:lnTo>
                <a:lnTo>
                  <a:pt x="31598" y="16647"/>
                </a:lnTo>
                <a:lnTo>
                  <a:pt x="31656" y="16532"/>
                </a:lnTo>
                <a:lnTo>
                  <a:pt x="31692" y="16463"/>
                </a:lnTo>
                <a:cubicBezTo>
                  <a:pt x="31847" y="16163"/>
                  <a:pt x="31482" y="15863"/>
                  <a:pt x="31214" y="16096"/>
                </a:cubicBezTo>
                <a:cubicBezTo>
                  <a:pt x="31189" y="16119"/>
                  <a:pt x="31168" y="16146"/>
                  <a:pt x="31153" y="16176"/>
                </a:cubicBezTo>
                <a:lnTo>
                  <a:pt x="31114" y="16251"/>
                </a:lnTo>
                <a:lnTo>
                  <a:pt x="31051" y="16375"/>
                </a:lnTo>
                <a:lnTo>
                  <a:pt x="30990" y="16501"/>
                </a:lnTo>
                <a:lnTo>
                  <a:pt x="30929" y="16628"/>
                </a:lnTo>
                <a:lnTo>
                  <a:pt x="30879" y="16742"/>
                </a:lnTo>
                <a:close/>
                <a:moveTo>
                  <a:pt x="32275" y="14619"/>
                </a:moveTo>
                <a:cubicBezTo>
                  <a:pt x="32017" y="14876"/>
                  <a:pt x="32340" y="15287"/>
                  <a:pt x="32652" y="15094"/>
                </a:cubicBezTo>
                <a:cubicBezTo>
                  <a:pt x="32671" y="15084"/>
                  <a:pt x="32685" y="15069"/>
                  <a:pt x="32702" y="15057"/>
                </a:cubicBezTo>
                <a:lnTo>
                  <a:pt x="32794" y="14966"/>
                </a:lnTo>
                <a:lnTo>
                  <a:pt x="32870" y="14899"/>
                </a:lnTo>
                <a:lnTo>
                  <a:pt x="32945" y="14834"/>
                </a:lnTo>
                <a:lnTo>
                  <a:pt x="33023" y="14772"/>
                </a:lnTo>
                <a:lnTo>
                  <a:pt x="33100" y="14711"/>
                </a:lnTo>
                <a:lnTo>
                  <a:pt x="33128" y="14692"/>
                </a:lnTo>
                <a:cubicBezTo>
                  <a:pt x="33410" y="14487"/>
                  <a:pt x="33197" y="14049"/>
                  <a:pt x="32857" y="14151"/>
                </a:cubicBezTo>
                <a:cubicBezTo>
                  <a:pt x="32830" y="14162"/>
                  <a:pt x="32803" y="14174"/>
                  <a:pt x="32778" y="14191"/>
                </a:cubicBezTo>
                <a:lnTo>
                  <a:pt x="32738" y="14220"/>
                </a:lnTo>
                <a:lnTo>
                  <a:pt x="32645" y="14292"/>
                </a:lnTo>
                <a:lnTo>
                  <a:pt x="32555" y="14365"/>
                </a:lnTo>
                <a:lnTo>
                  <a:pt x="32467" y="14440"/>
                </a:lnTo>
                <a:lnTo>
                  <a:pt x="32379" y="14518"/>
                </a:lnTo>
                <a:lnTo>
                  <a:pt x="32275" y="14619"/>
                </a:lnTo>
                <a:close/>
                <a:moveTo>
                  <a:pt x="34639" y="13510"/>
                </a:moveTo>
                <a:cubicBezTo>
                  <a:pt x="34469" y="13516"/>
                  <a:pt x="34339" y="13659"/>
                  <a:pt x="34345" y="13826"/>
                </a:cubicBezTo>
                <a:cubicBezTo>
                  <a:pt x="34351" y="13996"/>
                  <a:pt x="34492" y="14126"/>
                  <a:pt x="34662" y="14120"/>
                </a:cubicBezTo>
                <a:lnTo>
                  <a:pt x="34760" y="14116"/>
                </a:lnTo>
                <a:lnTo>
                  <a:pt x="34856" y="14114"/>
                </a:lnTo>
                <a:lnTo>
                  <a:pt x="34955" y="14114"/>
                </a:lnTo>
                <a:lnTo>
                  <a:pt x="35056" y="14118"/>
                </a:lnTo>
                <a:lnTo>
                  <a:pt x="35158" y="14124"/>
                </a:lnTo>
                <a:lnTo>
                  <a:pt x="35223" y="14132"/>
                </a:lnTo>
                <a:cubicBezTo>
                  <a:pt x="35391" y="14151"/>
                  <a:pt x="35544" y="14032"/>
                  <a:pt x="35563" y="13864"/>
                </a:cubicBezTo>
                <a:cubicBezTo>
                  <a:pt x="35584" y="13696"/>
                  <a:pt x="35464" y="13546"/>
                  <a:pt x="35297" y="13525"/>
                </a:cubicBezTo>
                <a:lnTo>
                  <a:pt x="35211" y="13516"/>
                </a:lnTo>
                <a:lnTo>
                  <a:pt x="35091" y="13508"/>
                </a:lnTo>
                <a:lnTo>
                  <a:pt x="34972" y="13504"/>
                </a:lnTo>
                <a:lnTo>
                  <a:pt x="34854" y="13502"/>
                </a:lnTo>
                <a:lnTo>
                  <a:pt x="34737" y="13504"/>
                </a:lnTo>
                <a:lnTo>
                  <a:pt x="34639" y="13510"/>
                </a:lnTo>
                <a:close/>
                <a:moveTo>
                  <a:pt x="37139" y="14118"/>
                </a:moveTo>
                <a:cubicBezTo>
                  <a:pt x="36822" y="13954"/>
                  <a:pt x="36529" y="14365"/>
                  <a:pt x="36787" y="14612"/>
                </a:cubicBezTo>
                <a:cubicBezTo>
                  <a:pt x="36806" y="14629"/>
                  <a:pt x="36826" y="14644"/>
                  <a:pt x="36850" y="14656"/>
                </a:cubicBezTo>
                <a:lnTo>
                  <a:pt x="36958" y="14713"/>
                </a:lnTo>
                <a:lnTo>
                  <a:pt x="37082" y="14780"/>
                </a:lnTo>
                <a:cubicBezTo>
                  <a:pt x="37176" y="14834"/>
                  <a:pt x="37269" y="14889"/>
                  <a:pt x="37359" y="14948"/>
                </a:cubicBezTo>
                <a:cubicBezTo>
                  <a:pt x="37644" y="15126"/>
                  <a:pt x="37969" y="14782"/>
                  <a:pt x="37772" y="14510"/>
                </a:cubicBezTo>
                <a:cubicBezTo>
                  <a:pt x="37749" y="14480"/>
                  <a:pt x="37721" y="14453"/>
                  <a:pt x="37690" y="14432"/>
                </a:cubicBezTo>
                <a:cubicBezTo>
                  <a:pt x="37587" y="14369"/>
                  <a:pt x="37487" y="14308"/>
                  <a:pt x="37382" y="14250"/>
                </a:cubicBezTo>
                <a:lnTo>
                  <a:pt x="37248" y="14176"/>
                </a:lnTo>
                <a:lnTo>
                  <a:pt x="37139" y="14118"/>
                </a:lnTo>
                <a:close/>
                <a:moveTo>
                  <a:pt x="39115" y="15731"/>
                </a:moveTo>
                <a:cubicBezTo>
                  <a:pt x="38920" y="15478"/>
                  <a:pt x="38507" y="15660"/>
                  <a:pt x="38574" y="15985"/>
                </a:cubicBezTo>
                <a:cubicBezTo>
                  <a:pt x="38585" y="16027"/>
                  <a:pt x="38604" y="16069"/>
                  <a:pt x="38631" y="16104"/>
                </a:cubicBezTo>
                <a:cubicBezTo>
                  <a:pt x="38748" y="16253"/>
                  <a:pt x="38855" y="16413"/>
                  <a:pt x="38952" y="16576"/>
                </a:cubicBezTo>
                <a:cubicBezTo>
                  <a:pt x="39086" y="16809"/>
                  <a:pt x="39438" y="16765"/>
                  <a:pt x="39511" y="16503"/>
                </a:cubicBezTo>
                <a:cubicBezTo>
                  <a:pt x="39532" y="16423"/>
                  <a:pt x="39522" y="16339"/>
                  <a:pt x="39482" y="16270"/>
                </a:cubicBezTo>
                <a:cubicBezTo>
                  <a:pt x="39371" y="16084"/>
                  <a:pt x="39249" y="15903"/>
                  <a:pt x="39115" y="15731"/>
                </a:cubicBezTo>
                <a:close/>
                <a:moveTo>
                  <a:pt x="40081" y="18131"/>
                </a:moveTo>
                <a:cubicBezTo>
                  <a:pt x="40062" y="17821"/>
                  <a:pt x="39639" y="17733"/>
                  <a:pt x="39499" y="18024"/>
                </a:cubicBezTo>
                <a:cubicBezTo>
                  <a:pt x="39478" y="18068"/>
                  <a:pt x="39469" y="18118"/>
                  <a:pt x="39471" y="18169"/>
                </a:cubicBezTo>
                <a:cubicBezTo>
                  <a:pt x="39486" y="18353"/>
                  <a:pt x="39482" y="18540"/>
                  <a:pt x="39461" y="18722"/>
                </a:cubicBezTo>
                <a:cubicBezTo>
                  <a:pt x="39419" y="19045"/>
                  <a:pt x="39851" y="19200"/>
                  <a:pt x="40025" y="18917"/>
                </a:cubicBezTo>
                <a:cubicBezTo>
                  <a:pt x="40045" y="18881"/>
                  <a:pt x="40060" y="18839"/>
                  <a:pt x="40064" y="18797"/>
                </a:cubicBezTo>
                <a:cubicBezTo>
                  <a:pt x="40092" y="18575"/>
                  <a:pt x="40098" y="18353"/>
                  <a:pt x="40081" y="18131"/>
                </a:cubicBezTo>
                <a:close/>
                <a:moveTo>
                  <a:pt x="39308" y="20619"/>
                </a:moveTo>
                <a:cubicBezTo>
                  <a:pt x="39511" y="20353"/>
                  <a:pt x="39197" y="19992"/>
                  <a:pt x="38901" y="20174"/>
                </a:cubicBezTo>
                <a:cubicBezTo>
                  <a:pt x="38872" y="20193"/>
                  <a:pt x="38845" y="20218"/>
                  <a:pt x="38824" y="20246"/>
                </a:cubicBezTo>
                <a:cubicBezTo>
                  <a:pt x="38708" y="20397"/>
                  <a:pt x="38583" y="20537"/>
                  <a:pt x="38446" y="20671"/>
                </a:cubicBezTo>
                <a:cubicBezTo>
                  <a:pt x="38197" y="20923"/>
                  <a:pt x="38499" y="21329"/>
                  <a:pt x="38813" y="21153"/>
                </a:cubicBezTo>
                <a:cubicBezTo>
                  <a:pt x="38836" y="21141"/>
                  <a:pt x="38857" y="21124"/>
                  <a:pt x="38876" y="21107"/>
                </a:cubicBezTo>
                <a:cubicBezTo>
                  <a:pt x="39031" y="20954"/>
                  <a:pt x="39176" y="20791"/>
                  <a:pt x="39308" y="20619"/>
                </a:cubicBezTo>
                <a:close/>
                <a:moveTo>
                  <a:pt x="37313" y="22216"/>
                </a:moveTo>
                <a:cubicBezTo>
                  <a:pt x="37461" y="22138"/>
                  <a:pt x="37520" y="21954"/>
                  <a:pt x="37443" y="21805"/>
                </a:cubicBezTo>
                <a:cubicBezTo>
                  <a:pt x="37365" y="21654"/>
                  <a:pt x="37181" y="21595"/>
                  <a:pt x="37032" y="21673"/>
                </a:cubicBezTo>
                <a:cubicBezTo>
                  <a:pt x="36856" y="21765"/>
                  <a:pt x="36680" y="21849"/>
                  <a:pt x="36500" y="21928"/>
                </a:cubicBezTo>
                <a:cubicBezTo>
                  <a:pt x="36200" y="22058"/>
                  <a:pt x="36286" y="22513"/>
                  <a:pt x="36627" y="22513"/>
                </a:cubicBezTo>
                <a:cubicBezTo>
                  <a:pt x="36667" y="22513"/>
                  <a:pt x="36707" y="22505"/>
                  <a:pt x="36743" y="22488"/>
                </a:cubicBezTo>
                <a:cubicBezTo>
                  <a:pt x="36935" y="22402"/>
                  <a:pt x="37126" y="22312"/>
                  <a:pt x="37313" y="22216"/>
                </a:cubicBezTo>
                <a:close/>
                <a:moveTo>
                  <a:pt x="34970" y="23102"/>
                </a:moveTo>
                <a:cubicBezTo>
                  <a:pt x="35280" y="23022"/>
                  <a:pt x="35271" y="22561"/>
                  <a:pt x="34934" y="22505"/>
                </a:cubicBezTo>
                <a:cubicBezTo>
                  <a:pt x="34894" y="22499"/>
                  <a:pt x="34852" y="22503"/>
                  <a:pt x="34812" y="22513"/>
                </a:cubicBezTo>
                <a:lnTo>
                  <a:pt x="34569" y="22578"/>
                </a:lnTo>
                <a:lnTo>
                  <a:pt x="34226" y="22666"/>
                </a:lnTo>
                <a:cubicBezTo>
                  <a:pt x="33890" y="22752"/>
                  <a:pt x="33932" y="23245"/>
                  <a:pt x="34284" y="23270"/>
                </a:cubicBezTo>
                <a:cubicBezTo>
                  <a:pt x="34316" y="23270"/>
                  <a:pt x="34345" y="23268"/>
                  <a:pt x="34374" y="23259"/>
                </a:cubicBezTo>
                <a:lnTo>
                  <a:pt x="34724" y="23169"/>
                </a:lnTo>
                <a:lnTo>
                  <a:pt x="34970" y="23104"/>
                </a:lnTo>
                <a:close/>
                <a:moveTo>
                  <a:pt x="32578" y="23681"/>
                </a:moveTo>
                <a:cubicBezTo>
                  <a:pt x="32918" y="23605"/>
                  <a:pt x="32893" y="23113"/>
                  <a:pt x="32541" y="23079"/>
                </a:cubicBezTo>
                <a:cubicBezTo>
                  <a:pt x="32511" y="23077"/>
                  <a:pt x="32482" y="23077"/>
                  <a:pt x="32455" y="23083"/>
                </a:cubicBezTo>
                <a:lnTo>
                  <a:pt x="32233" y="23131"/>
                </a:lnTo>
                <a:lnTo>
                  <a:pt x="31860" y="23207"/>
                </a:lnTo>
                <a:cubicBezTo>
                  <a:pt x="31694" y="23238"/>
                  <a:pt x="31585" y="23400"/>
                  <a:pt x="31619" y="23565"/>
                </a:cubicBezTo>
                <a:cubicBezTo>
                  <a:pt x="31650" y="23731"/>
                  <a:pt x="31811" y="23838"/>
                  <a:pt x="31977" y="23806"/>
                </a:cubicBezTo>
                <a:lnTo>
                  <a:pt x="32356" y="23727"/>
                </a:lnTo>
                <a:lnTo>
                  <a:pt x="32578" y="23681"/>
                </a:lnTo>
                <a:close/>
                <a:moveTo>
                  <a:pt x="27721" y="24441"/>
                </a:moveTo>
                <a:cubicBezTo>
                  <a:pt x="27888" y="24425"/>
                  <a:pt x="28010" y="24274"/>
                  <a:pt x="27993" y="24106"/>
                </a:cubicBezTo>
                <a:cubicBezTo>
                  <a:pt x="27978" y="23938"/>
                  <a:pt x="27827" y="23815"/>
                  <a:pt x="27660" y="23831"/>
                </a:cubicBezTo>
                <a:lnTo>
                  <a:pt x="27377" y="23859"/>
                </a:lnTo>
                <a:lnTo>
                  <a:pt x="27056" y="23886"/>
                </a:lnTo>
                <a:cubicBezTo>
                  <a:pt x="26717" y="23917"/>
                  <a:pt x="26671" y="24397"/>
                  <a:pt x="27010" y="24489"/>
                </a:cubicBezTo>
                <a:cubicBezTo>
                  <a:pt x="27042" y="24496"/>
                  <a:pt x="27075" y="24498"/>
                  <a:pt x="27106" y="24496"/>
                </a:cubicBezTo>
                <a:lnTo>
                  <a:pt x="27433" y="24466"/>
                </a:lnTo>
                <a:lnTo>
                  <a:pt x="27721" y="24439"/>
                </a:lnTo>
                <a:close/>
                <a:moveTo>
                  <a:pt x="25264" y="24613"/>
                </a:moveTo>
                <a:cubicBezTo>
                  <a:pt x="25579" y="24603"/>
                  <a:pt x="25679" y="24169"/>
                  <a:pt x="25375" y="24028"/>
                </a:cubicBezTo>
                <a:cubicBezTo>
                  <a:pt x="25331" y="24010"/>
                  <a:pt x="25287" y="23999"/>
                  <a:pt x="25241" y="24001"/>
                </a:cubicBezTo>
                <a:lnTo>
                  <a:pt x="24883" y="24016"/>
                </a:lnTo>
                <a:lnTo>
                  <a:pt x="24636" y="24022"/>
                </a:lnTo>
                <a:cubicBezTo>
                  <a:pt x="24307" y="24033"/>
                  <a:pt x="24221" y="24479"/>
                  <a:pt x="24525" y="24611"/>
                </a:cubicBezTo>
                <a:cubicBezTo>
                  <a:pt x="24564" y="24626"/>
                  <a:pt x="24606" y="24634"/>
                  <a:pt x="24648" y="24634"/>
                </a:cubicBezTo>
                <a:lnTo>
                  <a:pt x="24904" y="24626"/>
                </a:lnTo>
                <a:lnTo>
                  <a:pt x="25264" y="24613"/>
                </a:lnTo>
                <a:close/>
                <a:moveTo>
                  <a:pt x="22802" y="24642"/>
                </a:moveTo>
                <a:cubicBezTo>
                  <a:pt x="22970" y="24642"/>
                  <a:pt x="23104" y="24510"/>
                  <a:pt x="23108" y="24343"/>
                </a:cubicBezTo>
                <a:cubicBezTo>
                  <a:pt x="23112" y="24177"/>
                  <a:pt x="22980" y="24039"/>
                  <a:pt x="22814" y="24033"/>
                </a:cubicBezTo>
                <a:lnTo>
                  <a:pt x="22448" y="24024"/>
                </a:lnTo>
                <a:lnTo>
                  <a:pt x="22209" y="24018"/>
                </a:lnTo>
                <a:cubicBezTo>
                  <a:pt x="21873" y="24005"/>
                  <a:pt x="21764" y="24469"/>
                  <a:pt x="22083" y="24605"/>
                </a:cubicBezTo>
                <a:cubicBezTo>
                  <a:pt x="22117" y="24619"/>
                  <a:pt x="22152" y="24626"/>
                  <a:pt x="22188" y="24628"/>
                </a:cubicBezTo>
                <a:lnTo>
                  <a:pt x="22431" y="24634"/>
                </a:lnTo>
                <a:lnTo>
                  <a:pt x="22804" y="24642"/>
                </a:lnTo>
                <a:close/>
                <a:moveTo>
                  <a:pt x="20344" y="24523"/>
                </a:moveTo>
                <a:cubicBezTo>
                  <a:pt x="20461" y="24531"/>
                  <a:pt x="20572" y="24473"/>
                  <a:pt x="20631" y="24372"/>
                </a:cubicBezTo>
                <a:cubicBezTo>
                  <a:pt x="20744" y="24177"/>
                  <a:pt x="20616" y="23932"/>
                  <a:pt x="20392" y="23915"/>
                </a:cubicBezTo>
                <a:lnTo>
                  <a:pt x="20082" y="23888"/>
                </a:lnTo>
                <a:lnTo>
                  <a:pt x="19790" y="23863"/>
                </a:lnTo>
                <a:cubicBezTo>
                  <a:pt x="19518" y="23838"/>
                  <a:pt x="19350" y="24152"/>
                  <a:pt x="19520" y="24360"/>
                </a:cubicBezTo>
                <a:cubicBezTo>
                  <a:pt x="19572" y="24422"/>
                  <a:pt x="19646" y="24462"/>
                  <a:pt x="19727" y="24471"/>
                </a:cubicBezTo>
                <a:lnTo>
                  <a:pt x="20027" y="24498"/>
                </a:lnTo>
                <a:lnTo>
                  <a:pt x="20341" y="24523"/>
                </a:lnTo>
                <a:close/>
                <a:moveTo>
                  <a:pt x="17898" y="24246"/>
                </a:moveTo>
                <a:cubicBezTo>
                  <a:pt x="18216" y="24297"/>
                  <a:pt x="18388" y="23867"/>
                  <a:pt x="18103" y="23685"/>
                </a:cubicBezTo>
                <a:cubicBezTo>
                  <a:pt x="18068" y="23664"/>
                  <a:pt x="18028" y="23649"/>
                  <a:pt x="17988" y="23643"/>
                </a:cubicBezTo>
                <a:lnTo>
                  <a:pt x="17799" y="23616"/>
                </a:lnTo>
                <a:lnTo>
                  <a:pt x="17577" y="23580"/>
                </a:lnTo>
                <a:lnTo>
                  <a:pt x="17389" y="23551"/>
                </a:lnTo>
                <a:cubicBezTo>
                  <a:pt x="17051" y="23498"/>
                  <a:pt x="16890" y="23951"/>
                  <a:pt x="17194" y="24121"/>
                </a:cubicBezTo>
                <a:cubicBezTo>
                  <a:pt x="17225" y="24137"/>
                  <a:pt x="17257" y="24148"/>
                  <a:pt x="17288" y="24152"/>
                </a:cubicBezTo>
                <a:lnTo>
                  <a:pt x="17481" y="24183"/>
                </a:lnTo>
                <a:lnTo>
                  <a:pt x="17707" y="24219"/>
                </a:lnTo>
                <a:close/>
                <a:moveTo>
                  <a:pt x="15471" y="23806"/>
                </a:moveTo>
                <a:cubicBezTo>
                  <a:pt x="15785" y="23873"/>
                  <a:pt x="15982" y="23477"/>
                  <a:pt x="15727" y="23266"/>
                </a:cubicBezTo>
                <a:cubicBezTo>
                  <a:pt x="15691" y="23238"/>
                  <a:pt x="15649" y="23219"/>
                  <a:pt x="15605" y="23209"/>
                </a:cubicBezTo>
                <a:lnTo>
                  <a:pt x="15393" y="23163"/>
                </a:lnTo>
                <a:lnTo>
                  <a:pt x="15182" y="23113"/>
                </a:lnTo>
                <a:lnTo>
                  <a:pt x="15014" y="23073"/>
                </a:lnTo>
                <a:cubicBezTo>
                  <a:pt x="14851" y="23035"/>
                  <a:pt x="14685" y="23136"/>
                  <a:pt x="14645" y="23299"/>
                </a:cubicBezTo>
                <a:cubicBezTo>
                  <a:pt x="14608" y="23463"/>
                  <a:pt x="14708" y="23628"/>
                  <a:pt x="14872" y="23668"/>
                </a:cubicBezTo>
                <a:lnTo>
                  <a:pt x="15044" y="23708"/>
                </a:lnTo>
                <a:lnTo>
                  <a:pt x="15259" y="23758"/>
                </a:lnTo>
                <a:close/>
                <a:moveTo>
                  <a:pt x="13084" y="23186"/>
                </a:moveTo>
                <a:cubicBezTo>
                  <a:pt x="13411" y="23280"/>
                  <a:pt x="13625" y="22861"/>
                  <a:pt x="13361" y="22654"/>
                </a:cubicBezTo>
                <a:cubicBezTo>
                  <a:pt x="13331" y="22631"/>
                  <a:pt x="13300" y="22614"/>
                  <a:pt x="13264" y="22601"/>
                </a:cubicBezTo>
                <a:lnTo>
                  <a:pt x="13118" y="22557"/>
                </a:lnTo>
                <a:lnTo>
                  <a:pt x="12916" y="22494"/>
                </a:lnTo>
                <a:lnTo>
                  <a:pt x="12688" y="22421"/>
                </a:lnTo>
                <a:cubicBezTo>
                  <a:pt x="12374" y="22320"/>
                  <a:pt x="12141" y="22716"/>
                  <a:pt x="12388" y="22941"/>
                </a:cubicBezTo>
                <a:cubicBezTo>
                  <a:pt x="12420" y="22968"/>
                  <a:pt x="12455" y="22989"/>
                  <a:pt x="12495" y="23002"/>
                </a:cubicBezTo>
                <a:lnTo>
                  <a:pt x="12732" y="23077"/>
                </a:lnTo>
                <a:close/>
                <a:moveTo>
                  <a:pt x="10751" y="22375"/>
                </a:moveTo>
                <a:cubicBezTo>
                  <a:pt x="11068" y="22503"/>
                  <a:pt x="11330" y="22090"/>
                  <a:pt x="11060" y="21855"/>
                </a:cubicBezTo>
                <a:cubicBezTo>
                  <a:pt x="11036" y="21836"/>
                  <a:pt x="11009" y="21822"/>
                  <a:pt x="10982" y="21809"/>
                </a:cubicBezTo>
                <a:lnTo>
                  <a:pt x="10793" y="21734"/>
                </a:lnTo>
                <a:lnTo>
                  <a:pt x="10609" y="21658"/>
                </a:lnTo>
                <a:lnTo>
                  <a:pt x="10422" y="21579"/>
                </a:lnTo>
                <a:cubicBezTo>
                  <a:pt x="10119" y="21449"/>
                  <a:pt x="9846" y="21836"/>
                  <a:pt x="10089" y="22079"/>
                </a:cubicBezTo>
                <a:cubicBezTo>
                  <a:pt x="10114" y="22105"/>
                  <a:pt x="10146" y="22125"/>
                  <a:pt x="10179" y="22140"/>
                </a:cubicBezTo>
                <a:lnTo>
                  <a:pt x="10374" y="22222"/>
                </a:lnTo>
                <a:lnTo>
                  <a:pt x="10565" y="22299"/>
                </a:lnTo>
                <a:lnTo>
                  <a:pt x="10751" y="22375"/>
                </a:lnTo>
                <a:close/>
                <a:moveTo>
                  <a:pt x="8501" y="21354"/>
                </a:moveTo>
                <a:cubicBezTo>
                  <a:pt x="8802" y="21511"/>
                  <a:pt x="9102" y="21126"/>
                  <a:pt x="8857" y="20866"/>
                </a:cubicBezTo>
                <a:cubicBezTo>
                  <a:pt x="8836" y="20845"/>
                  <a:pt x="8811" y="20826"/>
                  <a:pt x="8784" y="20811"/>
                </a:cubicBezTo>
                <a:lnTo>
                  <a:pt x="8662" y="20749"/>
                </a:lnTo>
                <a:lnTo>
                  <a:pt x="8492" y="20661"/>
                </a:lnTo>
                <a:lnTo>
                  <a:pt x="8251" y="20529"/>
                </a:lnTo>
                <a:cubicBezTo>
                  <a:pt x="8174" y="20487"/>
                  <a:pt x="8084" y="20480"/>
                  <a:pt x="8002" y="20508"/>
                </a:cubicBezTo>
                <a:cubicBezTo>
                  <a:pt x="7752" y="20596"/>
                  <a:pt x="7723" y="20935"/>
                  <a:pt x="7954" y="21063"/>
                </a:cubicBezTo>
                <a:lnTo>
                  <a:pt x="8205" y="21199"/>
                </a:lnTo>
                <a:lnTo>
                  <a:pt x="8379" y="21291"/>
                </a:lnTo>
                <a:lnTo>
                  <a:pt x="8501" y="21354"/>
                </a:lnTo>
                <a:close/>
                <a:moveTo>
                  <a:pt x="6363" y="20099"/>
                </a:moveTo>
                <a:cubicBezTo>
                  <a:pt x="6503" y="20195"/>
                  <a:pt x="6692" y="20158"/>
                  <a:pt x="6788" y="20019"/>
                </a:cubicBezTo>
                <a:cubicBezTo>
                  <a:pt x="6883" y="19879"/>
                  <a:pt x="6845" y="19690"/>
                  <a:pt x="6707" y="19594"/>
                </a:cubicBezTo>
                <a:lnTo>
                  <a:pt x="6587" y="19514"/>
                </a:lnTo>
                <a:lnTo>
                  <a:pt x="6438" y="19412"/>
                </a:lnTo>
                <a:lnTo>
                  <a:pt x="6212" y="19252"/>
                </a:lnTo>
                <a:cubicBezTo>
                  <a:pt x="5959" y="19066"/>
                  <a:pt x="5609" y="19349"/>
                  <a:pt x="5766" y="19648"/>
                </a:cubicBezTo>
                <a:cubicBezTo>
                  <a:pt x="5787" y="19688"/>
                  <a:pt x="5816" y="19722"/>
                  <a:pt x="5854" y="19747"/>
                </a:cubicBezTo>
                <a:lnTo>
                  <a:pt x="5938" y="19808"/>
                </a:lnTo>
                <a:lnTo>
                  <a:pt x="6091" y="19915"/>
                </a:lnTo>
                <a:lnTo>
                  <a:pt x="6244" y="20019"/>
                </a:lnTo>
                <a:lnTo>
                  <a:pt x="6363" y="20099"/>
                </a:lnTo>
                <a:close/>
                <a:moveTo>
                  <a:pt x="4395" y="18590"/>
                </a:moveTo>
                <a:cubicBezTo>
                  <a:pt x="4521" y="18701"/>
                  <a:pt x="4714" y="18691"/>
                  <a:pt x="4827" y="18563"/>
                </a:cubicBezTo>
                <a:cubicBezTo>
                  <a:pt x="4938" y="18437"/>
                  <a:pt x="4927" y="18244"/>
                  <a:pt x="4802" y="18133"/>
                </a:cubicBezTo>
                <a:lnTo>
                  <a:pt x="4657" y="18003"/>
                </a:lnTo>
                <a:lnTo>
                  <a:pt x="4531" y="17890"/>
                </a:lnTo>
                <a:lnTo>
                  <a:pt x="4359" y="17729"/>
                </a:lnTo>
                <a:cubicBezTo>
                  <a:pt x="4125" y="17502"/>
                  <a:pt x="3743" y="17754"/>
                  <a:pt x="3865" y="18064"/>
                </a:cubicBezTo>
                <a:cubicBezTo>
                  <a:pt x="3882" y="18102"/>
                  <a:pt x="3905" y="18137"/>
                  <a:pt x="3936" y="18167"/>
                </a:cubicBezTo>
                <a:lnTo>
                  <a:pt x="4116" y="18336"/>
                </a:lnTo>
                <a:lnTo>
                  <a:pt x="4246" y="18456"/>
                </a:lnTo>
                <a:lnTo>
                  <a:pt x="4395" y="18590"/>
                </a:lnTo>
                <a:close/>
                <a:moveTo>
                  <a:pt x="2666" y="16794"/>
                </a:moveTo>
                <a:cubicBezTo>
                  <a:pt x="2874" y="17054"/>
                  <a:pt x="3297" y="16840"/>
                  <a:pt x="3194" y="16507"/>
                </a:cubicBezTo>
                <a:cubicBezTo>
                  <a:pt x="3182" y="16473"/>
                  <a:pt x="3165" y="16442"/>
                  <a:pt x="3144" y="16413"/>
                </a:cubicBezTo>
                <a:lnTo>
                  <a:pt x="3069" y="16322"/>
                </a:lnTo>
                <a:lnTo>
                  <a:pt x="2970" y="16197"/>
                </a:lnTo>
                <a:lnTo>
                  <a:pt x="2874" y="16069"/>
                </a:lnTo>
                <a:lnTo>
                  <a:pt x="2777" y="15941"/>
                </a:lnTo>
                <a:cubicBezTo>
                  <a:pt x="2570" y="15662"/>
                  <a:pt x="2130" y="15889"/>
                  <a:pt x="2241" y="16222"/>
                </a:cubicBezTo>
                <a:cubicBezTo>
                  <a:pt x="2251" y="16249"/>
                  <a:pt x="2264" y="16276"/>
                  <a:pt x="2283" y="16301"/>
                </a:cubicBezTo>
                <a:lnTo>
                  <a:pt x="2387" y="16440"/>
                </a:lnTo>
                <a:lnTo>
                  <a:pt x="2488" y="16572"/>
                </a:lnTo>
                <a:lnTo>
                  <a:pt x="2593" y="16704"/>
                </a:lnTo>
                <a:lnTo>
                  <a:pt x="2668" y="16796"/>
                </a:lnTo>
                <a:close/>
                <a:moveTo>
                  <a:pt x="2283" y="16299"/>
                </a:moveTo>
                <a:lnTo>
                  <a:pt x="2777" y="15943"/>
                </a:lnTo>
                <a:close/>
                <a:moveTo>
                  <a:pt x="1281" y="14713"/>
                </a:moveTo>
                <a:cubicBezTo>
                  <a:pt x="1430" y="14998"/>
                  <a:pt x="1868" y="14891"/>
                  <a:pt x="1857" y="14558"/>
                </a:cubicBezTo>
                <a:cubicBezTo>
                  <a:pt x="1855" y="14514"/>
                  <a:pt x="1845" y="14472"/>
                  <a:pt x="1824" y="14432"/>
                </a:cubicBezTo>
                <a:lnTo>
                  <a:pt x="1780" y="14350"/>
                </a:lnTo>
                <a:lnTo>
                  <a:pt x="1710" y="14214"/>
                </a:lnTo>
                <a:lnTo>
                  <a:pt x="1643" y="14076"/>
                </a:lnTo>
                <a:lnTo>
                  <a:pt x="1560" y="13900"/>
                </a:lnTo>
                <a:cubicBezTo>
                  <a:pt x="1428" y="13604"/>
                  <a:pt x="975" y="13692"/>
                  <a:pt x="975" y="14032"/>
                </a:cubicBezTo>
                <a:cubicBezTo>
                  <a:pt x="977" y="14072"/>
                  <a:pt x="985" y="14111"/>
                  <a:pt x="1002" y="14149"/>
                </a:cubicBezTo>
                <a:lnTo>
                  <a:pt x="1092" y="14342"/>
                </a:lnTo>
                <a:lnTo>
                  <a:pt x="1164" y="14487"/>
                </a:lnTo>
                <a:lnTo>
                  <a:pt x="1237" y="14631"/>
                </a:lnTo>
                <a:lnTo>
                  <a:pt x="1281" y="14713"/>
                </a:lnTo>
                <a:close/>
                <a:moveTo>
                  <a:pt x="363" y="12382"/>
                </a:moveTo>
                <a:cubicBezTo>
                  <a:pt x="443" y="12684"/>
                  <a:pt x="883" y="12686"/>
                  <a:pt x="956" y="12368"/>
                </a:cubicBezTo>
                <a:cubicBezTo>
                  <a:pt x="967" y="12320"/>
                  <a:pt x="967" y="12271"/>
                  <a:pt x="954" y="12225"/>
                </a:cubicBezTo>
                <a:lnTo>
                  <a:pt x="914" y="12074"/>
                </a:lnTo>
                <a:lnTo>
                  <a:pt x="878" y="11928"/>
                </a:lnTo>
                <a:lnTo>
                  <a:pt x="845" y="11779"/>
                </a:lnTo>
                <a:lnTo>
                  <a:pt x="818" y="11647"/>
                </a:lnTo>
                <a:cubicBezTo>
                  <a:pt x="742" y="11307"/>
                  <a:pt x="258" y="11333"/>
                  <a:pt x="214" y="11672"/>
                </a:cubicBezTo>
                <a:cubicBezTo>
                  <a:pt x="210" y="11706"/>
                  <a:pt x="210" y="11737"/>
                  <a:pt x="218" y="11771"/>
                </a:cubicBezTo>
                <a:lnTo>
                  <a:pt x="248" y="11909"/>
                </a:lnTo>
                <a:lnTo>
                  <a:pt x="283" y="12066"/>
                </a:lnTo>
                <a:lnTo>
                  <a:pt x="321" y="12223"/>
                </a:lnTo>
                <a:lnTo>
                  <a:pt x="363" y="12382"/>
                </a:lnTo>
                <a:close/>
                <a:moveTo>
                  <a:pt x="5" y="9897"/>
                </a:moveTo>
                <a:cubicBezTo>
                  <a:pt x="15" y="10228"/>
                  <a:pt x="461" y="10310"/>
                  <a:pt x="591" y="10010"/>
                </a:cubicBezTo>
                <a:cubicBezTo>
                  <a:pt x="608" y="9970"/>
                  <a:pt x="614" y="9928"/>
                  <a:pt x="614" y="9886"/>
                </a:cubicBezTo>
                <a:lnTo>
                  <a:pt x="612" y="9794"/>
                </a:lnTo>
                <a:lnTo>
                  <a:pt x="610" y="9637"/>
                </a:lnTo>
                <a:lnTo>
                  <a:pt x="610" y="9480"/>
                </a:lnTo>
                <a:lnTo>
                  <a:pt x="614" y="9293"/>
                </a:lnTo>
                <a:cubicBezTo>
                  <a:pt x="623" y="9124"/>
                  <a:pt x="491" y="8981"/>
                  <a:pt x="323" y="8975"/>
                </a:cubicBezTo>
                <a:cubicBezTo>
                  <a:pt x="153" y="8969"/>
                  <a:pt x="11" y="9098"/>
                  <a:pt x="5" y="9266"/>
                </a:cubicBezTo>
                <a:lnTo>
                  <a:pt x="0" y="9472"/>
                </a:lnTo>
                <a:lnTo>
                  <a:pt x="0" y="9637"/>
                </a:lnTo>
                <a:lnTo>
                  <a:pt x="2" y="9805"/>
                </a:lnTo>
                <a:lnTo>
                  <a:pt x="5" y="9897"/>
                </a:lnTo>
                <a:close/>
                <a:moveTo>
                  <a:pt x="216" y="7399"/>
                </a:moveTo>
                <a:cubicBezTo>
                  <a:pt x="179" y="7564"/>
                  <a:pt x="285" y="7730"/>
                  <a:pt x="453" y="7766"/>
                </a:cubicBezTo>
                <a:cubicBezTo>
                  <a:pt x="619" y="7799"/>
                  <a:pt x="782" y="7690"/>
                  <a:pt x="816" y="7522"/>
                </a:cubicBezTo>
                <a:lnTo>
                  <a:pt x="843" y="7382"/>
                </a:lnTo>
                <a:lnTo>
                  <a:pt x="878" y="7217"/>
                </a:lnTo>
                <a:lnTo>
                  <a:pt x="916" y="7051"/>
                </a:lnTo>
                <a:lnTo>
                  <a:pt x="943" y="6938"/>
                </a:lnTo>
                <a:cubicBezTo>
                  <a:pt x="1023" y="6628"/>
                  <a:pt x="617" y="6412"/>
                  <a:pt x="403" y="6680"/>
                </a:cubicBezTo>
                <a:cubicBezTo>
                  <a:pt x="378" y="6714"/>
                  <a:pt x="361" y="6751"/>
                  <a:pt x="350" y="6791"/>
                </a:cubicBezTo>
                <a:lnTo>
                  <a:pt x="321" y="6911"/>
                </a:lnTo>
                <a:lnTo>
                  <a:pt x="281" y="7084"/>
                </a:lnTo>
                <a:lnTo>
                  <a:pt x="243" y="7258"/>
                </a:lnTo>
                <a:lnTo>
                  <a:pt x="216" y="7399"/>
                </a:lnTo>
                <a:close/>
                <a:moveTo>
                  <a:pt x="923" y="5008"/>
                </a:moveTo>
                <a:cubicBezTo>
                  <a:pt x="801" y="5311"/>
                  <a:pt x="1187" y="5573"/>
                  <a:pt x="1425" y="5335"/>
                </a:cubicBezTo>
                <a:cubicBezTo>
                  <a:pt x="1453" y="5305"/>
                  <a:pt x="1474" y="5270"/>
                  <a:pt x="1490" y="5234"/>
                </a:cubicBezTo>
                <a:lnTo>
                  <a:pt x="1574" y="5024"/>
                </a:lnTo>
                <a:lnTo>
                  <a:pt x="1648" y="4853"/>
                </a:lnTo>
                <a:lnTo>
                  <a:pt x="1721" y="4681"/>
                </a:lnTo>
                <a:cubicBezTo>
                  <a:pt x="1853" y="4377"/>
                  <a:pt x="1474" y="4104"/>
                  <a:pt x="1226" y="4341"/>
                </a:cubicBezTo>
                <a:cubicBezTo>
                  <a:pt x="1199" y="4366"/>
                  <a:pt x="1178" y="4398"/>
                  <a:pt x="1161" y="4433"/>
                </a:cubicBezTo>
                <a:lnTo>
                  <a:pt x="1086" y="4609"/>
                </a:lnTo>
                <a:lnTo>
                  <a:pt x="1011" y="4790"/>
                </a:lnTo>
                <a:lnTo>
                  <a:pt x="923" y="5008"/>
                </a:lnTo>
                <a:close/>
                <a:moveTo>
                  <a:pt x="2012" y="2769"/>
                </a:moveTo>
                <a:cubicBezTo>
                  <a:pt x="1926" y="2914"/>
                  <a:pt x="1975" y="3103"/>
                  <a:pt x="2119" y="3189"/>
                </a:cubicBezTo>
                <a:cubicBezTo>
                  <a:pt x="2264" y="3274"/>
                  <a:pt x="2450" y="3226"/>
                  <a:pt x="2538" y="3082"/>
                </a:cubicBezTo>
                <a:lnTo>
                  <a:pt x="2626" y="2929"/>
                </a:lnTo>
                <a:lnTo>
                  <a:pt x="2731" y="2751"/>
                </a:lnTo>
                <a:lnTo>
                  <a:pt x="2846" y="2566"/>
                </a:lnTo>
                <a:cubicBezTo>
                  <a:pt x="3022" y="2287"/>
                  <a:pt x="2691" y="1963"/>
                  <a:pt x="2413" y="2153"/>
                </a:cubicBezTo>
                <a:cubicBezTo>
                  <a:pt x="2379" y="2176"/>
                  <a:pt x="2352" y="2204"/>
                  <a:pt x="2331" y="2239"/>
                </a:cubicBezTo>
                <a:lnTo>
                  <a:pt x="2209" y="2434"/>
                </a:lnTo>
                <a:lnTo>
                  <a:pt x="2100" y="26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53509213" name="Google Shape;1784;p99"/>
          <p:cNvSpPr/>
          <p:nvPr/>
        </p:nvSpPr>
        <p:spPr bwMode="auto">
          <a:xfrm>
            <a:off x="1357724" y="4462513"/>
            <a:ext cx="306725" cy="379825"/>
          </a:xfrm>
          <a:custGeom>
            <a:avLst/>
            <a:gdLst/>
            <a:ahLst/>
            <a:cxnLst/>
            <a:rect l="l" t="t" r="r" b="b"/>
            <a:pathLst>
              <a:path w="12269" h="15193" fill="norm" stroke="1" extrusionOk="0">
                <a:moveTo>
                  <a:pt x="5985" y="10484"/>
                </a:moveTo>
                <a:cubicBezTo>
                  <a:pt x="6451" y="7216"/>
                  <a:pt x="6734" y="3924"/>
                  <a:pt x="7253" y="663"/>
                </a:cubicBezTo>
                <a:cubicBezTo>
                  <a:pt x="7356" y="22"/>
                  <a:pt x="8349" y="1"/>
                  <a:pt x="8182" y="1130"/>
                </a:cubicBezTo>
                <a:cubicBezTo>
                  <a:pt x="8308" y="2933"/>
                  <a:pt x="12268" y="3406"/>
                  <a:pt x="12088" y="5720"/>
                </a:cubicBezTo>
                <a:cubicBezTo>
                  <a:pt x="12030" y="6453"/>
                  <a:pt x="11568" y="7017"/>
                  <a:pt x="10948" y="7376"/>
                </a:cubicBezTo>
                <a:cubicBezTo>
                  <a:pt x="10382" y="7705"/>
                  <a:pt x="9540" y="7958"/>
                  <a:pt x="9152" y="8505"/>
                </a:cubicBezTo>
                <a:cubicBezTo>
                  <a:pt x="8505" y="9417"/>
                  <a:pt x="9456" y="10090"/>
                  <a:pt x="10158" y="10538"/>
                </a:cubicBezTo>
                <a:cubicBezTo>
                  <a:pt x="10676" y="10869"/>
                  <a:pt x="10233" y="11714"/>
                  <a:pt x="9712" y="11381"/>
                </a:cubicBezTo>
                <a:cubicBezTo>
                  <a:pt x="8911" y="10869"/>
                  <a:pt x="8027" y="10037"/>
                  <a:pt x="8067" y="9004"/>
                </a:cubicBezTo>
                <a:cubicBezTo>
                  <a:pt x="8106" y="8027"/>
                  <a:pt x="8957" y="7350"/>
                  <a:pt x="9754" y="6938"/>
                </a:cubicBezTo>
                <a:cubicBezTo>
                  <a:pt x="10900" y="6345"/>
                  <a:pt x="11615" y="5621"/>
                  <a:pt x="10430" y="4559"/>
                </a:cubicBezTo>
                <a:cubicBezTo>
                  <a:pt x="9668" y="3874"/>
                  <a:pt x="8735" y="3700"/>
                  <a:pt x="8010" y="2983"/>
                </a:cubicBezTo>
                <a:cubicBezTo>
                  <a:pt x="7914" y="4131"/>
                  <a:pt x="7872" y="5288"/>
                  <a:pt x="7794" y="6437"/>
                </a:cubicBezTo>
                <a:cubicBezTo>
                  <a:pt x="7635" y="8786"/>
                  <a:pt x="7341" y="12089"/>
                  <a:pt x="5543" y="13814"/>
                </a:cubicBezTo>
                <a:cubicBezTo>
                  <a:pt x="4770" y="14553"/>
                  <a:pt x="3816" y="14924"/>
                  <a:pt x="2758" y="15029"/>
                </a:cubicBezTo>
                <a:cubicBezTo>
                  <a:pt x="1121" y="15193"/>
                  <a:pt x="0" y="14069"/>
                  <a:pt x="249" y="12426"/>
                </a:cubicBezTo>
                <a:cubicBezTo>
                  <a:pt x="423" y="11290"/>
                  <a:pt x="1136" y="10349"/>
                  <a:pt x="2144" y="9813"/>
                </a:cubicBezTo>
                <a:cubicBezTo>
                  <a:pt x="3020" y="9348"/>
                  <a:pt x="4143" y="9197"/>
                  <a:pt x="5057" y="9649"/>
                </a:cubicBezTo>
                <a:cubicBezTo>
                  <a:pt x="5438" y="9838"/>
                  <a:pt x="5759" y="10127"/>
                  <a:pt x="5988" y="10484"/>
                </a:cubicBezTo>
                <a:close/>
                <a:moveTo>
                  <a:pt x="5357" y="12479"/>
                </a:moveTo>
                <a:cubicBezTo>
                  <a:pt x="5432" y="12353"/>
                  <a:pt x="5468" y="12068"/>
                  <a:pt x="5476" y="11923"/>
                </a:cubicBezTo>
                <a:cubicBezTo>
                  <a:pt x="5495" y="11636"/>
                  <a:pt x="5464" y="11328"/>
                  <a:pt x="5361" y="11056"/>
                </a:cubicBezTo>
                <a:cubicBezTo>
                  <a:pt x="5051" y="10222"/>
                  <a:pt x="4238" y="10134"/>
                  <a:pt x="3456" y="10278"/>
                </a:cubicBezTo>
                <a:cubicBezTo>
                  <a:pt x="2337" y="10488"/>
                  <a:pt x="1287" y="11387"/>
                  <a:pt x="1193" y="12569"/>
                </a:cubicBezTo>
                <a:cubicBezTo>
                  <a:pt x="1157" y="13019"/>
                  <a:pt x="1222" y="13520"/>
                  <a:pt x="1605" y="13812"/>
                </a:cubicBezTo>
                <a:cubicBezTo>
                  <a:pt x="2188" y="14252"/>
                  <a:pt x="3186" y="14027"/>
                  <a:pt x="3800" y="13774"/>
                </a:cubicBezTo>
                <a:cubicBezTo>
                  <a:pt x="4355" y="13541"/>
                  <a:pt x="5095" y="13078"/>
                  <a:pt x="5344" y="12500"/>
                </a:cubicBezTo>
                <a:cubicBezTo>
                  <a:pt x="5348" y="12491"/>
                  <a:pt x="5353" y="12485"/>
                  <a:pt x="5357" y="124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03627257" name="Google Shape;1785;p99"/>
          <p:cNvSpPr/>
          <p:nvPr/>
        </p:nvSpPr>
        <p:spPr bwMode="auto">
          <a:xfrm rot="1799894">
            <a:off x="-441144" y="4005797"/>
            <a:ext cx="1422815" cy="982503"/>
          </a:xfrm>
          <a:custGeom>
            <a:avLst/>
            <a:gdLst/>
            <a:ahLst/>
            <a:cxnLst/>
            <a:rect l="l" t="t" r="r" b="b"/>
            <a:pathLst>
              <a:path w="44593" h="30793" fill="norm" stroke="1" extrusionOk="0">
                <a:moveTo>
                  <a:pt x="44488" y="547"/>
                </a:moveTo>
                <a:cubicBezTo>
                  <a:pt x="44593" y="227"/>
                  <a:pt x="44176" y="0"/>
                  <a:pt x="43960" y="260"/>
                </a:cubicBezTo>
                <a:cubicBezTo>
                  <a:pt x="43937" y="290"/>
                  <a:pt x="43920" y="321"/>
                  <a:pt x="43908" y="357"/>
                </a:cubicBezTo>
                <a:lnTo>
                  <a:pt x="43864" y="491"/>
                </a:lnTo>
                <a:lnTo>
                  <a:pt x="43820" y="621"/>
                </a:lnTo>
                <a:lnTo>
                  <a:pt x="43774" y="753"/>
                </a:lnTo>
                <a:lnTo>
                  <a:pt x="43709" y="925"/>
                </a:lnTo>
                <a:cubicBezTo>
                  <a:pt x="43591" y="1250"/>
                  <a:pt x="44019" y="1495"/>
                  <a:pt x="44239" y="1218"/>
                </a:cubicBezTo>
                <a:cubicBezTo>
                  <a:pt x="44258" y="1193"/>
                  <a:pt x="44272" y="1166"/>
                  <a:pt x="44283" y="1138"/>
                </a:cubicBezTo>
                <a:lnTo>
                  <a:pt x="44348" y="960"/>
                </a:lnTo>
                <a:lnTo>
                  <a:pt x="44396" y="824"/>
                </a:lnTo>
                <a:lnTo>
                  <a:pt x="44442" y="688"/>
                </a:lnTo>
                <a:lnTo>
                  <a:pt x="44488" y="552"/>
                </a:lnTo>
                <a:close/>
                <a:moveTo>
                  <a:pt x="541" y="26840"/>
                </a:moveTo>
                <a:cubicBezTo>
                  <a:pt x="409" y="26731"/>
                  <a:pt x="214" y="26752"/>
                  <a:pt x="107" y="26889"/>
                </a:cubicBezTo>
                <a:cubicBezTo>
                  <a:pt x="0" y="27023"/>
                  <a:pt x="25" y="27218"/>
                  <a:pt x="164" y="27320"/>
                </a:cubicBezTo>
                <a:lnTo>
                  <a:pt x="350" y="27467"/>
                </a:lnTo>
                <a:lnTo>
                  <a:pt x="507" y="27587"/>
                </a:lnTo>
                <a:lnTo>
                  <a:pt x="654" y="27698"/>
                </a:lnTo>
                <a:cubicBezTo>
                  <a:pt x="926" y="27897"/>
                  <a:pt x="1272" y="27578"/>
                  <a:pt x="1094" y="27291"/>
                </a:cubicBezTo>
                <a:cubicBezTo>
                  <a:pt x="1075" y="27257"/>
                  <a:pt x="1050" y="27230"/>
                  <a:pt x="1019" y="27207"/>
                </a:cubicBezTo>
                <a:lnTo>
                  <a:pt x="876" y="27100"/>
                </a:lnTo>
                <a:lnTo>
                  <a:pt x="723" y="26983"/>
                </a:lnTo>
                <a:close/>
                <a:moveTo>
                  <a:pt x="2515" y="28213"/>
                </a:moveTo>
                <a:cubicBezTo>
                  <a:pt x="2217" y="28041"/>
                  <a:pt x="1909" y="28402"/>
                  <a:pt x="2121" y="28668"/>
                </a:cubicBezTo>
                <a:cubicBezTo>
                  <a:pt x="2144" y="28695"/>
                  <a:pt x="2169" y="28718"/>
                  <a:pt x="2201" y="28737"/>
                </a:cubicBezTo>
                <a:lnTo>
                  <a:pt x="2387" y="28848"/>
                </a:lnTo>
                <a:lnTo>
                  <a:pt x="2544" y="28938"/>
                </a:lnTo>
                <a:lnTo>
                  <a:pt x="2741" y="29047"/>
                </a:lnTo>
                <a:cubicBezTo>
                  <a:pt x="3024" y="29200"/>
                  <a:pt x="3326" y="28869"/>
                  <a:pt x="3127" y="28592"/>
                </a:cubicBezTo>
                <a:cubicBezTo>
                  <a:pt x="3102" y="28559"/>
                  <a:pt x="3068" y="28532"/>
                  <a:pt x="3031" y="28511"/>
                </a:cubicBezTo>
                <a:lnTo>
                  <a:pt x="2848" y="28406"/>
                </a:lnTo>
                <a:lnTo>
                  <a:pt x="2697" y="28322"/>
                </a:lnTo>
                <a:lnTo>
                  <a:pt x="2515" y="28213"/>
                </a:lnTo>
                <a:close/>
                <a:moveTo>
                  <a:pt x="4653" y="29282"/>
                </a:moveTo>
                <a:cubicBezTo>
                  <a:pt x="4493" y="29217"/>
                  <a:pt x="4313" y="29295"/>
                  <a:pt x="4252" y="29454"/>
                </a:cubicBezTo>
                <a:cubicBezTo>
                  <a:pt x="4189" y="29613"/>
                  <a:pt x="4269" y="29791"/>
                  <a:pt x="4430" y="29852"/>
                </a:cubicBezTo>
                <a:lnTo>
                  <a:pt x="4565" y="29904"/>
                </a:lnTo>
                <a:lnTo>
                  <a:pt x="4720" y="29963"/>
                </a:lnTo>
                <a:lnTo>
                  <a:pt x="4875" y="30020"/>
                </a:lnTo>
                <a:lnTo>
                  <a:pt x="5011" y="30068"/>
                </a:lnTo>
                <a:cubicBezTo>
                  <a:pt x="5172" y="30133"/>
                  <a:pt x="5355" y="30049"/>
                  <a:pt x="5411" y="29886"/>
                </a:cubicBezTo>
                <a:cubicBezTo>
                  <a:pt x="5470" y="29722"/>
                  <a:pt x="5380" y="29542"/>
                  <a:pt x="5212" y="29492"/>
                </a:cubicBezTo>
                <a:lnTo>
                  <a:pt x="5082" y="29445"/>
                </a:lnTo>
                <a:lnTo>
                  <a:pt x="4936" y="29391"/>
                </a:lnTo>
                <a:lnTo>
                  <a:pt x="4787" y="29334"/>
                </a:lnTo>
                <a:lnTo>
                  <a:pt x="4651" y="29282"/>
                </a:lnTo>
                <a:close/>
                <a:moveTo>
                  <a:pt x="6937" y="29965"/>
                </a:moveTo>
                <a:cubicBezTo>
                  <a:pt x="6621" y="29904"/>
                  <a:pt x="6434" y="30311"/>
                  <a:pt x="6700" y="30514"/>
                </a:cubicBezTo>
                <a:cubicBezTo>
                  <a:pt x="6736" y="30539"/>
                  <a:pt x="6778" y="30556"/>
                  <a:pt x="6820" y="30565"/>
                </a:cubicBezTo>
                <a:lnTo>
                  <a:pt x="7012" y="30602"/>
                </a:lnTo>
                <a:lnTo>
                  <a:pt x="7163" y="30627"/>
                </a:lnTo>
                <a:lnTo>
                  <a:pt x="7312" y="30653"/>
                </a:lnTo>
                <a:lnTo>
                  <a:pt x="7436" y="30671"/>
                </a:lnTo>
                <a:cubicBezTo>
                  <a:pt x="7800" y="30715"/>
                  <a:pt x="7926" y="30210"/>
                  <a:pt x="7582" y="30080"/>
                </a:cubicBezTo>
                <a:cubicBezTo>
                  <a:pt x="7562" y="30074"/>
                  <a:pt x="7543" y="30068"/>
                  <a:pt x="7522" y="30066"/>
                </a:cubicBezTo>
                <a:lnTo>
                  <a:pt x="7406" y="30049"/>
                </a:lnTo>
                <a:lnTo>
                  <a:pt x="7262" y="30026"/>
                </a:lnTo>
                <a:lnTo>
                  <a:pt x="7119" y="29999"/>
                </a:lnTo>
                <a:lnTo>
                  <a:pt x="6935" y="29965"/>
                </a:lnTo>
                <a:close/>
                <a:moveTo>
                  <a:pt x="9301" y="30181"/>
                </a:moveTo>
                <a:cubicBezTo>
                  <a:pt x="8961" y="30192"/>
                  <a:pt x="8886" y="30665"/>
                  <a:pt x="9213" y="30778"/>
                </a:cubicBezTo>
                <a:cubicBezTo>
                  <a:pt x="9246" y="30787"/>
                  <a:pt x="9280" y="30793"/>
                  <a:pt x="9314" y="30791"/>
                </a:cubicBezTo>
                <a:lnTo>
                  <a:pt x="9391" y="30791"/>
                </a:lnTo>
                <a:lnTo>
                  <a:pt x="9538" y="30787"/>
                </a:lnTo>
                <a:lnTo>
                  <a:pt x="9684" y="30782"/>
                </a:lnTo>
                <a:lnTo>
                  <a:pt x="9829" y="30774"/>
                </a:lnTo>
                <a:lnTo>
                  <a:pt x="9938" y="30768"/>
                </a:lnTo>
                <a:cubicBezTo>
                  <a:pt x="10250" y="30747"/>
                  <a:pt x="10338" y="30311"/>
                  <a:pt x="10030" y="30179"/>
                </a:cubicBezTo>
                <a:cubicBezTo>
                  <a:pt x="9986" y="30162"/>
                  <a:pt x="9940" y="30154"/>
                  <a:pt x="9896" y="30158"/>
                </a:cubicBezTo>
                <a:lnTo>
                  <a:pt x="9793" y="30164"/>
                </a:lnTo>
                <a:lnTo>
                  <a:pt x="9655" y="30171"/>
                </a:lnTo>
                <a:lnTo>
                  <a:pt x="9517" y="30177"/>
                </a:lnTo>
                <a:lnTo>
                  <a:pt x="9381" y="30181"/>
                </a:lnTo>
                <a:lnTo>
                  <a:pt x="9301" y="30181"/>
                </a:lnTo>
                <a:close/>
                <a:moveTo>
                  <a:pt x="11661" y="29900"/>
                </a:moveTo>
                <a:cubicBezTo>
                  <a:pt x="11346" y="29971"/>
                  <a:pt x="11342" y="30433"/>
                  <a:pt x="11675" y="30497"/>
                </a:cubicBezTo>
                <a:cubicBezTo>
                  <a:pt x="11717" y="30506"/>
                  <a:pt x="11757" y="30504"/>
                  <a:pt x="11797" y="30495"/>
                </a:cubicBezTo>
                <a:lnTo>
                  <a:pt x="11960" y="30458"/>
                </a:lnTo>
                <a:lnTo>
                  <a:pt x="12101" y="30422"/>
                </a:lnTo>
                <a:lnTo>
                  <a:pt x="12239" y="30386"/>
                </a:lnTo>
                <a:lnTo>
                  <a:pt x="12407" y="30340"/>
                </a:lnTo>
                <a:cubicBezTo>
                  <a:pt x="12568" y="30294"/>
                  <a:pt x="12662" y="30124"/>
                  <a:pt x="12614" y="29963"/>
                </a:cubicBezTo>
                <a:cubicBezTo>
                  <a:pt x="12568" y="29800"/>
                  <a:pt x="12398" y="29707"/>
                  <a:pt x="12237" y="29753"/>
                </a:cubicBezTo>
                <a:lnTo>
                  <a:pt x="12082" y="29795"/>
                </a:lnTo>
                <a:lnTo>
                  <a:pt x="11950" y="29831"/>
                </a:lnTo>
                <a:lnTo>
                  <a:pt x="11820" y="29862"/>
                </a:lnTo>
                <a:lnTo>
                  <a:pt x="11663" y="29900"/>
                </a:lnTo>
                <a:close/>
                <a:moveTo>
                  <a:pt x="13920" y="29148"/>
                </a:moveTo>
                <a:cubicBezTo>
                  <a:pt x="13622" y="29282"/>
                  <a:pt x="13712" y="29733"/>
                  <a:pt x="14050" y="29733"/>
                </a:cubicBezTo>
                <a:cubicBezTo>
                  <a:pt x="14092" y="29733"/>
                  <a:pt x="14132" y="29722"/>
                  <a:pt x="14169" y="29705"/>
                </a:cubicBezTo>
                <a:lnTo>
                  <a:pt x="14253" y="29670"/>
                </a:lnTo>
                <a:lnTo>
                  <a:pt x="14385" y="29609"/>
                </a:lnTo>
                <a:lnTo>
                  <a:pt x="14515" y="29548"/>
                </a:lnTo>
                <a:lnTo>
                  <a:pt x="14645" y="29487"/>
                </a:lnTo>
                <a:lnTo>
                  <a:pt x="14737" y="29441"/>
                </a:lnTo>
                <a:cubicBezTo>
                  <a:pt x="14888" y="29366"/>
                  <a:pt x="14949" y="29181"/>
                  <a:pt x="14873" y="29030"/>
                </a:cubicBezTo>
                <a:cubicBezTo>
                  <a:pt x="14798" y="28880"/>
                  <a:pt x="14614" y="28819"/>
                  <a:pt x="14463" y="28894"/>
                </a:cubicBezTo>
                <a:lnTo>
                  <a:pt x="14253" y="28997"/>
                </a:lnTo>
                <a:lnTo>
                  <a:pt x="14130" y="29056"/>
                </a:lnTo>
                <a:lnTo>
                  <a:pt x="13922" y="29148"/>
                </a:lnTo>
                <a:close/>
                <a:moveTo>
                  <a:pt x="16016" y="27995"/>
                </a:moveTo>
                <a:cubicBezTo>
                  <a:pt x="15875" y="28089"/>
                  <a:pt x="15835" y="28278"/>
                  <a:pt x="15930" y="28419"/>
                </a:cubicBezTo>
                <a:cubicBezTo>
                  <a:pt x="16024" y="28559"/>
                  <a:pt x="16213" y="28597"/>
                  <a:pt x="16353" y="28504"/>
                </a:cubicBezTo>
                <a:lnTo>
                  <a:pt x="16510" y="28400"/>
                </a:lnTo>
                <a:lnTo>
                  <a:pt x="16630" y="28316"/>
                </a:lnTo>
                <a:lnTo>
                  <a:pt x="16749" y="28234"/>
                </a:lnTo>
                <a:lnTo>
                  <a:pt x="16864" y="28150"/>
                </a:lnTo>
                <a:cubicBezTo>
                  <a:pt x="17147" y="27945"/>
                  <a:pt x="16921" y="27503"/>
                  <a:pt x="16586" y="27614"/>
                </a:cubicBezTo>
                <a:cubicBezTo>
                  <a:pt x="16558" y="27624"/>
                  <a:pt x="16531" y="27637"/>
                  <a:pt x="16508" y="27656"/>
                </a:cubicBezTo>
                <a:lnTo>
                  <a:pt x="16282" y="27815"/>
                </a:lnTo>
                <a:cubicBezTo>
                  <a:pt x="16192" y="27876"/>
                  <a:pt x="16104" y="27937"/>
                  <a:pt x="16014" y="27997"/>
                </a:cubicBezTo>
                <a:close/>
                <a:moveTo>
                  <a:pt x="17908" y="26526"/>
                </a:moveTo>
                <a:cubicBezTo>
                  <a:pt x="17659" y="26755"/>
                  <a:pt x="17906" y="27161"/>
                  <a:pt x="18229" y="27035"/>
                </a:cubicBezTo>
                <a:cubicBezTo>
                  <a:pt x="18262" y="27021"/>
                  <a:pt x="18292" y="27002"/>
                  <a:pt x="18317" y="26979"/>
                </a:cubicBezTo>
                <a:cubicBezTo>
                  <a:pt x="18472" y="26840"/>
                  <a:pt x="18621" y="26700"/>
                  <a:pt x="18772" y="26558"/>
                </a:cubicBezTo>
                <a:cubicBezTo>
                  <a:pt x="18893" y="26440"/>
                  <a:pt x="18897" y="26245"/>
                  <a:pt x="18780" y="26124"/>
                </a:cubicBezTo>
                <a:cubicBezTo>
                  <a:pt x="18663" y="26002"/>
                  <a:pt x="18470" y="26000"/>
                  <a:pt x="18348" y="26115"/>
                </a:cubicBezTo>
                <a:cubicBezTo>
                  <a:pt x="18204" y="26256"/>
                  <a:pt x="18057" y="26392"/>
                  <a:pt x="17908" y="26526"/>
                </a:cubicBezTo>
                <a:close/>
                <a:moveTo>
                  <a:pt x="19587" y="24808"/>
                </a:moveTo>
                <a:cubicBezTo>
                  <a:pt x="19520" y="24885"/>
                  <a:pt x="19497" y="24992"/>
                  <a:pt x="19526" y="25088"/>
                </a:cubicBezTo>
                <a:cubicBezTo>
                  <a:pt x="19591" y="25323"/>
                  <a:pt x="19893" y="25390"/>
                  <a:pt x="20052" y="25204"/>
                </a:cubicBezTo>
                <a:cubicBezTo>
                  <a:pt x="20186" y="25049"/>
                  <a:pt x="20318" y="24889"/>
                  <a:pt x="20448" y="24730"/>
                </a:cubicBezTo>
                <a:cubicBezTo>
                  <a:pt x="20658" y="24468"/>
                  <a:pt x="20356" y="24108"/>
                  <a:pt x="20060" y="24273"/>
                </a:cubicBezTo>
                <a:cubicBezTo>
                  <a:pt x="20027" y="24290"/>
                  <a:pt x="19998" y="24315"/>
                  <a:pt x="19972" y="24347"/>
                </a:cubicBezTo>
                <a:cubicBezTo>
                  <a:pt x="19847" y="24504"/>
                  <a:pt x="19719" y="24655"/>
                  <a:pt x="19587" y="24808"/>
                </a:cubicBezTo>
                <a:close/>
                <a:moveTo>
                  <a:pt x="21050" y="22896"/>
                </a:moveTo>
                <a:cubicBezTo>
                  <a:pt x="20962" y="23035"/>
                  <a:pt x="20999" y="23221"/>
                  <a:pt x="21136" y="23313"/>
                </a:cubicBezTo>
                <a:cubicBezTo>
                  <a:pt x="21274" y="23406"/>
                  <a:pt x="21460" y="23372"/>
                  <a:pt x="21557" y="23238"/>
                </a:cubicBezTo>
                <a:cubicBezTo>
                  <a:pt x="21672" y="23068"/>
                  <a:pt x="21785" y="22894"/>
                  <a:pt x="21896" y="22720"/>
                </a:cubicBezTo>
                <a:cubicBezTo>
                  <a:pt x="22081" y="22431"/>
                  <a:pt x="21718" y="22104"/>
                  <a:pt x="21446" y="22320"/>
                </a:cubicBezTo>
                <a:cubicBezTo>
                  <a:pt x="21421" y="22339"/>
                  <a:pt x="21400" y="22364"/>
                  <a:pt x="21381" y="22393"/>
                </a:cubicBezTo>
                <a:cubicBezTo>
                  <a:pt x="21272" y="22561"/>
                  <a:pt x="21163" y="22729"/>
                  <a:pt x="21050" y="22896"/>
                </a:cubicBezTo>
                <a:close/>
                <a:moveTo>
                  <a:pt x="22290" y="20832"/>
                </a:moveTo>
                <a:cubicBezTo>
                  <a:pt x="22209" y="20981"/>
                  <a:pt x="22267" y="21169"/>
                  <a:pt x="22418" y="21249"/>
                </a:cubicBezTo>
                <a:cubicBezTo>
                  <a:pt x="22569" y="21327"/>
                  <a:pt x="22756" y="21268"/>
                  <a:pt x="22833" y="21115"/>
                </a:cubicBezTo>
                <a:cubicBezTo>
                  <a:pt x="22927" y="20933"/>
                  <a:pt x="23024" y="20748"/>
                  <a:pt x="23114" y="20566"/>
                </a:cubicBezTo>
                <a:cubicBezTo>
                  <a:pt x="23258" y="20264"/>
                  <a:pt x="22890" y="19983"/>
                  <a:pt x="22638" y="20201"/>
                </a:cubicBezTo>
                <a:cubicBezTo>
                  <a:pt x="22609" y="20226"/>
                  <a:pt x="22584" y="20260"/>
                  <a:pt x="22567" y="20295"/>
                </a:cubicBezTo>
                <a:cubicBezTo>
                  <a:pt x="22477" y="20476"/>
                  <a:pt x="22385" y="20654"/>
                  <a:pt x="22290" y="20832"/>
                </a:cubicBezTo>
                <a:close/>
                <a:moveTo>
                  <a:pt x="23302" y="18644"/>
                </a:moveTo>
                <a:cubicBezTo>
                  <a:pt x="23183" y="18944"/>
                  <a:pt x="23558" y="19208"/>
                  <a:pt x="23803" y="18973"/>
                </a:cubicBezTo>
                <a:cubicBezTo>
                  <a:pt x="23833" y="18944"/>
                  <a:pt x="23856" y="18908"/>
                  <a:pt x="23873" y="18868"/>
                </a:cubicBezTo>
                <a:cubicBezTo>
                  <a:pt x="23948" y="18678"/>
                  <a:pt x="24021" y="18485"/>
                  <a:pt x="24093" y="18292"/>
                </a:cubicBezTo>
                <a:cubicBezTo>
                  <a:pt x="24206" y="17986"/>
                  <a:pt x="23820" y="17730"/>
                  <a:pt x="23577" y="17984"/>
                </a:cubicBezTo>
                <a:cubicBezTo>
                  <a:pt x="23552" y="18011"/>
                  <a:pt x="23533" y="18045"/>
                  <a:pt x="23518" y="18082"/>
                </a:cubicBezTo>
                <a:cubicBezTo>
                  <a:pt x="23449" y="18271"/>
                  <a:pt x="23378" y="18458"/>
                  <a:pt x="23302" y="18644"/>
                </a:cubicBezTo>
                <a:close/>
                <a:moveTo>
                  <a:pt x="24072" y="16362"/>
                </a:moveTo>
                <a:cubicBezTo>
                  <a:pt x="24023" y="16527"/>
                  <a:pt x="24120" y="16697"/>
                  <a:pt x="24285" y="16741"/>
                </a:cubicBezTo>
                <a:cubicBezTo>
                  <a:pt x="24451" y="16785"/>
                  <a:pt x="24621" y="16687"/>
                  <a:pt x="24661" y="16519"/>
                </a:cubicBezTo>
                <a:cubicBezTo>
                  <a:pt x="24715" y="16320"/>
                  <a:pt x="24765" y="16121"/>
                  <a:pt x="24816" y="15920"/>
                </a:cubicBezTo>
                <a:cubicBezTo>
                  <a:pt x="24853" y="15756"/>
                  <a:pt x="24753" y="15591"/>
                  <a:pt x="24589" y="15553"/>
                </a:cubicBezTo>
                <a:cubicBezTo>
                  <a:pt x="24424" y="15513"/>
                  <a:pt x="24260" y="15614"/>
                  <a:pt x="24220" y="15779"/>
                </a:cubicBezTo>
                <a:cubicBezTo>
                  <a:pt x="24174" y="15974"/>
                  <a:pt x="24124" y="16169"/>
                  <a:pt x="24072" y="16362"/>
                </a:cubicBezTo>
                <a:close/>
                <a:moveTo>
                  <a:pt x="24564" y="14010"/>
                </a:moveTo>
                <a:cubicBezTo>
                  <a:pt x="24524" y="14333"/>
                  <a:pt x="24941" y="14486"/>
                  <a:pt x="25119" y="14222"/>
                </a:cubicBezTo>
                <a:cubicBezTo>
                  <a:pt x="25147" y="14184"/>
                  <a:pt x="25163" y="14140"/>
                  <a:pt x="25170" y="14094"/>
                </a:cubicBezTo>
                <a:cubicBezTo>
                  <a:pt x="25199" y="13889"/>
                  <a:pt x="25224" y="13686"/>
                  <a:pt x="25247" y="13478"/>
                </a:cubicBezTo>
                <a:cubicBezTo>
                  <a:pt x="25254" y="13428"/>
                  <a:pt x="25245" y="13375"/>
                  <a:pt x="25228" y="13327"/>
                </a:cubicBezTo>
                <a:cubicBezTo>
                  <a:pt x="25279" y="13166"/>
                  <a:pt x="25184" y="12994"/>
                  <a:pt x="25023" y="12948"/>
                </a:cubicBezTo>
                <a:cubicBezTo>
                  <a:pt x="24987" y="12937"/>
                  <a:pt x="24952" y="12933"/>
                  <a:pt x="24918" y="12935"/>
                </a:cubicBezTo>
                <a:cubicBezTo>
                  <a:pt x="24721" y="12946"/>
                  <a:pt x="24516" y="12956"/>
                  <a:pt x="24319" y="12956"/>
                </a:cubicBezTo>
                <a:cubicBezTo>
                  <a:pt x="23988" y="12969"/>
                  <a:pt x="23902" y="13415"/>
                  <a:pt x="24208" y="13547"/>
                </a:cubicBezTo>
                <a:cubicBezTo>
                  <a:pt x="24248" y="13562"/>
                  <a:pt x="24287" y="13568"/>
                  <a:pt x="24329" y="13568"/>
                </a:cubicBezTo>
                <a:cubicBezTo>
                  <a:pt x="24426" y="13568"/>
                  <a:pt x="24526" y="13564"/>
                  <a:pt x="24623" y="13560"/>
                </a:cubicBezTo>
                <a:cubicBezTo>
                  <a:pt x="24606" y="13711"/>
                  <a:pt x="24585" y="13860"/>
                  <a:pt x="24564" y="14010"/>
                </a:cubicBezTo>
                <a:close/>
                <a:moveTo>
                  <a:pt x="24742" y="11617"/>
                </a:moveTo>
                <a:cubicBezTo>
                  <a:pt x="24742" y="11946"/>
                  <a:pt x="25197" y="12045"/>
                  <a:pt x="25329" y="11734"/>
                </a:cubicBezTo>
                <a:cubicBezTo>
                  <a:pt x="25346" y="11697"/>
                  <a:pt x="25352" y="11657"/>
                  <a:pt x="25352" y="11617"/>
                </a:cubicBezTo>
                <a:lnTo>
                  <a:pt x="25352" y="11468"/>
                </a:lnTo>
                <a:cubicBezTo>
                  <a:pt x="25350" y="11311"/>
                  <a:pt x="25348" y="11154"/>
                  <a:pt x="25342" y="10997"/>
                </a:cubicBezTo>
                <a:cubicBezTo>
                  <a:pt x="25331" y="10670"/>
                  <a:pt x="24874" y="10586"/>
                  <a:pt x="24751" y="10898"/>
                </a:cubicBezTo>
                <a:cubicBezTo>
                  <a:pt x="24736" y="10936"/>
                  <a:pt x="24730" y="10976"/>
                  <a:pt x="24732" y="11018"/>
                </a:cubicBezTo>
                <a:cubicBezTo>
                  <a:pt x="24740" y="11215"/>
                  <a:pt x="24742" y="11420"/>
                  <a:pt x="24742" y="11617"/>
                </a:cubicBezTo>
                <a:close/>
                <a:moveTo>
                  <a:pt x="24585" y="9226"/>
                </a:moveTo>
                <a:cubicBezTo>
                  <a:pt x="24640" y="9574"/>
                  <a:pt x="25145" y="9574"/>
                  <a:pt x="25191" y="9213"/>
                </a:cubicBezTo>
                <a:cubicBezTo>
                  <a:pt x="25193" y="9188"/>
                  <a:pt x="25193" y="9163"/>
                  <a:pt x="25189" y="9136"/>
                </a:cubicBezTo>
                <a:cubicBezTo>
                  <a:pt x="25159" y="8928"/>
                  <a:pt x="25124" y="8721"/>
                  <a:pt x="25080" y="8515"/>
                </a:cubicBezTo>
                <a:cubicBezTo>
                  <a:pt x="25008" y="8186"/>
                  <a:pt x="24535" y="8199"/>
                  <a:pt x="24480" y="8530"/>
                </a:cubicBezTo>
                <a:cubicBezTo>
                  <a:pt x="24472" y="8568"/>
                  <a:pt x="24474" y="8606"/>
                  <a:pt x="24482" y="8643"/>
                </a:cubicBezTo>
                <a:cubicBezTo>
                  <a:pt x="24522" y="8836"/>
                  <a:pt x="24556" y="9029"/>
                  <a:pt x="24585" y="9226"/>
                </a:cubicBezTo>
                <a:close/>
                <a:moveTo>
                  <a:pt x="23854" y="7090"/>
                </a:moveTo>
                <a:cubicBezTo>
                  <a:pt x="24055" y="7344"/>
                  <a:pt x="24472" y="7143"/>
                  <a:pt x="24384" y="6814"/>
                </a:cubicBezTo>
                <a:cubicBezTo>
                  <a:pt x="24373" y="6774"/>
                  <a:pt x="24355" y="6738"/>
                  <a:pt x="24327" y="6707"/>
                </a:cubicBezTo>
                <a:cubicBezTo>
                  <a:pt x="24181" y="6518"/>
                  <a:pt x="24002" y="6357"/>
                  <a:pt x="23801" y="6227"/>
                </a:cubicBezTo>
                <a:cubicBezTo>
                  <a:pt x="23512" y="6053"/>
                  <a:pt x="23189" y="6411"/>
                  <a:pt x="23405" y="6682"/>
                </a:cubicBezTo>
                <a:cubicBezTo>
                  <a:pt x="23426" y="6709"/>
                  <a:pt x="23453" y="6732"/>
                  <a:pt x="23483" y="6749"/>
                </a:cubicBezTo>
                <a:cubicBezTo>
                  <a:pt x="23623" y="6841"/>
                  <a:pt x="23749" y="6956"/>
                  <a:pt x="23854" y="7090"/>
                </a:cubicBezTo>
                <a:close/>
                <a:moveTo>
                  <a:pt x="21974" y="6707"/>
                </a:moveTo>
                <a:cubicBezTo>
                  <a:pt x="22303" y="6587"/>
                  <a:pt x="22209" y="6103"/>
                  <a:pt x="21859" y="6114"/>
                </a:cubicBezTo>
                <a:cubicBezTo>
                  <a:pt x="21829" y="6116"/>
                  <a:pt x="21800" y="6122"/>
                  <a:pt x="21771" y="6133"/>
                </a:cubicBezTo>
                <a:cubicBezTo>
                  <a:pt x="21567" y="6204"/>
                  <a:pt x="21368" y="6288"/>
                  <a:pt x="21175" y="6382"/>
                </a:cubicBezTo>
                <a:cubicBezTo>
                  <a:pt x="21022" y="6455"/>
                  <a:pt x="20957" y="6640"/>
                  <a:pt x="21033" y="6793"/>
                </a:cubicBezTo>
                <a:cubicBezTo>
                  <a:pt x="21108" y="6946"/>
                  <a:pt x="21293" y="7009"/>
                  <a:pt x="21446" y="6931"/>
                </a:cubicBezTo>
                <a:cubicBezTo>
                  <a:pt x="21618" y="6845"/>
                  <a:pt x="21794" y="6772"/>
                  <a:pt x="21974" y="6707"/>
                </a:cubicBezTo>
                <a:close/>
                <a:moveTo>
                  <a:pt x="19979" y="7887"/>
                </a:moveTo>
                <a:cubicBezTo>
                  <a:pt x="20033" y="7839"/>
                  <a:pt x="20071" y="7774"/>
                  <a:pt x="20081" y="7700"/>
                </a:cubicBezTo>
                <a:cubicBezTo>
                  <a:pt x="20121" y="7419"/>
                  <a:pt x="19792" y="7239"/>
                  <a:pt x="19578" y="7424"/>
                </a:cubicBezTo>
                <a:cubicBezTo>
                  <a:pt x="19413" y="7566"/>
                  <a:pt x="19258" y="7717"/>
                  <a:pt x="19113" y="7880"/>
                </a:cubicBezTo>
                <a:cubicBezTo>
                  <a:pt x="19002" y="8006"/>
                  <a:pt x="19013" y="8199"/>
                  <a:pt x="19140" y="8310"/>
                </a:cubicBezTo>
                <a:cubicBezTo>
                  <a:pt x="19266" y="8423"/>
                  <a:pt x="19459" y="8411"/>
                  <a:pt x="19570" y="8285"/>
                </a:cubicBezTo>
                <a:cubicBezTo>
                  <a:pt x="19698" y="8142"/>
                  <a:pt x="19834" y="8010"/>
                  <a:pt x="19979" y="7887"/>
                </a:cubicBezTo>
                <a:close/>
                <a:moveTo>
                  <a:pt x="18983" y="9723"/>
                </a:moveTo>
                <a:cubicBezTo>
                  <a:pt x="18977" y="9551"/>
                  <a:pt x="18832" y="9419"/>
                  <a:pt x="18660" y="9427"/>
                </a:cubicBezTo>
                <a:cubicBezTo>
                  <a:pt x="18491" y="9438"/>
                  <a:pt x="18361" y="9584"/>
                  <a:pt x="18373" y="9756"/>
                </a:cubicBezTo>
                <a:cubicBezTo>
                  <a:pt x="18386" y="9987"/>
                  <a:pt x="18430" y="10217"/>
                  <a:pt x="18507" y="10435"/>
                </a:cubicBezTo>
                <a:cubicBezTo>
                  <a:pt x="18627" y="10768"/>
                  <a:pt x="19124" y="10674"/>
                  <a:pt x="19101" y="10309"/>
                </a:cubicBezTo>
                <a:cubicBezTo>
                  <a:pt x="19098" y="10284"/>
                  <a:pt x="19092" y="10261"/>
                  <a:pt x="19084" y="10236"/>
                </a:cubicBezTo>
                <a:cubicBezTo>
                  <a:pt x="19027" y="10070"/>
                  <a:pt x="18994" y="9899"/>
                  <a:pt x="18983" y="9723"/>
                </a:cubicBezTo>
                <a:close/>
                <a:moveTo>
                  <a:pt x="20039" y="11613"/>
                </a:moveTo>
                <a:cubicBezTo>
                  <a:pt x="19796" y="11382"/>
                  <a:pt x="19402" y="11649"/>
                  <a:pt x="19553" y="11973"/>
                </a:cubicBezTo>
                <a:cubicBezTo>
                  <a:pt x="19570" y="12003"/>
                  <a:pt x="19589" y="12028"/>
                  <a:pt x="19614" y="12051"/>
                </a:cubicBezTo>
                <a:cubicBezTo>
                  <a:pt x="19763" y="12200"/>
                  <a:pt x="19922" y="12340"/>
                  <a:pt x="20086" y="12476"/>
                </a:cubicBezTo>
                <a:cubicBezTo>
                  <a:pt x="20213" y="12590"/>
                  <a:pt x="20410" y="12575"/>
                  <a:pt x="20521" y="12443"/>
                </a:cubicBezTo>
                <a:cubicBezTo>
                  <a:pt x="20633" y="12311"/>
                  <a:pt x="20612" y="12114"/>
                  <a:pt x="20475" y="12007"/>
                </a:cubicBezTo>
                <a:cubicBezTo>
                  <a:pt x="20327" y="11881"/>
                  <a:pt x="20180" y="11751"/>
                  <a:pt x="20039" y="11613"/>
                </a:cubicBezTo>
                <a:close/>
                <a:moveTo>
                  <a:pt x="21963" y="12759"/>
                </a:moveTo>
                <a:cubicBezTo>
                  <a:pt x="21630" y="12686"/>
                  <a:pt x="21444" y="13126"/>
                  <a:pt x="21733" y="13315"/>
                </a:cubicBezTo>
                <a:cubicBezTo>
                  <a:pt x="21762" y="13333"/>
                  <a:pt x="21794" y="13346"/>
                  <a:pt x="21827" y="13354"/>
                </a:cubicBezTo>
                <a:cubicBezTo>
                  <a:pt x="22035" y="13403"/>
                  <a:pt x="22244" y="13438"/>
                  <a:pt x="22454" y="13470"/>
                </a:cubicBezTo>
                <a:cubicBezTo>
                  <a:pt x="22785" y="13510"/>
                  <a:pt x="22936" y="13078"/>
                  <a:pt x="22653" y="12904"/>
                </a:cubicBezTo>
                <a:cubicBezTo>
                  <a:pt x="22617" y="12883"/>
                  <a:pt x="22579" y="12870"/>
                  <a:pt x="22538" y="12864"/>
                </a:cubicBezTo>
                <a:cubicBezTo>
                  <a:pt x="22345" y="12837"/>
                  <a:pt x="22152" y="12803"/>
                  <a:pt x="21963" y="12759"/>
                </a:cubicBezTo>
                <a:close/>
                <a:moveTo>
                  <a:pt x="26712" y="12751"/>
                </a:moveTo>
                <a:cubicBezTo>
                  <a:pt x="26379" y="12803"/>
                  <a:pt x="26362" y="13275"/>
                  <a:pt x="26689" y="13352"/>
                </a:cubicBezTo>
                <a:cubicBezTo>
                  <a:pt x="26727" y="13361"/>
                  <a:pt x="26765" y="13361"/>
                  <a:pt x="26802" y="13357"/>
                </a:cubicBezTo>
                <a:cubicBezTo>
                  <a:pt x="27006" y="13327"/>
                  <a:pt x="27211" y="13294"/>
                  <a:pt x="27414" y="13258"/>
                </a:cubicBezTo>
                <a:cubicBezTo>
                  <a:pt x="27739" y="13197"/>
                  <a:pt x="27754" y="12738"/>
                  <a:pt x="27425" y="12659"/>
                </a:cubicBezTo>
                <a:cubicBezTo>
                  <a:pt x="27387" y="12650"/>
                  <a:pt x="27347" y="12650"/>
                  <a:pt x="27307" y="12657"/>
                </a:cubicBezTo>
                <a:cubicBezTo>
                  <a:pt x="27110" y="12692"/>
                  <a:pt x="26911" y="12724"/>
                  <a:pt x="26712" y="12751"/>
                </a:cubicBezTo>
                <a:close/>
                <a:moveTo>
                  <a:pt x="29080" y="12286"/>
                </a:moveTo>
                <a:cubicBezTo>
                  <a:pt x="28917" y="12328"/>
                  <a:pt x="28818" y="12493"/>
                  <a:pt x="28860" y="12657"/>
                </a:cubicBezTo>
                <a:cubicBezTo>
                  <a:pt x="28900" y="12818"/>
                  <a:pt x="29066" y="12919"/>
                  <a:pt x="29229" y="12879"/>
                </a:cubicBezTo>
                <a:cubicBezTo>
                  <a:pt x="29428" y="12828"/>
                  <a:pt x="29627" y="12778"/>
                  <a:pt x="29826" y="12724"/>
                </a:cubicBezTo>
                <a:cubicBezTo>
                  <a:pt x="30170" y="12623"/>
                  <a:pt x="30099" y="12124"/>
                  <a:pt x="29738" y="12124"/>
                </a:cubicBezTo>
                <a:cubicBezTo>
                  <a:pt x="29713" y="12124"/>
                  <a:pt x="29688" y="12128"/>
                  <a:pt x="29665" y="12135"/>
                </a:cubicBezTo>
                <a:cubicBezTo>
                  <a:pt x="29470" y="12187"/>
                  <a:pt x="29275" y="12237"/>
                  <a:pt x="29080" y="12286"/>
                </a:cubicBezTo>
                <a:close/>
                <a:moveTo>
                  <a:pt x="31396" y="11602"/>
                </a:moveTo>
                <a:cubicBezTo>
                  <a:pt x="31076" y="11718"/>
                  <a:pt x="31151" y="12198"/>
                  <a:pt x="31501" y="12198"/>
                </a:cubicBezTo>
                <a:cubicBezTo>
                  <a:pt x="31535" y="12196"/>
                  <a:pt x="31566" y="12191"/>
                  <a:pt x="31595" y="12181"/>
                </a:cubicBezTo>
                <a:cubicBezTo>
                  <a:pt x="31790" y="12114"/>
                  <a:pt x="31985" y="12045"/>
                  <a:pt x="32178" y="11973"/>
                </a:cubicBezTo>
                <a:cubicBezTo>
                  <a:pt x="32482" y="11862"/>
                  <a:pt x="32425" y="11403"/>
                  <a:pt x="32086" y="11380"/>
                </a:cubicBezTo>
                <a:cubicBezTo>
                  <a:pt x="32044" y="11380"/>
                  <a:pt x="32004" y="11387"/>
                  <a:pt x="31966" y="11399"/>
                </a:cubicBezTo>
                <a:cubicBezTo>
                  <a:pt x="31776" y="11470"/>
                  <a:pt x="31587" y="11537"/>
                  <a:pt x="31396" y="11602"/>
                </a:cubicBezTo>
                <a:close/>
                <a:moveTo>
                  <a:pt x="33645" y="10718"/>
                </a:moveTo>
                <a:cubicBezTo>
                  <a:pt x="33343" y="10852"/>
                  <a:pt x="33444" y="11311"/>
                  <a:pt x="33783" y="11301"/>
                </a:cubicBezTo>
                <a:cubicBezTo>
                  <a:pt x="33823" y="11299"/>
                  <a:pt x="33859" y="11290"/>
                  <a:pt x="33894" y="11273"/>
                </a:cubicBezTo>
                <a:cubicBezTo>
                  <a:pt x="34083" y="11190"/>
                  <a:pt x="34269" y="11104"/>
                  <a:pt x="34456" y="11014"/>
                </a:cubicBezTo>
                <a:cubicBezTo>
                  <a:pt x="34756" y="10869"/>
                  <a:pt x="34642" y="10412"/>
                  <a:pt x="34299" y="10435"/>
                </a:cubicBezTo>
                <a:cubicBezTo>
                  <a:pt x="34261" y="10437"/>
                  <a:pt x="34225" y="10448"/>
                  <a:pt x="34192" y="10464"/>
                </a:cubicBezTo>
                <a:cubicBezTo>
                  <a:pt x="34010" y="10550"/>
                  <a:pt x="33827" y="10634"/>
                  <a:pt x="33645" y="10718"/>
                </a:cubicBezTo>
                <a:close/>
                <a:moveTo>
                  <a:pt x="35797" y="9626"/>
                </a:moveTo>
                <a:cubicBezTo>
                  <a:pt x="35510" y="9790"/>
                  <a:pt x="35651" y="10238"/>
                  <a:pt x="35996" y="10194"/>
                </a:cubicBezTo>
                <a:cubicBezTo>
                  <a:pt x="36034" y="10188"/>
                  <a:pt x="36070" y="10175"/>
                  <a:pt x="36101" y="10156"/>
                </a:cubicBezTo>
                <a:cubicBezTo>
                  <a:pt x="36279" y="10054"/>
                  <a:pt x="36459" y="9951"/>
                  <a:pt x="36636" y="9842"/>
                </a:cubicBezTo>
                <a:cubicBezTo>
                  <a:pt x="36776" y="9754"/>
                  <a:pt x="36820" y="9567"/>
                  <a:pt x="36732" y="9425"/>
                </a:cubicBezTo>
                <a:cubicBezTo>
                  <a:pt x="36646" y="9282"/>
                  <a:pt x="36459" y="9236"/>
                  <a:pt x="36317" y="9320"/>
                </a:cubicBezTo>
                <a:cubicBezTo>
                  <a:pt x="36145" y="9425"/>
                  <a:pt x="35971" y="9526"/>
                  <a:pt x="35797" y="9626"/>
                </a:cubicBezTo>
                <a:close/>
                <a:moveTo>
                  <a:pt x="37824" y="8325"/>
                </a:moveTo>
                <a:cubicBezTo>
                  <a:pt x="37558" y="8520"/>
                  <a:pt x="37744" y="8945"/>
                  <a:pt x="38079" y="8868"/>
                </a:cubicBezTo>
                <a:cubicBezTo>
                  <a:pt x="38117" y="8857"/>
                  <a:pt x="38153" y="8840"/>
                  <a:pt x="38184" y="8817"/>
                </a:cubicBezTo>
                <a:cubicBezTo>
                  <a:pt x="38350" y="8696"/>
                  <a:pt x="38515" y="8574"/>
                  <a:pt x="38681" y="8448"/>
                </a:cubicBezTo>
                <a:cubicBezTo>
                  <a:pt x="38893" y="8283"/>
                  <a:pt x="38800" y="7939"/>
                  <a:pt x="38534" y="7903"/>
                </a:cubicBezTo>
                <a:cubicBezTo>
                  <a:pt x="38452" y="7893"/>
                  <a:pt x="38371" y="7914"/>
                  <a:pt x="38308" y="7964"/>
                </a:cubicBezTo>
                <a:cubicBezTo>
                  <a:pt x="38147" y="8088"/>
                  <a:pt x="37985" y="8207"/>
                  <a:pt x="37824" y="8325"/>
                </a:cubicBezTo>
                <a:close/>
                <a:moveTo>
                  <a:pt x="39683" y="6801"/>
                </a:moveTo>
                <a:cubicBezTo>
                  <a:pt x="39561" y="6916"/>
                  <a:pt x="39555" y="7109"/>
                  <a:pt x="39670" y="7233"/>
                </a:cubicBezTo>
                <a:cubicBezTo>
                  <a:pt x="39785" y="7356"/>
                  <a:pt x="39980" y="7363"/>
                  <a:pt x="40102" y="7245"/>
                </a:cubicBezTo>
                <a:cubicBezTo>
                  <a:pt x="40255" y="7105"/>
                  <a:pt x="40406" y="6960"/>
                  <a:pt x="40552" y="6814"/>
                </a:cubicBezTo>
                <a:cubicBezTo>
                  <a:pt x="40666" y="6694"/>
                  <a:pt x="40663" y="6504"/>
                  <a:pt x="40544" y="6386"/>
                </a:cubicBezTo>
                <a:cubicBezTo>
                  <a:pt x="40427" y="6271"/>
                  <a:pt x="40236" y="6269"/>
                  <a:pt x="40117" y="6384"/>
                </a:cubicBezTo>
                <a:cubicBezTo>
                  <a:pt x="39976" y="6527"/>
                  <a:pt x="39831" y="6665"/>
                  <a:pt x="39685" y="6799"/>
                </a:cubicBezTo>
                <a:close/>
                <a:moveTo>
                  <a:pt x="41326" y="5051"/>
                </a:moveTo>
                <a:cubicBezTo>
                  <a:pt x="41219" y="5181"/>
                  <a:pt x="41240" y="5374"/>
                  <a:pt x="41370" y="5481"/>
                </a:cubicBezTo>
                <a:cubicBezTo>
                  <a:pt x="41502" y="5586"/>
                  <a:pt x="41695" y="5567"/>
                  <a:pt x="41799" y="5435"/>
                </a:cubicBezTo>
                <a:cubicBezTo>
                  <a:pt x="41931" y="5273"/>
                  <a:pt x="42059" y="5110"/>
                  <a:pt x="42183" y="4942"/>
                </a:cubicBezTo>
                <a:cubicBezTo>
                  <a:pt x="42388" y="4661"/>
                  <a:pt x="42040" y="4311"/>
                  <a:pt x="41757" y="4515"/>
                </a:cubicBezTo>
                <a:cubicBezTo>
                  <a:pt x="41732" y="4531"/>
                  <a:pt x="41711" y="4555"/>
                  <a:pt x="41692" y="4580"/>
                </a:cubicBezTo>
                <a:cubicBezTo>
                  <a:pt x="41573" y="4739"/>
                  <a:pt x="41449" y="4896"/>
                  <a:pt x="41326" y="5051"/>
                </a:cubicBezTo>
                <a:close/>
                <a:moveTo>
                  <a:pt x="42686" y="3081"/>
                </a:moveTo>
                <a:cubicBezTo>
                  <a:pt x="42518" y="3370"/>
                  <a:pt x="42874" y="3683"/>
                  <a:pt x="43143" y="3469"/>
                </a:cubicBezTo>
                <a:cubicBezTo>
                  <a:pt x="43172" y="3448"/>
                  <a:pt x="43195" y="3419"/>
                  <a:pt x="43214" y="3387"/>
                </a:cubicBezTo>
                <a:lnTo>
                  <a:pt x="43287" y="3257"/>
                </a:lnTo>
                <a:lnTo>
                  <a:pt x="43424" y="3014"/>
                </a:lnTo>
                <a:lnTo>
                  <a:pt x="43516" y="2840"/>
                </a:lnTo>
                <a:cubicBezTo>
                  <a:pt x="43673" y="2534"/>
                  <a:pt x="43281" y="2232"/>
                  <a:pt x="43023" y="2490"/>
                </a:cubicBezTo>
                <a:cubicBezTo>
                  <a:pt x="43004" y="2511"/>
                  <a:pt x="42988" y="2534"/>
                  <a:pt x="42973" y="2559"/>
                </a:cubicBezTo>
                <a:lnTo>
                  <a:pt x="42887" y="2723"/>
                </a:lnTo>
                <a:lnTo>
                  <a:pt x="42757" y="295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91716189" name="Google Shape;1786;p99"/>
          <p:cNvSpPr/>
          <p:nvPr/>
        </p:nvSpPr>
        <p:spPr bwMode="auto">
          <a:xfrm>
            <a:off x="2236463" y="43748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17931034" name="Google Shape;1787;p99"/>
          <p:cNvSpPr/>
          <p:nvPr/>
        </p:nvSpPr>
        <p:spPr bwMode="auto">
          <a:xfrm rot="1833251" flipH="1">
            <a:off x="354747" y="3617896"/>
            <a:ext cx="118422" cy="118464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53931068" name="Google Shape;1788;p99"/>
          <p:cNvSpPr/>
          <p:nvPr/>
        </p:nvSpPr>
        <p:spPr bwMode="auto">
          <a:xfrm rot="1833251" flipH="1">
            <a:off x="8181497" y="2907934"/>
            <a:ext cx="118422" cy="118464"/>
          </a:xfrm>
          <a:custGeom>
            <a:avLst/>
            <a:gdLst/>
            <a:ahLst/>
            <a:cxnLst/>
            <a:rect l="l" t="t" r="r" b="b"/>
            <a:pathLst>
              <a:path w="2845" h="2846" fill="norm" stroke="1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07245767" name="Google Shape;1789;p99"/>
          <p:cNvSpPr/>
          <p:nvPr/>
        </p:nvSpPr>
        <p:spPr bwMode="auto">
          <a:xfrm>
            <a:off x="6604179" y="2390059"/>
            <a:ext cx="485025" cy="363425"/>
          </a:xfrm>
          <a:custGeom>
            <a:avLst/>
            <a:gdLst/>
            <a:ahLst/>
            <a:cxnLst/>
            <a:rect l="l" t="t" r="r" b="b"/>
            <a:pathLst>
              <a:path w="19401" h="14537" fill="norm" stroke="1" extrusionOk="0">
                <a:moveTo>
                  <a:pt x="10940" y="280"/>
                </a:moveTo>
                <a:cubicBezTo>
                  <a:pt x="15402" y="787"/>
                  <a:pt x="18256" y="3469"/>
                  <a:pt x="19088" y="7847"/>
                </a:cubicBezTo>
                <a:cubicBezTo>
                  <a:pt x="19363" y="9295"/>
                  <a:pt x="19400" y="10907"/>
                  <a:pt x="19157" y="12366"/>
                </a:cubicBezTo>
                <a:cubicBezTo>
                  <a:pt x="19092" y="12755"/>
                  <a:pt x="18770" y="14537"/>
                  <a:pt x="18112" y="14384"/>
                </a:cubicBezTo>
                <a:cubicBezTo>
                  <a:pt x="16619" y="14032"/>
                  <a:pt x="15136" y="13562"/>
                  <a:pt x="13685" y="13061"/>
                </a:cubicBezTo>
                <a:cubicBezTo>
                  <a:pt x="12051" y="12498"/>
                  <a:pt x="10431" y="11879"/>
                  <a:pt x="8823" y="11242"/>
                </a:cubicBezTo>
                <a:cubicBezTo>
                  <a:pt x="5986" y="10113"/>
                  <a:pt x="3182" y="8904"/>
                  <a:pt x="361" y="7740"/>
                </a:cubicBezTo>
                <a:cubicBezTo>
                  <a:pt x="126" y="7648"/>
                  <a:pt x="0" y="7376"/>
                  <a:pt x="145" y="7152"/>
                </a:cubicBezTo>
                <a:cubicBezTo>
                  <a:pt x="526" y="6563"/>
                  <a:pt x="914" y="5978"/>
                  <a:pt x="1331" y="5410"/>
                </a:cubicBezTo>
                <a:cubicBezTo>
                  <a:pt x="1874" y="4670"/>
                  <a:pt x="2461" y="3972"/>
                  <a:pt x="3073" y="3289"/>
                </a:cubicBezTo>
                <a:cubicBezTo>
                  <a:pt x="5193" y="917"/>
                  <a:pt x="7794" y="1"/>
                  <a:pt x="10942" y="280"/>
                </a:cubicBezTo>
                <a:close/>
                <a:moveTo>
                  <a:pt x="6656" y="1600"/>
                </a:moveTo>
                <a:cubicBezTo>
                  <a:pt x="5854" y="1898"/>
                  <a:pt x="5114" y="2331"/>
                  <a:pt x="4498" y="2927"/>
                </a:cubicBezTo>
                <a:cubicBezTo>
                  <a:pt x="4540" y="2989"/>
                  <a:pt x="4584" y="3050"/>
                  <a:pt x="4634" y="3107"/>
                </a:cubicBezTo>
                <a:cubicBezTo>
                  <a:pt x="5152" y="3515"/>
                  <a:pt x="4598" y="4088"/>
                  <a:pt x="4087" y="3687"/>
                </a:cubicBezTo>
                <a:cubicBezTo>
                  <a:pt x="4081" y="3681"/>
                  <a:pt x="4074" y="3675"/>
                  <a:pt x="4068" y="3668"/>
                </a:cubicBezTo>
                <a:cubicBezTo>
                  <a:pt x="4022" y="3620"/>
                  <a:pt x="3976" y="3574"/>
                  <a:pt x="3928" y="3528"/>
                </a:cubicBezTo>
                <a:cubicBezTo>
                  <a:pt x="3502" y="3989"/>
                  <a:pt x="3091" y="4465"/>
                  <a:pt x="2693" y="4953"/>
                </a:cubicBezTo>
                <a:cubicBezTo>
                  <a:pt x="2804" y="5037"/>
                  <a:pt x="2924" y="5114"/>
                  <a:pt x="3047" y="5179"/>
                </a:cubicBezTo>
                <a:cubicBezTo>
                  <a:pt x="3161" y="5236"/>
                  <a:pt x="3238" y="5345"/>
                  <a:pt x="3251" y="5471"/>
                </a:cubicBezTo>
                <a:cubicBezTo>
                  <a:pt x="3286" y="5785"/>
                  <a:pt x="2951" y="6028"/>
                  <a:pt x="2660" y="5877"/>
                </a:cubicBezTo>
                <a:cubicBezTo>
                  <a:pt x="2507" y="5796"/>
                  <a:pt x="2362" y="5701"/>
                  <a:pt x="2224" y="5596"/>
                </a:cubicBezTo>
                <a:cubicBezTo>
                  <a:pt x="1974" y="5949"/>
                  <a:pt x="1710" y="6288"/>
                  <a:pt x="1442" y="6628"/>
                </a:cubicBezTo>
                <a:cubicBezTo>
                  <a:pt x="1392" y="6688"/>
                  <a:pt x="1186" y="6940"/>
                  <a:pt x="1128" y="7053"/>
                </a:cubicBezTo>
                <a:cubicBezTo>
                  <a:pt x="1455" y="7340"/>
                  <a:pt x="3496" y="8147"/>
                  <a:pt x="3833" y="8281"/>
                </a:cubicBezTo>
                <a:cubicBezTo>
                  <a:pt x="5694" y="9015"/>
                  <a:pt x="7583" y="9700"/>
                  <a:pt x="9467" y="10371"/>
                </a:cubicBezTo>
                <a:cubicBezTo>
                  <a:pt x="11317" y="11031"/>
                  <a:pt x="13172" y="11680"/>
                  <a:pt x="15033" y="12315"/>
                </a:cubicBezTo>
                <a:cubicBezTo>
                  <a:pt x="15976" y="12638"/>
                  <a:pt x="16923" y="12969"/>
                  <a:pt x="17871" y="13275"/>
                </a:cubicBezTo>
                <a:cubicBezTo>
                  <a:pt x="18034" y="12804"/>
                  <a:pt x="18160" y="12320"/>
                  <a:pt x="18252" y="11827"/>
                </a:cubicBezTo>
                <a:cubicBezTo>
                  <a:pt x="18105" y="11722"/>
                  <a:pt x="17959" y="11617"/>
                  <a:pt x="17799" y="11534"/>
                </a:cubicBezTo>
                <a:cubicBezTo>
                  <a:pt x="17686" y="11479"/>
                  <a:pt x="17609" y="11368"/>
                  <a:pt x="17596" y="11244"/>
                </a:cubicBezTo>
                <a:cubicBezTo>
                  <a:pt x="17560" y="10930"/>
                  <a:pt x="17896" y="10685"/>
                  <a:pt x="18187" y="10838"/>
                </a:cubicBezTo>
                <a:cubicBezTo>
                  <a:pt x="18252" y="10871"/>
                  <a:pt x="18315" y="10909"/>
                  <a:pt x="18378" y="10949"/>
                </a:cubicBezTo>
                <a:cubicBezTo>
                  <a:pt x="18438" y="10329"/>
                  <a:pt x="18447" y="9706"/>
                  <a:pt x="18403" y="9086"/>
                </a:cubicBezTo>
                <a:cubicBezTo>
                  <a:pt x="18212" y="9044"/>
                  <a:pt x="18019" y="9004"/>
                  <a:pt x="17826" y="8998"/>
                </a:cubicBezTo>
                <a:cubicBezTo>
                  <a:pt x="17307" y="8987"/>
                  <a:pt x="17315" y="8189"/>
                  <a:pt x="17835" y="8201"/>
                </a:cubicBezTo>
                <a:cubicBezTo>
                  <a:pt x="17994" y="8206"/>
                  <a:pt x="18156" y="8225"/>
                  <a:pt x="18311" y="8256"/>
                </a:cubicBezTo>
                <a:cubicBezTo>
                  <a:pt x="18214" y="7592"/>
                  <a:pt x="18051" y="6938"/>
                  <a:pt x="17822" y="6305"/>
                </a:cubicBezTo>
                <a:cubicBezTo>
                  <a:pt x="17726" y="6351"/>
                  <a:pt x="17625" y="6389"/>
                  <a:pt x="17521" y="6418"/>
                </a:cubicBezTo>
                <a:cubicBezTo>
                  <a:pt x="17324" y="6468"/>
                  <a:pt x="17116" y="6422"/>
                  <a:pt x="17007" y="6236"/>
                </a:cubicBezTo>
                <a:cubicBezTo>
                  <a:pt x="17003" y="6229"/>
                  <a:pt x="16999" y="6221"/>
                  <a:pt x="16997" y="6215"/>
                </a:cubicBezTo>
                <a:cubicBezTo>
                  <a:pt x="16848" y="5865"/>
                  <a:pt x="17236" y="5676"/>
                  <a:pt x="17491" y="5584"/>
                </a:cubicBezTo>
                <a:lnTo>
                  <a:pt x="17523" y="5569"/>
                </a:lnTo>
                <a:cubicBezTo>
                  <a:pt x="17181" y="4819"/>
                  <a:pt x="16730" y="4123"/>
                  <a:pt x="16183" y="3505"/>
                </a:cubicBezTo>
                <a:cubicBezTo>
                  <a:pt x="16062" y="3576"/>
                  <a:pt x="15949" y="3664"/>
                  <a:pt x="15848" y="3765"/>
                </a:cubicBezTo>
                <a:cubicBezTo>
                  <a:pt x="15477" y="4127"/>
                  <a:pt x="14918" y="3562"/>
                  <a:pt x="15286" y="3199"/>
                </a:cubicBezTo>
                <a:cubicBezTo>
                  <a:pt x="15387" y="3100"/>
                  <a:pt x="15496" y="3010"/>
                  <a:pt x="15611" y="2931"/>
                </a:cubicBezTo>
                <a:cubicBezTo>
                  <a:pt x="14880" y="2273"/>
                  <a:pt x="14019" y="1776"/>
                  <a:pt x="13084" y="1476"/>
                </a:cubicBezTo>
                <a:cubicBezTo>
                  <a:pt x="12902" y="1753"/>
                  <a:pt x="12570" y="2168"/>
                  <a:pt x="12283" y="2088"/>
                </a:cubicBezTo>
                <a:cubicBezTo>
                  <a:pt x="12074" y="2030"/>
                  <a:pt x="11925" y="1789"/>
                  <a:pt x="12011" y="1577"/>
                </a:cubicBezTo>
                <a:cubicBezTo>
                  <a:pt x="12057" y="1464"/>
                  <a:pt x="12105" y="1353"/>
                  <a:pt x="12160" y="1244"/>
                </a:cubicBezTo>
                <a:cubicBezTo>
                  <a:pt x="12132" y="1237"/>
                  <a:pt x="12109" y="1233"/>
                  <a:pt x="12084" y="1229"/>
                </a:cubicBezTo>
                <a:cubicBezTo>
                  <a:pt x="11512" y="1128"/>
                  <a:pt x="10932" y="1070"/>
                  <a:pt x="10351" y="1051"/>
                </a:cubicBezTo>
                <a:cubicBezTo>
                  <a:pt x="10309" y="1158"/>
                  <a:pt x="10271" y="1265"/>
                  <a:pt x="10242" y="1376"/>
                </a:cubicBezTo>
                <a:cubicBezTo>
                  <a:pt x="10110" y="1877"/>
                  <a:pt x="9339" y="1673"/>
                  <a:pt x="9471" y="1168"/>
                </a:cubicBezTo>
                <a:cubicBezTo>
                  <a:pt x="9481" y="1130"/>
                  <a:pt x="9492" y="1093"/>
                  <a:pt x="9504" y="1055"/>
                </a:cubicBezTo>
                <a:cubicBezTo>
                  <a:pt x="8811" y="1080"/>
                  <a:pt x="8123" y="1179"/>
                  <a:pt x="7451" y="1348"/>
                </a:cubicBezTo>
                <a:cubicBezTo>
                  <a:pt x="7444" y="1501"/>
                  <a:pt x="7455" y="1659"/>
                  <a:pt x="7455" y="1812"/>
                </a:cubicBezTo>
                <a:cubicBezTo>
                  <a:pt x="7455" y="2329"/>
                  <a:pt x="6656" y="2329"/>
                  <a:pt x="6656" y="1812"/>
                </a:cubicBezTo>
                <a:cubicBezTo>
                  <a:pt x="6656" y="1740"/>
                  <a:pt x="6656" y="1669"/>
                  <a:pt x="6654" y="1598"/>
                </a:cubicBezTo>
                <a:close/>
                <a:moveTo>
                  <a:pt x="9695" y="7491"/>
                </a:moveTo>
                <a:cubicBezTo>
                  <a:pt x="9695" y="7489"/>
                  <a:pt x="9697" y="7487"/>
                  <a:pt x="9699" y="7485"/>
                </a:cubicBezTo>
                <a:cubicBezTo>
                  <a:pt x="10053" y="7051"/>
                  <a:pt x="11692" y="3388"/>
                  <a:pt x="11709" y="2891"/>
                </a:cubicBezTo>
                <a:cubicBezTo>
                  <a:pt x="11717" y="2662"/>
                  <a:pt x="11663" y="2436"/>
                  <a:pt x="11500" y="2266"/>
                </a:cubicBezTo>
                <a:cubicBezTo>
                  <a:pt x="11047" y="1803"/>
                  <a:pt x="10022" y="2044"/>
                  <a:pt x="9479" y="2199"/>
                </a:cubicBezTo>
                <a:cubicBezTo>
                  <a:pt x="8934" y="2354"/>
                  <a:pt x="8312" y="2585"/>
                  <a:pt x="7801" y="2841"/>
                </a:cubicBezTo>
                <a:cubicBezTo>
                  <a:pt x="6956" y="3264"/>
                  <a:pt x="4309" y="4500"/>
                  <a:pt x="4418" y="5615"/>
                </a:cubicBezTo>
                <a:cubicBezTo>
                  <a:pt x="4437" y="5806"/>
                  <a:pt x="4529" y="5967"/>
                  <a:pt x="4667" y="6102"/>
                </a:cubicBezTo>
                <a:cubicBezTo>
                  <a:pt x="4670" y="6104"/>
                  <a:pt x="4674" y="6108"/>
                  <a:pt x="4678" y="6110"/>
                </a:cubicBezTo>
                <a:cubicBezTo>
                  <a:pt x="4871" y="6271"/>
                  <a:pt x="5286" y="6460"/>
                  <a:pt x="5516" y="6569"/>
                </a:cubicBezTo>
                <a:cubicBezTo>
                  <a:pt x="5990" y="6793"/>
                  <a:pt x="6478" y="6999"/>
                  <a:pt x="6971" y="7183"/>
                </a:cubicBezTo>
                <a:cubicBezTo>
                  <a:pt x="7509" y="7382"/>
                  <a:pt x="9226" y="8021"/>
                  <a:pt x="9693" y="7491"/>
                </a:cubicBezTo>
                <a:close/>
                <a:moveTo>
                  <a:pt x="15999" y="9966"/>
                </a:moveTo>
                <a:cubicBezTo>
                  <a:pt x="16431" y="8929"/>
                  <a:pt x="16110" y="7175"/>
                  <a:pt x="15775" y="6143"/>
                </a:cubicBezTo>
                <a:cubicBezTo>
                  <a:pt x="15523" y="5366"/>
                  <a:pt x="15140" y="4555"/>
                  <a:pt x="14607" y="3930"/>
                </a:cubicBezTo>
                <a:cubicBezTo>
                  <a:pt x="14182" y="3434"/>
                  <a:pt x="13061" y="2218"/>
                  <a:pt x="12332" y="2478"/>
                </a:cubicBezTo>
                <a:cubicBezTo>
                  <a:pt x="12103" y="2560"/>
                  <a:pt x="11971" y="2757"/>
                  <a:pt x="11898" y="2977"/>
                </a:cubicBezTo>
                <a:cubicBezTo>
                  <a:pt x="11481" y="4213"/>
                  <a:pt x="10911" y="5395"/>
                  <a:pt x="10391" y="6590"/>
                </a:cubicBezTo>
                <a:cubicBezTo>
                  <a:pt x="10148" y="7149"/>
                  <a:pt x="9953" y="7717"/>
                  <a:pt x="10584" y="8109"/>
                </a:cubicBezTo>
                <a:cubicBezTo>
                  <a:pt x="10839" y="8266"/>
                  <a:pt x="11254" y="8419"/>
                  <a:pt x="11535" y="8535"/>
                </a:cubicBezTo>
                <a:cubicBezTo>
                  <a:pt x="12065" y="8748"/>
                  <a:pt x="12602" y="8954"/>
                  <a:pt x="13138" y="9155"/>
                </a:cubicBezTo>
                <a:cubicBezTo>
                  <a:pt x="13736" y="9379"/>
                  <a:pt x="14335" y="9599"/>
                  <a:pt x="14939" y="9809"/>
                </a:cubicBezTo>
                <a:cubicBezTo>
                  <a:pt x="15138" y="9878"/>
                  <a:pt x="15339" y="9949"/>
                  <a:pt x="15540" y="10012"/>
                </a:cubicBezTo>
                <a:cubicBezTo>
                  <a:pt x="15674" y="10054"/>
                  <a:pt x="15917" y="10159"/>
                  <a:pt x="15999" y="9966"/>
                </a:cubicBezTo>
                <a:close/>
                <a:moveTo>
                  <a:pt x="5548" y="5387"/>
                </a:moveTo>
                <a:cubicBezTo>
                  <a:pt x="5759" y="5464"/>
                  <a:pt x="5971" y="5563"/>
                  <a:pt x="6164" y="5651"/>
                </a:cubicBezTo>
                <a:cubicBezTo>
                  <a:pt x="6526" y="5817"/>
                  <a:pt x="6887" y="5988"/>
                  <a:pt x="7251" y="6146"/>
                </a:cubicBezTo>
                <a:cubicBezTo>
                  <a:pt x="7692" y="6336"/>
                  <a:pt x="8197" y="6540"/>
                  <a:pt x="8672" y="6613"/>
                </a:cubicBezTo>
                <a:cubicBezTo>
                  <a:pt x="9326" y="6718"/>
                  <a:pt x="9951" y="5244"/>
                  <a:pt x="10131" y="4785"/>
                </a:cubicBezTo>
                <a:cubicBezTo>
                  <a:pt x="10345" y="4245"/>
                  <a:pt x="10517" y="3687"/>
                  <a:pt x="10647" y="3119"/>
                </a:cubicBezTo>
                <a:cubicBezTo>
                  <a:pt x="10661" y="3044"/>
                  <a:pt x="10691" y="2885"/>
                  <a:pt x="10640" y="2818"/>
                </a:cubicBezTo>
                <a:cubicBezTo>
                  <a:pt x="10559" y="2706"/>
                  <a:pt x="10181" y="2803"/>
                  <a:pt x="10083" y="2832"/>
                </a:cubicBezTo>
                <a:cubicBezTo>
                  <a:pt x="9442" y="3015"/>
                  <a:pt x="8794" y="3312"/>
                  <a:pt x="8203" y="3622"/>
                </a:cubicBezTo>
                <a:cubicBezTo>
                  <a:pt x="7549" y="3962"/>
                  <a:pt x="6920" y="4345"/>
                  <a:pt x="6319" y="4771"/>
                </a:cubicBezTo>
                <a:cubicBezTo>
                  <a:pt x="6174" y="4873"/>
                  <a:pt x="5772" y="5165"/>
                  <a:pt x="5548" y="5387"/>
                </a:cubicBezTo>
                <a:close/>
                <a:moveTo>
                  <a:pt x="15330" y="8992"/>
                </a:moveTo>
                <a:cubicBezTo>
                  <a:pt x="15565" y="6644"/>
                  <a:pt x="14872" y="4725"/>
                  <a:pt x="12793" y="3484"/>
                </a:cubicBezTo>
                <a:cubicBezTo>
                  <a:pt x="12382" y="4146"/>
                  <a:pt x="12038" y="4897"/>
                  <a:pt x="11715" y="5599"/>
                </a:cubicBezTo>
                <a:cubicBezTo>
                  <a:pt x="11577" y="5900"/>
                  <a:pt x="11441" y="6202"/>
                  <a:pt x="11303" y="6502"/>
                </a:cubicBezTo>
                <a:cubicBezTo>
                  <a:pt x="11265" y="6584"/>
                  <a:pt x="11225" y="6665"/>
                  <a:pt x="11183" y="6747"/>
                </a:cubicBezTo>
                <a:cubicBezTo>
                  <a:pt x="11110" y="6892"/>
                  <a:pt x="10961" y="7181"/>
                  <a:pt x="11005" y="7346"/>
                </a:cubicBezTo>
                <a:cubicBezTo>
                  <a:pt x="11030" y="7439"/>
                  <a:pt x="11116" y="7495"/>
                  <a:pt x="11198" y="7533"/>
                </a:cubicBezTo>
                <a:cubicBezTo>
                  <a:pt x="12526" y="8147"/>
                  <a:pt x="13910" y="8635"/>
                  <a:pt x="15330" y="89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81582873" name="Google Shape;1790;p99"/>
          <p:cNvSpPr/>
          <p:nvPr/>
        </p:nvSpPr>
        <p:spPr bwMode="auto">
          <a:xfrm>
            <a:off x="7029663" y="1730433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hanks" preserve="0" showMasterPhAnim="0" showMasterSp="1" userDrawn="1">
  <p:cSld name="CUSTOM_10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5784691" name="Google Shape;1792;p100"/>
          <p:cNvSpPr txBox="1"/>
          <p:nvPr>
            <p:ph type="ctrTitle"/>
          </p:nvPr>
        </p:nvSpPr>
        <p:spPr bwMode="auto">
          <a:xfrm flipH="1">
            <a:off x="4497000" y="1037133"/>
            <a:ext cx="322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37751611" name="Google Shape;1793;p100"/>
          <p:cNvSpPr txBox="1"/>
          <p:nvPr>
            <p:ph type="subTitle" idx="1"/>
          </p:nvPr>
        </p:nvSpPr>
        <p:spPr bwMode="auto">
          <a:xfrm>
            <a:off x="4497000" y="1635025"/>
            <a:ext cx="45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4351460" name="Google Shape;1794;p100"/>
          <p:cNvSpPr/>
          <p:nvPr/>
        </p:nvSpPr>
        <p:spPr bwMode="auto">
          <a:xfrm rot="5400000">
            <a:off x="1399755" y="280824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fill="norm" stroke="1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914458412" name="Google Shape;1795;p100"/>
          <p:cNvGrpSpPr/>
          <p:nvPr/>
        </p:nvGrpSpPr>
        <p:grpSpPr bwMode="auto">
          <a:xfrm rot="2469396" flipH="1">
            <a:off x="3039302" y="4343095"/>
            <a:ext cx="306762" cy="476331"/>
            <a:chOff x="4452729" y="352000"/>
            <a:chExt cx="225596" cy="350302"/>
          </a:xfrm>
        </p:grpSpPr>
        <p:sp>
          <p:nvSpPr>
            <p:cNvPr id="1796" name="Google Shape;1796;p100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7" name="Google Shape;1797;p100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8" name="Google Shape;1798;p100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78649525" name="Google Shape;1799;p100"/>
          <p:cNvGrpSpPr/>
          <p:nvPr/>
        </p:nvGrpSpPr>
        <p:grpSpPr bwMode="auto">
          <a:xfrm rot="-2370207" flipH="1">
            <a:off x="7892049" y="356247"/>
            <a:ext cx="306765" cy="476344"/>
            <a:chOff x="4452729" y="352000"/>
            <a:chExt cx="225596" cy="350302"/>
          </a:xfrm>
        </p:grpSpPr>
        <p:sp>
          <p:nvSpPr>
            <p:cNvPr id="1800" name="Google Shape;1800;p100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1" name="Google Shape;1801;p100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2" name="Google Shape;1802;p100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" preserve="0" showMasterPhAnim="0" showMasterSp="1" userDrawn="1">
  <p:cSld name="CUSTOM_1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972452" name="Google Shape;1804;p101"/>
          <p:cNvSpPr/>
          <p:nvPr>
            <p:ph type="pic" idx="2"/>
          </p:nvPr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theme" Target="../theme/theme1.xml"/><Relationship Id="rId54" Type="http://schemas.openxmlformats.org/officeDocument/2006/relationships/image" Target="../media/image1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2.xml"/><Relationship Id="rId51" Type="http://schemas.openxmlformats.org/officeDocument/2006/relationships/theme" Target="../theme/theme2.xml"/><Relationship Id="rId5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blipFill>
          <a:blip r:embed="rId54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5750518" name="Google Shape;6;p1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85884674" name="Google Shape;7;p1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1pPr>
            <a:lvl2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2pPr>
            <a:lvl3pPr marL="1371600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3pPr>
            <a:lvl4pPr marL="1828800" marR="0" lvl="3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4pPr>
            <a:lvl5pPr marL="2286000" marR="0" lvl="4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5pPr>
            <a:lvl6pPr marL="2743200" marR="0" lvl="5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6pPr>
            <a:lvl7pPr marL="3200400" marR="0" lvl="6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7pPr>
            <a:lvl8pPr marL="3657600" marR="0" lvl="7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8pPr>
            <a:lvl9pPr marL="4114800" marR="0" lvl="8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80619772" name="Google Shape;8;p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blipFill>
          <a:blip r:embed="rId5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6041625" name="Google Shape;936;p5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Gaegu"/>
              <a:buNone/>
              <a:defRPr sz="3200" b="1">
                <a:solidFill>
                  <a:schemeClr val="dk2"/>
                </a:solidFill>
                <a:latin typeface="Gaegu"/>
                <a:ea typeface="Gaegu"/>
                <a:cs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86773561" name="Google Shape;937;p5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Questrial"/>
              <a:buChar char="●"/>
              <a:defRPr sz="2200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1pPr>
            <a:lvl2pPr marL="914400" lvl="1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○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2pPr>
            <a:lvl3pPr marL="1371600" lvl="2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■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3pPr>
            <a:lvl4pPr marL="1828800" lvl="3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●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4pPr>
            <a:lvl5pPr marL="2286000" lvl="4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○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5pPr>
            <a:lvl6pPr marL="2743200" lvl="5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■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6pPr>
            <a:lvl7pPr marL="3200400" lvl="6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●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7pPr>
            <a:lvl8pPr marL="3657600" lvl="7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○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8pPr>
            <a:lvl9pPr marL="4114800" lvl="8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■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06385403" name="Google Shape;938;p54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&lt;#&gt;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-scm.com/docs/git-checkout" TargetMode="External"/><Relationship Id="rId4" Type="http://schemas.openxmlformats.org/officeDocument/2006/relationships/hyperlink" Target="https://stackoverflow.com/questions/57265785/whats-the-difference-between-git-switch-and-git-checkout-branch" TargetMode="External"/><Relationship Id="rId5" Type="http://schemas.openxmlformats.org/officeDocument/2006/relationships/image" Target="../media/image17.jp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0.png"/><Relationship Id="rId4" Type="http://schemas.openxmlformats.org/officeDocument/2006/relationships/hyperlink" Target="http://spaceappschallenge.org/nasa-space-apps-2024/2024-local-events/cairo/" TargetMode="Externa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docs.github.com/en/pull-requests/collaborating-with-pull-requests/working-with-forks/fork-a-repo" TargetMode="External"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1.png"/></Relationships>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2.png"/></Relationships>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3.png"/></Relationships>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progit/progit2" TargetMode="External"/><Relationship Id="rId4" Type="http://schemas.openxmlformats.org/officeDocument/2006/relationships/hyperlink" Target="https://www.youtube.com/playlist?list=PLanhLNyaKYBn7H4ekD2aOAimlSiNJaeh8" TargetMode="External"/><Relationship Id="rId5" Type="http://schemas.openxmlformats.org/officeDocument/2006/relationships/hyperlink" Target="https://www.linkedin.com/events/opensource-part27237196228038451200/comments/" TargetMode="External"/><Relationship Id="rId6" Type="http://schemas.openxmlformats.org/officeDocument/2006/relationships/hyperlink" Target="https://www.youtube.com/playlist?list=PLKnrqoZUQ4g2kKUWUnA8n9B2eblAg0GEV" TargetMode="External"/></Relationships>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5384468" name="Google Shape;1813;p105"/>
          <p:cNvSpPr txBox="1"/>
          <p:nvPr>
            <p:ph type="ctrTitle"/>
          </p:nvPr>
        </p:nvSpPr>
        <p:spPr bwMode="auto">
          <a:xfrm>
            <a:off x="2812250" y="1306950"/>
            <a:ext cx="3289199" cy="25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pPr>
            <a:r>
              <a:rPr lang="en" sz="6800"/>
              <a:t>Get To Git</a:t>
            </a:r>
            <a:endParaRPr sz="6800"/>
          </a:p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pPr>
            <a:endParaRPr/>
          </a:p>
        </p:txBody>
      </p:sp>
      <p:pic>
        <p:nvPicPr>
          <p:cNvPr id="1101253957" name="Google Shape;1815;p105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5281100" y="2343863"/>
            <a:ext cx="646574" cy="64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782563" name="Google Shape;1817;p105"/>
          <p:cNvPicPr/>
          <p:nvPr/>
        </p:nvPicPr>
        <p:blipFill rotWithShape="1">
          <a:blip r:embed="rId4">
            <a:alphaModFix/>
          </a:blip>
          <a:stretch/>
        </p:blipFill>
        <p:spPr bwMode="auto">
          <a:xfrm>
            <a:off x="121349" y="-45150"/>
            <a:ext cx="1223475" cy="12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028130" name="Google Shape;1818;p105"/>
          <p:cNvSpPr txBox="1"/>
          <p:nvPr/>
        </p:nvSpPr>
        <p:spPr bwMode="auto">
          <a:xfrm>
            <a:off x="311700" y="3173025"/>
            <a:ext cx="85206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000">
                <a:solidFill>
                  <a:srgbClr val="FF8361"/>
                </a:solidFill>
                <a:latin typeface="Questrial"/>
                <a:ea typeface="Questrial"/>
                <a:cs typeface="Questrial"/>
              </a:rPr>
              <a:t>Session 2</a:t>
            </a:r>
            <a:endParaRPr sz="3000">
              <a:solidFill>
                <a:srgbClr val="FF8361"/>
              </a:solidFill>
              <a:latin typeface="Questrial"/>
              <a:ea typeface="Questrial"/>
              <a:cs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000">
                <a:solidFill>
                  <a:srgbClr val="FFFFFF"/>
                </a:solidFill>
                <a:latin typeface="Questrial"/>
                <a:ea typeface="Questrial"/>
                <a:cs typeface="Questrial"/>
              </a:rPr>
              <a:t>Eyad Ahmed Farouk</a:t>
            </a:r>
            <a:endParaRPr sz="3000">
              <a:solidFill>
                <a:srgbClr val="FFFFFF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>
              <a:solidFill>
                <a:srgbClr val="FFFFFF"/>
              </a:solidFill>
              <a:latin typeface="Questrial"/>
              <a:ea typeface="Questrial"/>
              <a:cs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7657210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-US"/>
              <a:t>Recap</a:t>
            </a:r>
            <a:endParaRPr/>
          </a:p>
        </p:txBody>
      </p:sp>
      <p:sp>
        <p:nvSpPr>
          <p:cNvPr id="1420821832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66546778" name=""/>
          <p:cNvSpPr/>
          <p:nvPr/>
        </p:nvSpPr>
        <p:spPr bwMode="auto">
          <a:xfrm rot="0" flipH="0" flipV="0">
            <a:off x="1307678" y="1592035"/>
            <a:ext cx="1197428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Working Dir</a:t>
            </a:r>
            <a:endParaRPr/>
          </a:p>
        </p:txBody>
      </p:sp>
      <p:sp>
        <p:nvSpPr>
          <p:cNvPr id="113300345" name=""/>
          <p:cNvSpPr/>
          <p:nvPr/>
        </p:nvSpPr>
        <p:spPr bwMode="auto">
          <a:xfrm rot="0" flipH="0" flipV="0">
            <a:off x="1307678" y="2152648"/>
            <a:ext cx="1197427" cy="273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243574515" name=""/>
          <p:cNvSpPr/>
          <p:nvPr/>
        </p:nvSpPr>
        <p:spPr bwMode="auto">
          <a:xfrm rot="0" flipH="0" flipV="0">
            <a:off x="1457357" y="2696934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2</a:t>
            </a:r>
            <a:endParaRPr/>
          </a:p>
        </p:txBody>
      </p:sp>
      <p:sp>
        <p:nvSpPr>
          <p:cNvPr id="1318998322" name=""/>
          <p:cNvSpPr/>
          <p:nvPr/>
        </p:nvSpPr>
        <p:spPr bwMode="auto">
          <a:xfrm rot="0" flipH="0" flipV="0">
            <a:off x="1457357" y="3107869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3</a:t>
            </a:r>
            <a:endParaRPr/>
          </a:p>
        </p:txBody>
      </p:sp>
      <p:sp>
        <p:nvSpPr>
          <p:cNvPr id="742092576" name=""/>
          <p:cNvSpPr/>
          <p:nvPr/>
        </p:nvSpPr>
        <p:spPr bwMode="auto">
          <a:xfrm rot="0" flipH="0" flipV="0">
            <a:off x="3229005" y="1592035"/>
            <a:ext cx="1197427" cy="408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Staging area</a:t>
            </a:r>
            <a:endParaRPr/>
          </a:p>
        </p:txBody>
      </p:sp>
      <p:sp>
        <p:nvSpPr>
          <p:cNvPr id="86710347" name=""/>
          <p:cNvSpPr/>
          <p:nvPr/>
        </p:nvSpPr>
        <p:spPr bwMode="auto">
          <a:xfrm rot="0" flipH="0" flipV="0">
            <a:off x="3229005" y="2152649"/>
            <a:ext cx="1197427" cy="2732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308108655" name=""/>
          <p:cNvSpPr/>
          <p:nvPr/>
        </p:nvSpPr>
        <p:spPr bwMode="auto">
          <a:xfrm rot="0" flipH="0" flipV="0">
            <a:off x="4932620" y="1592035"/>
            <a:ext cx="1197427" cy="408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Repository</a:t>
            </a:r>
            <a:endParaRPr/>
          </a:p>
        </p:txBody>
      </p:sp>
      <p:sp>
        <p:nvSpPr>
          <p:cNvPr id="163856173" name=""/>
          <p:cNvSpPr/>
          <p:nvPr/>
        </p:nvSpPr>
        <p:spPr bwMode="auto">
          <a:xfrm rot="0" flipH="0" flipV="0">
            <a:off x="4932620" y="2152649"/>
            <a:ext cx="1197427" cy="2732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73196399" name=""/>
          <p:cNvSpPr/>
          <p:nvPr/>
        </p:nvSpPr>
        <p:spPr bwMode="auto">
          <a:xfrm rot="0" flipH="0" flipV="0">
            <a:off x="3405898" y="2286000"/>
            <a:ext cx="843642" cy="25853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1</a:t>
            </a:r>
            <a:endParaRPr/>
          </a:p>
        </p:txBody>
      </p:sp>
      <p:sp>
        <p:nvSpPr>
          <p:cNvPr id="1574408772" name=""/>
          <p:cNvSpPr txBox="1"/>
          <p:nvPr/>
        </p:nvSpPr>
        <p:spPr bwMode="auto">
          <a:xfrm rot="0" flipH="0" flipV="0">
            <a:off x="7594178" y="2136321"/>
            <a:ext cx="914400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4558127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35862" y="3837214"/>
            <a:ext cx="8781142" cy="54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58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5565785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-US"/>
              <a:t>Recap</a:t>
            </a:r>
            <a:endParaRPr/>
          </a:p>
        </p:txBody>
      </p:sp>
      <p:sp>
        <p:nvSpPr>
          <p:cNvPr id="8147634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51784784" name=""/>
          <p:cNvSpPr/>
          <p:nvPr/>
        </p:nvSpPr>
        <p:spPr bwMode="auto">
          <a:xfrm rot="0" flipH="0" flipV="0">
            <a:off x="1307678" y="1592035"/>
            <a:ext cx="1197428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Working Dir</a:t>
            </a:r>
            <a:endParaRPr/>
          </a:p>
        </p:txBody>
      </p:sp>
      <p:sp>
        <p:nvSpPr>
          <p:cNvPr id="277629963" name=""/>
          <p:cNvSpPr/>
          <p:nvPr/>
        </p:nvSpPr>
        <p:spPr bwMode="auto">
          <a:xfrm rot="0" flipH="0" flipV="0">
            <a:off x="1307678" y="2152648"/>
            <a:ext cx="1197427" cy="273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607256881" name=""/>
          <p:cNvSpPr/>
          <p:nvPr/>
        </p:nvSpPr>
        <p:spPr bwMode="auto">
          <a:xfrm rot="0" flipH="0" flipV="0">
            <a:off x="1457357" y="2696934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2</a:t>
            </a:r>
            <a:endParaRPr/>
          </a:p>
        </p:txBody>
      </p:sp>
      <p:sp>
        <p:nvSpPr>
          <p:cNvPr id="411116025" name=""/>
          <p:cNvSpPr/>
          <p:nvPr/>
        </p:nvSpPr>
        <p:spPr bwMode="auto">
          <a:xfrm rot="0" flipH="0" flipV="0">
            <a:off x="1457357" y="3107869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3</a:t>
            </a:r>
            <a:endParaRPr/>
          </a:p>
        </p:txBody>
      </p:sp>
      <p:sp>
        <p:nvSpPr>
          <p:cNvPr id="420592470" name=""/>
          <p:cNvSpPr/>
          <p:nvPr/>
        </p:nvSpPr>
        <p:spPr bwMode="auto">
          <a:xfrm rot="0" flipH="0" flipV="0">
            <a:off x="3229005" y="1592035"/>
            <a:ext cx="1197427" cy="408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Staging area</a:t>
            </a:r>
            <a:endParaRPr/>
          </a:p>
        </p:txBody>
      </p:sp>
      <p:sp>
        <p:nvSpPr>
          <p:cNvPr id="250115470" name=""/>
          <p:cNvSpPr/>
          <p:nvPr/>
        </p:nvSpPr>
        <p:spPr bwMode="auto">
          <a:xfrm rot="0" flipH="0" flipV="0">
            <a:off x="3229005" y="2152649"/>
            <a:ext cx="1197427" cy="2732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072459706" name=""/>
          <p:cNvSpPr/>
          <p:nvPr/>
        </p:nvSpPr>
        <p:spPr bwMode="auto">
          <a:xfrm rot="0" flipH="0" flipV="0">
            <a:off x="4932620" y="1592035"/>
            <a:ext cx="1197427" cy="408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Repository</a:t>
            </a:r>
            <a:endParaRPr/>
          </a:p>
        </p:txBody>
      </p:sp>
      <p:sp>
        <p:nvSpPr>
          <p:cNvPr id="3393283" name=""/>
          <p:cNvSpPr/>
          <p:nvPr/>
        </p:nvSpPr>
        <p:spPr bwMode="auto">
          <a:xfrm rot="0" flipH="0" flipV="0">
            <a:off x="4932620" y="2152649"/>
            <a:ext cx="1197427" cy="2732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819854879" name=""/>
          <p:cNvSpPr txBox="1"/>
          <p:nvPr/>
        </p:nvSpPr>
        <p:spPr bwMode="auto">
          <a:xfrm rot="0" flipH="0" flipV="0">
            <a:off x="7594178" y="2136321"/>
            <a:ext cx="914400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2619416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734785" y="3592285"/>
            <a:ext cx="6571405" cy="1072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19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3380713" name="Google Shape;1823;p106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pPr>
            <a:r>
              <a:rPr lang="en"/>
              <a:t>Agenda</a:t>
            </a:r>
            <a:endParaRPr/>
          </a:p>
        </p:txBody>
      </p:sp>
      <p:sp>
        <p:nvSpPr>
          <p:cNvPr id="2017737396" name="Google Shape;1824;p106"/>
          <p:cNvSpPr txBox="1"/>
          <p:nvPr>
            <p:ph type="title" idx="2"/>
          </p:nvPr>
        </p:nvSpPr>
        <p:spPr bwMode="auto">
          <a:xfrm flipH="1">
            <a:off x="913099" y="1511600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pPr>
            <a:r>
              <a:rPr lang="en" sz="4000"/>
              <a:t>01</a:t>
            </a:r>
            <a:endParaRPr sz="4000"/>
          </a:p>
        </p:txBody>
      </p:sp>
      <p:sp>
        <p:nvSpPr>
          <p:cNvPr id="1828946846" name="Google Shape;1825;p106"/>
          <p:cNvSpPr txBox="1"/>
          <p:nvPr>
            <p:ph type="title" idx="3"/>
          </p:nvPr>
        </p:nvSpPr>
        <p:spPr bwMode="auto">
          <a:xfrm>
            <a:off x="1688250" y="1433750"/>
            <a:ext cx="26280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r>
              <a:rPr lang="en" sz="3200"/>
              <a:t>Branches</a:t>
            </a:r>
            <a:endParaRPr sz="3200"/>
          </a:p>
        </p:txBody>
      </p:sp>
      <p:grpSp>
        <p:nvGrpSpPr>
          <p:cNvPr id="196425093" name="Google Shape;1826;p106"/>
          <p:cNvGrpSpPr/>
          <p:nvPr/>
        </p:nvGrpSpPr>
        <p:grpSpPr bwMode="auto">
          <a:xfrm rot="7199682" flipH="1">
            <a:off x="7447147" y="301334"/>
            <a:ext cx="306770" cy="476333"/>
            <a:chOff x="4452729" y="352000"/>
            <a:chExt cx="225596" cy="350301"/>
          </a:xfrm>
        </p:grpSpPr>
        <p:sp>
          <p:nvSpPr>
            <p:cNvPr id="1827" name="Google Shape;1827;p106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28" name="Google Shape;1828;p106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29" name="Google Shape;1829;p106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612203537" name="Google Shape;1830;p106"/>
          <p:cNvSpPr txBox="1"/>
          <p:nvPr/>
        </p:nvSpPr>
        <p:spPr bwMode="auto">
          <a:xfrm>
            <a:off x="1459700" y="1990000"/>
            <a:ext cx="2692500" cy="3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chemeClr val="accent4"/>
                </a:solidFill>
                <a:latin typeface="Questrial"/>
                <a:ea typeface="Questrial"/>
                <a:cs typeface="Questrial"/>
              </a:rPr>
              <a:t>1 </a:t>
            </a: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Branches</a:t>
            </a: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chemeClr val="accent4"/>
                </a:solidFill>
                <a:latin typeface="Questrial"/>
                <a:ea typeface="Questrial"/>
                <a:cs typeface="Questrial"/>
              </a:rPr>
              <a:t>2 </a:t>
            </a: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Merging</a:t>
            </a: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chemeClr val="accent4"/>
                </a:solidFill>
                <a:latin typeface="Questrial"/>
                <a:ea typeface="Questrial"/>
                <a:cs typeface="Questrial"/>
              </a:rPr>
              <a:t>3 </a:t>
            </a: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Remotes</a:t>
            </a: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chemeClr val="accent4"/>
                </a:solidFill>
                <a:latin typeface="Questrial"/>
                <a:ea typeface="Questrial"/>
                <a:cs typeface="Questrial"/>
              </a:rPr>
              <a:t>4 </a:t>
            </a: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Pull requests</a:t>
            </a: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709221438" name="Google Shape;1831;p106"/>
          <p:cNvSpPr txBox="1"/>
          <p:nvPr>
            <p:ph type="title" idx="2"/>
          </p:nvPr>
        </p:nvSpPr>
        <p:spPr bwMode="auto">
          <a:xfrm flipH="1">
            <a:off x="4433375" y="1481000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pPr>
            <a:r>
              <a:rPr lang="en" sz="4000">
                <a:solidFill>
                  <a:schemeClr val="accent2"/>
                </a:solidFill>
              </a:rPr>
              <a:t>02</a:t>
            </a:r>
            <a:endParaRPr sz="4000"/>
          </a:p>
        </p:txBody>
      </p:sp>
      <p:sp>
        <p:nvSpPr>
          <p:cNvPr id="592002883" name="Google Shape;1832;p106"/>
          <p:cNvSpPr txBox="1"/>
          <p:nvPr>
            <p:ph type="title" idx="3"/>
          </p:nvPr>
        </p:nvSpPr>
        <p:spPr bwMode="auto">
          <a:xfrm>
            <a:off x="5208525" y="1403150"/>
            <a:ext cx="312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r>
              <a:rPr lang="en" sz="3200"/>
              <a:t>Contribution</a:t>
            </a:r>
            <a:endParaRPr sz="3200"/>
          </a:p>
        </p:txBody>
      </p:sp>
      <p:sp>
        <p:nvSpPr>
          <p:cNvPr id="629633306" name="Google Shape;1833;p106"/>
          <p:cNvSpPr txBox="1"/>
          <p:nvPr/>
        </p:nvSpPr>
        <p:spPr bwMode="auto">
          <a:xfrm>
            <a:off x="4979975" y="1959400"/>
            <a:ext cx="3357300" cy="3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chemeClr val="accent4"/>
                </a:solidFill>
                <a:latin typeface="Questrial"/>
                <a:ea typeface="Questrial"/>
                <a:cs typeface="Questrial"/>
              </a:rPr>
              <a:t>1</a:t>
            </a:r>
            <a:r>
              <a:rPr lang="en" sz="1800">
                <a:solidFill>
                  <a:schemeClr val="accent4"/>
                </a:solidFill>
                <a:latin typeface="Questrial"/>
                <a:ea typeface="Questrial"/>
                <a:cs typeface="Questrial"/>
              </a:rPr>
              <a:t> </a:t>
            </a: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C</a:t>
            </a: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ontribution</a:t>
            </a: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chemeClr val="accent4"/>
                </a:solidFill>
                <a:latin typeface="Questrial"/>
                <a:ea typeface="Questrial"/>
                <a:cs typeface="Questrial"/>
              </a:rPr>
              <a:t>2</a:t>
            </a:r>
            <a:r>
              <a:rPr lang="en" sz="1800">
                <a:solidFill>
                  <a:schemeClr val="accent4"/>
                </a:solidFill>
                <a:latin typeface="Questrial"/>
                <a:ea typeface="Questrial"/>
                <a:cs typeface="Questrial"/>
              </a:rPr>
              <a:t> </a:t>
            </a: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H</a:t>
            </a: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ow to find issues?</a:t>
            </a: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439299971" name="Google Shape;1834;p106"/>
          <p:cNvSpPr/>
          <p:nvPr/>
        </p:nvSpPr>
        <p:spPr bwMode="auto">
          <a:xfrm>
            <a:off x="-190500" y="3331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3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94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20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22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00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63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4617221" name="Google Shape;1839;p107"/>
          <p:cNvSpPr txBox="1"/>
          <p:nvPr>
            <p:ph type="title"/>
          </p:nvPr>
        </p:nvSpPr>
        <p:spPr bwMode="auto">
          <a:xfrm>
            <a:off x="2603649" y="1523649"/>
            <a:ext cx="3643200" cy="1198799"/>
          </a:xfrm>
          <a:prstGeom prst="rect">
            <a:avLst/>
          </a:prstGeom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4100"/>
              <a:t>Part One:</a:t>
            </a:r>
            <a:endParaRPr sz="4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4100"/>
              <a:t>Branches</a:t>
            </a:r>
            <a:endParaRPr sz="4100"/>
          </a:p>
        </p:txBody>
      </p:sp>
      <p:grpSp>
        <p:nvGrpSpPr>
          <p:cNvPr id="1133195599" name="Google Shape;1840;p107"/>
          <p:cNvGrpSpPr/>
          <p:nvPr/>
        </p:nvGrpSpPr>
        <p:grpSpPr bwMode="auto">
          <a:xfrm rot="1124899">
            <a:off x="7795239" y="4089607"/>
            <a:ext cx="482704" cy="502428"/>
            <a:chOff x="5196600" y="2162224"/>
            <a:chExt cx="482724" cy="502449"/>
          </a:xfrm>
        </p:grpSpPr>
        <p:sp>
          <p:nvSpPr>
            <p:cNvPr id="150163050" name="Google Shape;1841;p107"/>
            <p:cNvSpPr/>
            <p:nvPr/>
          </p:nvSpPr>
          <p:spPr bwMode="auto">
            <a:xfrm>
              <a:off x="5224599" y="2326348"/>
              <a:ext cx="454275" cy="338324"/>
            </a:xfrm>
            <a:custGeom>
              <a:avLst/>
              <a:gdLst/>
              <a:ahLst/>
              <a:cxnLst/>
              <a:rect l="l" t="t" r="r" b="b"/>
              <a:pathLst>
                <a:path w="18171" h="13533" fill="norm" stroke="1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3426799" name="Google Shape;1842;p107"/>
            <p:cNvSpPr/>
            <p:nvPr/>
          </p:nvSpPr>
          <p:spPr bwMode="auto">
            <a:xfrm>
              <a:off x="5196600" y="2162224"/>
              <a:ext cx="154449" cy="174499"/>
            </a:xfrm>
            <a:custGeom>
              <a:avLst/>
              <a:gdLst/>
              <a:ahLst/>
              <a:cxnLst/>
              <a:rect l="l" t="t" r="r" b="b"/>
              <a:pathLst>
                <a:path w="6178" h="6980" fill="norm" stroke="1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27936822" name="Google Shape;1843;p107"/>
            <p:cNvSpPr/>
            <p:nvPr/>
          </p:nvSpPr>
          <p:spPr bwMode="auto">
            <a:xfrm>
              <a:off x="5345374" y="2235849"/>
              <a:ext cx="333949" cy="355149"/>
            </a:xfrm>
            <a:custGeom>
              <a:avLst/>
              <a:gdLst/>
              <a:ahLst/>
              <a:cxnLst/>
              <a:rect l="l" t="t" r="r" b="b"/>
              <a:pathLst>
                <a:path w="13358" h="14206" fill="norm" stroke="1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693981" name="Google Shape;1844;p107"/>
            <p:cNvSpPr/>
            <p:nvPr/>
          </p:nvSpPr>
          <p:spPr bwMode="auto">
            <a:xfrm>
              <a:off x="5527549" y="2551050"/>
              <a:ext cx="122874" cy="79174"/>
            </a:xfrm>
            <a:custGeom>
              <a:avLst/>
              <a:gdLst/>
              <a:ahLst/>
              <a:cxnLst/>
              <a:rect l="l" t="t" r="r" b="b"/>
              <a:pathLst>
                <a:path w="4915" h="3167" fill="norm" stroke="1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2673462" name="Google Shape;1845;p107"/>
            <p:cNvSpPr/>
            <p:nvPr/>
          </p:nvSpPr>
          <p:spPr bwMode="auto">
            <a:xfrm>
              <a:off x="5504599" y="2522074"/>
              <a:ext cx="116974" cy="83324"/>
            </a:xfrm>
            <a:custGeom>
              <a:avLst/>
              <a:gdLst/>
              <a:ahLst/>
              <a:cxnLst/>
              <a:rect l="l" t="t" r="r" b="b"/>
              <a:pathLst>
                <a:path w="4679" h="3333" fill="norm" stroke="1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96659264" name="Google Shape;1846;p107"/>
            <p:cNvSpPr/>
            <p:nvPr/>
          </p:nvSpPr>
          <p:spPr bwMode="auto">
            <a:xfrm>
              <a:off x="5226149" y="2234499"/>
              <a:ext cx="135599" cy="112924"/>
            </a:xfrm>
            <a:custGeom>
              <a:avLst/>
              <a:gdLst/>
              <a:ahLst/>
              <a:cxnLst/>
              <a:rect l="l" t="t" r="r" b="b"/>
              <a:pathLst>
                <a:path w="5424" h="4517" fill="norm" stroke="1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9642835" name="Google Shape;1847;p107"/>
            <p:cNvSpPr/>
            <p:nvPr/>
          </p:nvSpPr>
          <p:spPr bwMode="auto">
            <a:xfrm>
              <a:off x="5253399" y="2295374"/>
              <a:ext cx="292574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fill="norm" stroke="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89583600" name="Google Shape;1848;p107"/>
            <p:cNvSpPr/>
            <p:nvPr/>
          </p:nvSpPr>
          <p:spPr bwMode="auto">
            <a:xfrm>
              <a:off x="5298424" y="2263774"/>
              <a:ext cx="298824" cy="285024"/>
            </a:xfrm>
            <a:custGeom>
              <a:avLst/>
              <a:gdLst/>
              <a:ahLst/>
              <a:cxnLst/>
              <a:rect l="l" t="t" r="r" b="b"/>
              <a:pathLst>
                <a:path w="11953" h="11401" fill="norm" stroke="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9615444" name="Google Shape;1849;p107"/>
            <p:cNvSpPr/>
            <p:nvPr/>
          </p:nvSpPr>
          <p:spPr bwMode="auto">
            <a:xfrm>
              <a:off x="5216349" y="2198124"/>
              <a:ext cx="58174" cy="39499"/>
            </a:xfrm>
            <a:custGeom>
              <a:avLst/>
              <a:gdLst/>
              <a:ahLst/>
              <a:cxnLst/>
              <a:rect l="l" t="t" r="r" b="b"/>
              <a:pathLst>
                <a:path w="2327" h="1580" fill="norm" stroke="1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69754517" name="Google Shape;1850;p107"/>
          <p:cNvGrpSpPr/>
          <p:nvPr/>
        </p:nvGrpSpPr>
        <p:grpSpPr bwMode="auto">
          <a:xfrm>
            <a:off x="323699" y="751387"/>
            <a:ext cx="763749" cy="723974"/>
            <a:chOff x="3919050" y="4070274"/>
            <a:chExt cx="763749" cy="723974"/>
          </a:xfrm>
        </p:grpSpPr>
        <p:sp>
          <p:nvSpPr>
            <p:cNvPr id="1916762975" name="Google Shape;1851;p107"/>
            <p:cNvSpPr/>
            <p:nvPr/>
          </p:nvSpPr>
          <p:spPr bwMode="auto">
            <a:xfrm>
              <a:off x="3919050" y="4070274"/>
              <a:ext cx="763749" cy="723974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stroke="1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6521143" name="Google Shape;1852;p107"/>
            <p:cNvSpPr/>
            <p:nvPr/>
          </p:nvSpPr>
          <p:spPr bwMode="auto">
            <a:xfrm>
              <a:off x="3978675" y="4453699"/>
              <a:ext cx="112500" cy="102024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stroke="1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83207970" name="Google Shape;1853;p107"/>
            <p:cNvSpPr/>
            <p:nvPr/>
          </p:nvSpPr>
          <p:spPr bwMode="auto">
            <a:xfrm>
              <a:off x="4029949" y="4258049"/>
              <a:ext cx="124524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stroke="1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94604699" name="Google Shape;1854;p107"/>
            <p:cNvSpPr/>
            <p:nvPr/>
          </p:nvSpPr>
          <p:spPr bwMode="auto">
            <a:xfrm>
              <a:off x="4141374" y="4158149"/>
              <a:ext cx="208199" cy="109874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stroke="1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8042917" name="Google Shape;1855;p107"/>
            <p:cNvSpPr/>
            <p:nvPr/>
          </p:nvSpPr>
          <p:spPr bwMode="auto">
            <a:xfrm>
              <a:off x="4428549" y="4150824"/>
              <a:ext cx="159549" cy="102549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stroke="1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12416977" name="Google Shape;1856;p107"/>
            <p:cNvSpPr/>
            <p:nvPr/>
          </p:nvSpPr>
          <p:spPr bwMode="auto">
            <a:xfrm>
              <a:off x="4096899" y="4637299"/>
              <a:ext cx="208224" cy="80574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stroke="1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20107763" name="Google Shape;1857;p107"/>
            <p:cNvSpPr/>
            <p:nvPr/>
          </p:nvSpPr>
          <p:spPr bwMode="auto">
            <a:xfrm>
              <a:off x="4315024" y="4487699"/>
              <a:ext cx="128700" cy="182574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stroke="1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135772" name="Google Shape;1858;p107"/>
            <p:cNvSpPr/>
            <p:nvPr/>
          </p:nvSpPr>
          <p:spPr bwMode="auto">
            <a:xfrm>
              <a:off x="3930549" y="4527974"/>
              <a:ext cx="515799" cy="265749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stroke="1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5069487" name="Google Shape;1859;p107"/>
            <p:cNvSpPr/>
            <p:nvPr/>
          </p:nvSpPr>
          <p:spPr bwMode="auto">
            <a:xfrm>
              <a:off x="4423299" y="4287349"/>
              <a:ext cx="247449" cy="125049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stroke="1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3102756" name="Google Shape;1860;p107"/>
            <p:cNvSpPr/>
            <p:nvPr/>
          </p:nvSpPr>
          <p:spPr bwMode="auto">
            <a:xfrm>
              <a:off x="4007974" y="4482999"/>
              <a:ext cx="28274" cy="54424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stroke="1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66190735" name="Google Shape;1861;p107"/>
            <p:cNvSpPr/>
            <p:nvPr/>
          </p:nvSpPr>
          <p:spPr bwMode="auto">
            <a:xfrm>
              <a:off x="4019473" y="4500774"/>
              <a:ext cx="19899" cy="44499"/>
            </a:xfrm>
            <a:custGeom>
              <a:avLst/>
              <a:gdLst/>
              <a:ahLst/>
              <a:cxnLst/>
              <a:rect l="l" t="t" r="r" b="b"/>
              <a:pathLst>
                <a:path w="796" h="1780" fill="none" stroke="1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95624410" name="Google Shape;1862;p107"/>
            <p:cNvSpPr/>
            <p:nvPr/>
          </p:nvSpPr>
          <p:spPr bwMode="auto">
            <a:xfrm>
              <a:off x="4041973" y="4503924"/>
              <a:ext cx="18324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stroke="1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0466560" name="Google Shape;1863;p107"/>
            <p:cNvSpPr/>
            <p:nvPr/>
          </p:nvSpPr>
          <p:spPr bwMode="auto">
            <a:xfrm>
              <a:off x="4122524" y="4665549"/>
              <a:ext cx="16249" cy="21474"/>
            </a:xfrm>
            <a:custGeom>
              <a:avLst/>
              <a:gdLst/>
              <a:ahLst/>
              <a:cxnLst/>
              <a:rect l="l" t="t" r="r" b="b"/>
              <a:pathLst>
                <a:path w="650" h="859" fill="none" stroke="1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56861031" name="Google Shape;1864;p107"/>
            <p:cNvSpPr/>
            <p:nvPr/>
          </p:nvSpPr>
          <p:spPr bwMode="auto">
            <a:xfrm>
              <a:off x="4142925" y="4674449"/>
              <a:ext cx="11549" cy="23549"/>
            </a:xfrm>
            <a:custGeom>
              <a:avLst/>
              <a:gdLst/>
              <a:ahLst/>
              <a:cxnLst/>
              <a:rect l="l" t="t" r="r" b="b"/>
              <a:pathLst>
                <a:path w="462" h="942" fill="none" stroke="1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62891551" name="Google Shape;1865;p107"/>
            <p:cNvSpPr/>
            <p:nvPr/>
          </p:nvSpPr>
          <p:spPr bwMode="auto">
            <a:xfrm>
              <a:off x="4163324" y="4679149"/>
              <a:ext cx="11025" cy="29324"/>
            </a:xfrm>
            <a:custGeom>
              <a:avLst/>
              <a:gdLst/>
              <a:ahLst/>
              <a:cxnLst/>
              <a:rect l="l" t="t" r="r" b="b"/>
              <a:pathLst>
                <a:path w="441" h="1173" fill="none" stroke="1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58762113" name="Google Shape;1866;p107"/>
            <p:cNvSpPr/>
            <p:nvPr/>
          </p:nvSpPr>
          <p:spPr bwMode="auto">
            <a:xfrm>
              <a:off x="4361074" y="4566674"/>
              <a:ext cx="19899" cy="41349"/>
            </a:xfrm>
            <a:custGeom>
              <a:avLst/>
              <a:gdLst/>
              <a:ahLst/>
              <a:cxnLst/>
              <a:rect l="l" t="t" r="r" b="b"/>
              <a:pathLst>
                <a:path w="796" h="1654" fill="none" stroke="1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7440730" name="Google Shape;1867;p107"/>
            <p:cNvSpPr/>
            <p:nvPr/>
          </p:nvSpPr>
          <p:spPr bwMode="auto">
            <a:xfrm>
              <a:off x="4377799" y="4581849"/>
              <a:ext cx="11524" cy="36124"/>
            </a:xfrm>
            <a:custGeom>
              <a:avLst/>
              <a:gdLst/>
              <a:ahLst/>
              <a:cxnLst/>
              <a:rect l="l" t="t" r="r" b="b"/>
              <a:pathLst>
                <a:path w="461" h="1445" fill="none" stroke="1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3260098" name="Google Shape;1868;p107"/>
            <p:cNvSpPr/>
            <p:nvPr/>
          </p:nvSpPr>
          <p:spPr bwMode="auto">
            <a:xfrm>
              <a:off x="4395074" y="4593375"/>
              <a:ext cx="8899" cy="29824"/>
            </a:xfrm>
            <a:custGeom>
              <a:avLst/>
              <a:gdLst/>
              <a:ahLst/>
              <a:cxnLst/>
              <a:rect l="l" t="t" r="r" b="b"/>
              <a:pathLst>
                <a:path w="356" h="1193" fill="none" stroke="1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06285200" name="Google Shape;1869;p107"/>
            <p:cNvSpPr/>
            <p:nvPr/>
          </p:nvSpPr>
          <p:spPr bwMode="auto">
            <a:xfrm>
              <a:off x="4051923" y="4318224"/>
              <a:ext cx="13099" cy="42374"/>
            </a:xfrm>
            <a:custGeom>
              <a:avLst/>
              <a:gdLst/>
              <a:ahLst/>
              <a:cxnLst/>
              <a:rect l="l" t="t" r="r" b="b"/>
              <a:pathLst>
                <a:path w="524" h="1695" fill="none" stroke="1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26990903" name="Google Shape;1870;p107"/>
            <p:cNvSpPr/>
            <p:nvPr/>
          </p:nvSpPr>
          <p:spPr bwMode="auto">
            <a:xfrm>
              <a:off x="4070224" y="4337049"/>
              <a:ext cx="14674" cy="40299"/>
            </a:xfrm>
            <a:custGeom>
              <a:avLst/>
              <a:gdLst/>
              <a:ahLst/>
              <a:cxnLst/>
              <a:rect l="l" t="t" r="r" b="b"/>
              <a:pathLst>
                <a:path w="587" h="1612" fill="none" stroke="1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42763500" name="Google Shape;1871;p107"/>
            <p:cNvSpPr/>
            <p:nvPr/>
          </p:nvSpPr>
          <p:spPr bwMode="auto">
            <a:xfrm>
              <a:off x="4099524" y="4323974"/>
              <a:ext cx="17799" cy="59649"/>
            </a:xfrm>
            <a:custGeom>
              <a:avLst/>
              <a:gdLst/>
              <a:ahLst/>
              <a:cxnLst/>
              <a:rect l="l" t="t" r="r" b="b"/>
              <a:pathLst>
                <a:path w="712" h="2386" fill="none" stroke="1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9541721" name="Google Shape;1872;p107"/>
            <p:cNvSpPr/>
            <p:nvPr/>
          </p:nvSpPr>
          <p:spPr bwMode="auto">
            <a:xfrm>
              <a:off x="4213024" y="4212024"/>
              <a:ext cx="16249" cy="40299"/>
            </a:xfrm>
            <a:custGeom>
              <a:avLst/>
              <a:gdLst/>
              <a:ahLst/>
              <a:cxnLst/>
              <a:rect l="l" t="t" r="r" b="b"/>
              <a:pathLst>
                <a:path w="650" h="1612" fill="none" stroke="1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6045698" name="Google Shape;1873;p107"/>
            <p:cNvSpPr/>
            <p:nvPr/>
          </p:nvSpPr>
          <p:spPr bwMode="auto">
            <a:xfrm>
              <a:off x="4242324" y="4220924"/>
              <a:ext cx="15199" cy="34549"/>
            </a:xfrm>
            <a:custGeom>
              <a:avLst/>
              <a:gdLst/>
              <a:ahLst/>
              <a:cxnLst/>
              <a:rect l="l" t="t" r="r" b="b"/>
              <a:pathLst>
                <a:path w="608" h="1382" fill="none" stroke="1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9026439" name="Google Shape;1874;p107"/>
            <p:cNvSpPr/>
            <p:nvPr/>
          </p:nvSpPr>
          <p:spPr bwMode="auto">
            <a:xfrm>
              <a:off x="4265349" y="4221974"/>
              <a:ext cx="10999" cy="33499"/>
            </a:xfrm>
            <a:custGeom>
              <a:avLst/>
              <a:gdLst/>
              <a:ahLst/>
              <a:cxnLst/>
              <a:rect l="l" t="t" r="r" b="b"/>
              <a:pathLst>
                <a:path w="440" h="1340" fill="none" stroke="1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1084630" name="Google Shape;1875;p107"/>
            <p:cNvSpPr/>
            <p:nvPr/>
          </p:nvSpPr>
          <p:spPr bwMode="auto">
            <a:xfrm>
              <a:off x="4286250" y="4230349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stroke="1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88013085" name="Google Shape;1876;p107"/>
            <p:cNvSpPr/>
            <p:nvPr/>
          </p:nvSpPr>
          <p:spPr bwMode="auto">
            <a:xfrm>
              <a:off x="4473524" y="4183774"/>
              <a:ext cx="14674" cy="36649"/>
            </a:xfrm>
            <a:custGeom>
              <a:avLst/>
              <a:gdLst/>
              <a:ahLst/>
              <a:cxnLst/>
              <a:rect l="l" t="t" r="r" b="b"/>
              <a:pathLst>
                <a:path w="587" h="1466" fill="none" stroke="1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5564250" name="Google Shape;1877;p107"/>
            <p:cNvSpPr/>
            <p:nvPr/>
          </p:nvSpPr>
          <p:spPr bwMode="auto">
            <a:xfrm>
              <a:off x="4495500" y="4200525"/>
              <a:ext cx="14149" cy="34549"/>
            </a:xfrm>
            <a:custGeom>
              <a:avLst/>
              <a:gdLst/>
              <a:ahLst/>
              <a:cxnLst/>
              <a:rect l="l" t="t" r="r" b="b"/>
              <a:pathLst>
                <a:path w="566" h="1382" fill="none" stroke="1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1158852" name="Google Shape;1878;p107"/>
            <p:cNvSpPr/>
            <p:nvPr/>
          </p:nvSpPr>
          <p:spPr bwMode="auto">
            <a:xfrm>
              <a:off x="4519549" y="4198424"/>
              <a:ext cx="16249" cy="33499"/>
            </a:xfrm>
            <a:custGeom>
              <a:avLst/>
              <a:gdLst/>
              <a:ahLst/>
              <a:cxnLst/>
              <a:rect l="l" t="t" r="r" b="b"/>
              <a:pathLst>
                <a:path w="650" h="1340" fill="none" stroke="1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017218244" name="Google Shape;1879;p107"/>
          <p:cNvGrpSpPr/>
          <p:nvPr/>
        </p:nvGrpSpPr>
        <p:grpSpPr bwMode="auto">
          <a:xfrm>
            <a:off x="1008849" y="1152974"/>
            <a:ext cx="219699" cy="716649"/>
            <a:chOff x="4771699" y="4284749"/>
            <a:chExt cx="219699" cy="716649"/>
          </a:xfrm>
        </p:grpSpPr>
        <p:sp>
          <p:nvSpPr>
            <p:cNvPr id="1910509445" name="Google Shape;1880;p107"/>
            <p:cNvSpPr/>
            <p:nvPr/>
          </p:nvSpPr>
          <p:spPr bwMode="auto">
            <a:xfrm>
              <a:off x="4771699" y="4284749"/>
              <a:ext cx="90499" cy="161123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stroke="1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3471872" name="Google Shape;1881;p107"/>
            <p:cNvSpPr/>
            <p:nvPr/>
          </p:nvSpPr>
          <p:spPr bwMode="auto">
            <a:xfrm>
              <a:off x="4779024" y="4302524"/>
              <a:ext cx="25124" cy="99924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stroke="1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10719281" name="Google Shape;1882;p107"/>
            <p:cNvSpPr/>
            <p:nvPr/>
          </p:nvSpPr>
          <p:spPr bwMode="auto">
            <a:xfrm>
              <a:off x="4802549" y="4298874"/>
              <a:ext cx="17299" cy="112474"/>
            </a:xfrm>
            <a:custGeom>
              <a:avLst/>
              <a:gdLst/>
              <a:ahLst/>
              <a:cxnLst/>
              <a:rect l="l" t="t" r="r" b="b"/>
              <a:pathLst>
                <a:path w="692" h="4499" fill="none" stroke="1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5187481" name="Google Shape;1883;p107"/>
            <p:cNvSpPr/>
            <p:nvPr/>
          </p:nvSpPr>
          <p:spPr bwMode="auto">
            <a:xfrm>
              <a:off x="4811974" y="4292574"/>
              <a:ext cx="25124" cy="116674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stroke="1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0905697" name="Google Shape;1884;p107"/>
            <p:cNvSpPr/>
            <p:nvPr/>
          </p:nvSpPr>
          <p:spPr bwMode="auto">
            <a:xfrm>
              <a:off x="4830799" y="4307224"/>
              <a:ext cx="12049" cy="65949"/>
            </a:xfrm>
            <a:custGeom>
              <a:avLst/>
              <a:gdLst/>
              <a:ahLst/>
              <a:cxnLst/>
              <a:rect l="l" t="t" r="r" b="b"/>
              <a:pathLst>
                <a:path w="482" h="2638" fill="none" stroke="1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3634812" name="Google Shape;1885;p107"/>
            <p:cNvSpPr/>
            <p:nvPr/>
          </p:nvSpPr>
          <p:spPr bwMode="auto">
            <a:xfrm>
              <a:off x="4809874" y="4432774"/>
              <a:ext cx="111449" cy="218149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stroke="1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646989" name="Google Shape;1886;p107"/>
            <p:cNvSpPr/>
            <p:nvPr/>
          </p:nvSpPr>
          <p:spPr bwMode="auto">
            <a:xfrm>
              <a:off x="4836549" y="4616374"/>
              <a:ext cx="154849" cy="385024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stroke="1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060981937" name="Google Shape;1949;p109"/>
          <p:cNvGrpSpPr/>
          <p:nvPr/>
        </p:nvGrpSpPr>
        <p:grpSpPr bwMode="auto">
          <a:xfrm rot="1278908">
            <a:off x="-184249" y="5287893"/>
            <a:ext cx="654535" cy="655140"/>
            <a:chOff x="1194474" y="1437424"/>
            <a:chExt cx="654531" cy="655137"/>
          </a:xfrm>
        </p:grpSpPr>
        <p:grpSp>
          <p:nvGrpSpPr>
            <p:cNvPr id="1982652630" name="Google Shape;1950;p109"/>
            <p:cNvGrpSpPr/>
            <p:nvPr/>
          </p:nvGrpSpPr>
          <p:grpSpPr bwMode="auto">
            <a:xfrm>
              <a:off x="1323472" y="1482472"/>
              <a:ext cx="525533" cy="610089"/>
              <a:chOff x="1323472" y="1482472"/>
              <a:chExt cx="525533" cy="610089"/>
            </a:xfrm>
          </p:grpSpPr>
          <p:sp>
            <p:nvSpPr>
              <p:cNvPr id="1362794770" name="Google Shape;1951;p109"/>
              <p:cNvSpPr/>
              <p:nvPr/>
            </p:nvSpPr>
            <p:spPr bwMode="auto">
              <a:xfrm>
                <a:off x="1323472" y="1734472"/>
                <a:ext cx="273636" cy="358089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3" tIns="91423" rIns="91423" bIns="91423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72893204" name="Google Shape;1952;p109"/>
              <p:cNvSpPr/>
              <p:nvPr/>
            </p:nvSpPr>
            <p:spPr bwMode="auto">
              <a:xfrm rot="3932813">
                <a:off x="1558072" y="1498483"/>
                <a:ext cx="223347" cy="292281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3" tIns="91423" rIns="91423" bIns="91423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340553879" name="Google Shape;1953;p109"/>
            <p:cNvSpPr/>
            <p:nvPr/>
          </p:nvSpPr>
          <p:spPr bwMode="auto">
            <a:xfrm>
              <a:off x="1194474" y="1437424"/>
              <a:ext cx="258599" cy="280332"/>
            </a:xfrm>
            <a:custGeom>
              <a:avLst/>
              <a:gdLst/>
              <a:ahLst/>
              <a:cxnLst/>
              <a:rect l="l" t="t" r="r" b="b"/>
              <a:pathLst>
                <a:path w="6723" h="7288" fill="norm" stroke="1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0677508" name="Google Shape;1967;p111"/>
          <p:cNvSpPr txBox="1"/>
          <p:nvPr>
            <p:ph type="ctrTitle"/>
          </p:nvPr>
        </p:nvSpPr>
        <p:spPr bwMode="auto">
          <a:xfrm flipH="0" flipV="0">
            <a:off x="3021310" y="1904999"/>
            <a:ext cx="3424075" cy="1062123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91423" rIns="91423" bIns="91423" numCol="1" spcCol="0" rtlCol="0" fromWordArt="0" anchor="b" anchorCtr="0" forceAA="0" upright="0" compatLnSpc="0">
            <a:normAutofit fontScale="90000" lnSpcReduction="2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7085"/>
              <a:buNone/>
              <a:defRPr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7085"/>
              <a:buNone/>
              <a:defRPr/>
            </a:pPr>
            <a:r>
              <a:rPr lang="en"/>
              <a:t>Branches</a:t>
            </a:r>
            <a:endParaRPr/>
          </a:p>
        </p:txBody>
      </p:sp>
      <p:grpSp>
        <p:nvGrpSpPr>
          <p:cNvPr id="559708671" name="Google Shape;1968;p111"/>
          <p:cNvGrpSpPr/>
          <p:nvPr/>
        </p:nvGrpSpPr>
        <p:grpSpPr bwMode="auto">
          <a:xfrm>
            <a:off x="1774583" y="1717561"/>
            <a:ext cx="5557726" cy="1698673"/>
            <a:chOff x="0" y="0"/>
            <a:chExt cx="5557726" cy="1698673"/>
          </a:xfrm>
        </p:grpSpPr>
        <p:sp>
          <p:nvSpPr>
            <p:cNvPr id="1969" name="Google Shape;1969;p111"/>
            <p:cNvSpPr/>
            <p:nvPr/>
          </p:nvSpPr>
          <p:spPr bwMode="auto">
            <a:xfrm>
              <a:off x="37053" y="0"/>
              <a:ext cx="5420502" cy="102308"/>
            </a:xfrm>
            <a:custGeom>
              <a:avLst/>
              <a:gdLst/>
              <a:ahLst/>
              <a:cxnLst/>
              <a:rect l="l" t="t" r="r" b="b"/>
              <a:pathLst>
                <a:path w="130308" h="8417" fill="norm" stroke="1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71" name="Google Shape;1971;p111"/>
            <p:cNvSpPr/>
            <p:nvPr/>
          </p:nvSpPr>
          <p:spPr bwMode="auto">
            <a:xfrm rot="5400000" flipH="0" flipV="0">
              <a:off x="-775242" y="826396"/>
              <a:ext cx="1647519" cy="97033"/>
            </a:xfrm>
            <a:custGeom>
              <a:avLst/>
              <a:gdLst/>
              <a:ahLst/>
              <a:cxnLst/>
              <a:rect l="l" t="t" r="r" b="b"/>
              <a:pathLst>
                <a:path w="116812" h="7983" fill="norm" stroke="1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72" name="Google Shape;1972;p111"/>
            <p:cNvSpPr/>
            <p:nvPr/>
          </p:nvSpPr>
          <p:spPr bwMode="auto">
            <a:xfrm>
              <a:off x="37053" y="1606416"/>
              <a:ext cx="5520672" cy="92256"/>
            </a:xfrm>
            <a:custGeom>
              <a:avLst/>
              <a:gdLst/>
              <a:ahLst/>
              <a:cxnLst/>
              <a:rect l="l" t="t" r="r" b="b"/>
              <a:pathLst>
                <a:path w="130878" h="7590" fill="norm" stroke="1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35386259" name="Google Shape;1973;p111"/>
          <p:cNvGrpSpPr/>
          <p:nvPr/>
        </p:nvGrpSpPr>
        <p:grpSpPr bwMode="auto">
          <a:xfrm rot="1278911">
            <a:off x="1093493" y="3208655"/>
            <a:ext cx="654536" cy="655142"/>
            <a:chOff x="1194475" y="1437425"/>
            <a:chExt cx="654532" cy="655138"/>
          </a:xfrm>
        </p:grpSpPr>
        <p:grpSp>
          <p:nvGrpSpPr>
            <p:cNvPr id="1974" name="Google Shape;1974;p111"/>
            <p:cNvGrpSpPr/>
            <p:nvPr/>
          </p:nvGrpSpPr>
          <p:grpSpPr bwMode="auto"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1975" name="Google Shape;1975;p111"/>
              <p:cNvSpPr/>
              <p:nvPr/>
            </p:nvSpPr>
            <p:spPr bwMode="auto"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76" name="Google Shape;1976;p111"/>
              <p:cNvSpPr/>
              <p:nvPr/>
            </p:nvSpPr>
            <p:spPr bwMode="auto">
              <a:xfrm rot="3932820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1977" name="Google Shape;1977;p111"/>
            <p:cNvSpPr/>
            <p:nvPr/>
          </p:nvSpPr>
          <p:spPr bwMode="auto"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fill="norm" stroke="1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25542915" name="Google Shape;1971;p111"/>
          <p:cNvSpPr/>
          <p:nvPr/>
        </p:nvSpPr>
        <p:spPr bwMode="auto">
          <a:xfrm rot="5399976" flipH="0" flipV="0">
            <a:off x="6359862" y="2489456"/>
            <a:ext cx="1647518" cy="97032"/>
          </a:xfrm>
          <a:custGeom>
            <a:avLst/>
            <a:gdLst/>
            <a:ahLst/>
            <a:cxnLst/>
            <a:rect l="l" t="t" r="r" b="b"/>
            <a:pathLst>
              <a:path w="116812" h="7983" fill="norm" stroke="1" extrusionOk="0">
                <a:moveTo>
                  <a:pt x="76448" y="61"/>
                </a:moveTo>
                <a:cubicBezTo>
                  <a:pt x="76092" y="61"/>
                  <a:pt x="75755" y="69"/>
                  <a:pt x="75440" y="86"/>
                </a:cubicBezTo>
                <a:cubicBezTo>
                  <a:pt x="73385" y="172"/>
                  <a:pt x="67165" y="1"/>
                  <a:pt x="59690" y="1114"/>
                </a:cubicBezTo>
                <a:cubicBezTo>
                  <a:pt x="59224" y="1179"/>
                  <a:pt x="58953" y="1202"/>
                  <a:pt x="58784" y="1202"/>
                </a:cubicBezTo>
                <a:cubicBezTo>
                  <a:pt x="58394" y="1202"/>
                  <a:pt x="58537" y="1082"/>
                  <a:pt x="58081" y="1082"/>
                </a:cubicBezTo>
                <a:cubicBezTo>
                  <a:pt x="57956" y="1082"/>
                  <a:pt x="57787" y="1091"/>
                  <a:pt x="57550" y="1114"/>
                </a:cubicBezTo>
                <a:cubicBezTo>
                  <a:pt x="55753" y="1285"/>
                  <a:pt x="53498" y="1399"/>
                  <a:pt x="51644" y="1399"/>
                </a:cubicBezTo>
                <a:cubicBezTo>
                  <a:pt x="46759" y="1375"/>
                  <a:pt x="44949" y="307"/>
                  <a:pt x="35978" y="307"/>
                </a:cubicBezTo>
                <a:cubicBezTo>
                  <a:pt x="34154" y="307"/>
                  <a:pt x="32034" y="351"/>
                  <a:pt x="29531" y="457"/>
                </a:cubicBezTo>
                <a:cubicBezTo>
                  <a:pt x="27392" y="559"/>
                  <a:pt x="25761" y="647"/>
                  <a:pt x="24973" y="647"/>
                </a:cubicBezTo>
                <a:cubicBezTo>
                  <a:pt x="24658" y="647"/>
                  <a:pt x="24477" y="633"/>
                  <a:pt x="24453" y="600"/>
                </a:cubicBezTo>
                <a:cubicBezTo>
                  <a:pt x="24434" y="577"/>
                  <a:pt x="24405" y="568"/>
                  <a:pt x="24368" y="568"/>
                </a:cubicBezTo>
                <a:cubicBezTo>
                  <a:pt x="24160" y="568"/>
                  <a:pt x="23705" y="880"/>
                  <a:pt x="23443" y="880"/>
                </a:cubicBezTo>
                <a:cubicBezTo>
                  <a:pt x="23404" y="880"/>
                  <a:pt x="23369" y="873"/>
                  <a:pt x="23340" y="857"/>
                </a:cubicBezTo>
                <a:cubicBezTo>
                  <a:pt x="20911" y="1110"/>
                  <a:pt x="17272" y="1475"/>
                  <a:pt x="14390" y="1475"/>
                </a:cubicBezTo>
                <a:cubicBezTo>
                  <a:pt x="14021" y="1475"/>
                  <a:pt x="13665" y="1469"/>
                  <a:pt x="13325" y="1456"/>
                </a:cubicBezTo>
                <a:cubicBezTo>
                  <a:pt x="10244" y="1370"/>
                  <a:pt x="4195" y="486"/>
                  <a:pt x="3824" y="429"/>
                </a:cubicBezTo>
                <a:cubicBezTo>
                  <a:pt x="3428" y="345"/>
                  <a:pt x="3103" y="296"/>
                  <a:pt x="2825" y="296"/>
                </a:cubicBezTo>
                <a:cubicBezTo>
                  <a:pt x="2063" y="296"/>
                  <a:pt x="1657" y="667"/>
                  <a:pt x="1113" y="1713"/>
                </a:cubicBezTo>
                <a:cubicBezTo>
                  <a:pt x="828" y="2283"/>
                  <a:pt x="543" y="2997"/>
                  <a:pt x="372" y="3710"/>
                </a:cubicBezTo>
                <a:cubicBezTo>
                  <a:pt x="1" y="5108"/>
                  <a:pt x="1" y="6421"/>
                  <a:pt x="429" y="6563"/>
                </a:cubicBezTo>
                <a:cubicBezTo>
                  <a:pt x="685" y="6592"/>
                  <a:pt x="1827" y="6563"/>
                  <a:pt x="3567" y="6677"/>
                </a:cubicBezTo>
                <a:cubicBezTo>
                  <a:pt x="5850" y="6820"/>
                  <a:pt x="9245" y="7305"/>
                  <a:pt x="12127" y="7505"/>
                </a:cubicBezTo>
                <a:cubicBezTo>
                  <a:pt x="12814" y="7548"/>
                  <a:pt x="13600" y="7563"/>
                  <a:pt x="14421" y="7563"/>
                </a:cubicBezTo>
                <a:cubicBezTo>
                  <a:pt x="16421" y="7563"/>
                  <a:pt x="18634" y="7473"/>
                  <a:pt x="20164" y="7473"/>
                </a:cubicBezTo>
                <a:cubicBezTo>
                  <a:pt x="20924" y="7473"/>
                  <a:pt x="21515" y="7495"/>
                  <a:pt x="21828" y="7562"/>
                </a:cubicBezTo>
                <a:cubicBezTo>
                  <a:pt x="25880" y="7065"/>
                  <a:pt x="31167" y="6372"/>
                  <a:pt x="36462" y="6372"/>
                </a:cubicBezTo>
                <a:cubicBezTo>
                  <a:pt x="37244" y="6372"/>
                  <a:pt x="38026" y="6388"/>
                  <a:pt x="38804" y="6421"/>
                </a:cubicBezTo>
                <a:cubicBezTo>
                  <a:pt x="40659" y="6506"/>
                  <a:pt x="42200" y="6706"/>
                  <a:pt x="43027" y="6934"/>
                </a:cubicBezTo>
                <a:cubicBezTo>
                  <a:pt x="43190" y="6880"/>
                  <a:pt x="43445" y="6860"/>
                  <a:pt x="43791" y="6860"/>
                </a:cubicBezTo>
                <a:cubicBezTo>
                  <a:pt x="43991" y="6860"/>
                  <a:pt x="44221" y="6867"/>
                  <a:pt x="44482" y="6877"/>
                </a:cubicBezTo>
                <a:cubicBezTo>
                  <a:pt x="44853" y="6934"/>
                  <a:pt x="45224" y="6963"/>
                  <a:pt x="45652" y="6991"/>
                </a:cubicBezTo>
                <a:cubicBezTo>
                  <a:pt x="46137" y="7077"/>
                  <a:pt x="46622" y="7105"/>
                  <a:pt x="47193" y="7162"/>
                </a:cubicBezTo>
                <a:cubicBezTo>
                  <a:pt x="48925" y="7366"/>
                  <a:pt x="51065" y="7468"/>
                  <a:pt x="52999" y="7468"/>
                </a:cubicBezTo>
                <a:cubicBezTo>
                  <a:pt x="53773" y="7468"/>
                  <a:pt x="54513" y="7452"/>
                  <a:pt x="55182" y="7419"/>
                </a:cubicBezTo>
                <a:cubicBezTo>
                  <a:pt x="58035" y="7305"/>
                  <a:pt x="65710" y="6706"/>
                  <a:pt x="66053" y="6563"/>
                </a:cubicBezTo>
                <a:cubicBezTo>
                  <a:pt x="66452" y="6421"/>
                  <a:pt x="67593" y="6249"/>
                  <a:pt x="68706" y="6221"/>
                </a:cubicBezTo>
                <a:cubicBezTo>
                  <a:pt x="68917" y="6196"/>
                  <a:pt x="69332" y="6177"/>
                  <a:pt x="69765" y="6177"/>
                </a:cubicBezTo>
                <a:cubicBezTo>
                  <a:pt x="70328" y="6177"/>
                  <a:pt x="70922" y="6210"/>
                  <a:pt x="71131" y="6306"/>
                </a:cubicBezTo>
                <a:cubicBezTo>
                  <a:pt x="71478" y="6472"/>
                  <a:pt x="71899" y="6524"/>
                  <a:pt x="72335" y="6524"/>
                </a:cubicBezTo>
                <a:cubicBezTo>
                  <a:pt x="73110" y="6524"/>
                  <a:pt x="73934" y="6358"/>
                  <a:pt x="74476" y="6358"/>
                </a:cubicBezTo>
                <a:cubicBezTo>
                  <a:pt x="74682" y="6358"/>
                  <a:pt x="74848" y="6382"/>
                  <a:pt x="74955" y="6449"/>
                </a:cubicBezTo>
                <a:cubicBezTo>
                  <a:pt x="76464" y="6381"/>
                  <a:pt x="77550" y="6350"/>
                  <a:pt x="78441" y="6350"/>
                </a:cubicBezTo>
                <a:cubicBezTo>
                  <a:pt x="80178" y="6350"/>
                  <a:pt x="81173" y="6470"/>
                  <a:pt x="83115" y="6677"/>
                </a:cubicBezTo>
                <a:cubicBezTo>
                  <a:pt x="90208" y="7440"/>
                  <a:pt x="91883" y="7982"/>
                  <a:pt x="94579" y="7982"/>
                </a:cubicBezTo>
                <a:cubicBezTo>
                  <a:pt x="96318" y="7982"/>
                  <a:pt x="98483" y="7757"/>
                  <a:pt x="102802" y="7220"/>
                </a:cubicBezTo>
                <a:cubicBezTo>
                  <a:pt x="103943" y="6934"/>
                  <a:pt x="105113" y="6792"/>
                  <a:pt x="106255" y="6792"/>
                </a:cubicBezTo>
                <a:cubicBezTo>
                  <a:pt x="106351" y="6790"/>
                  <a:pt x="106448" y="6789"/>
                  <a:pt x="106546" y="6789"/>
                </a:cubicBezTo>
                <a:cubicBezTo>
                  <a:pt x="108655" y="6789"/>
                  <a:pt x="111075" y="7178"/>
                  <a:pt x="112697" y="7178"/>
                </a:cubicBezTo>
                <a:cubicBezTo>
                  <a:pt x="113450" y="7178"/>
                  <a:pt x="114031" y="7094"/>
                  <a:pt x="114329" y="6849"/>
                </a:cubicBezTo>
                <a:cubicBezTo>
                  <a:pt x="115528" y="5850"/>
                  <a:pt x="116811" y="2027"/>
                  <a:pt x="116383" y="1085"/>
                </a:cubicBezTo>
                <a:cubicBezTo>
                  <a:pt x="116355" y="971"/>
                  <a:pt x="115784" y="942"/>
                  <a:pt x="114928" y="885"/>
                </a:cubicBezTo>
                <a:cubicBezTo>
                  <a:pt x="114632" y="866"/>
                  <a:pt x="111250" y="709"/>
                  <a:pt x="108797" y="709"/>
                </a:cubicBezTo>
                <a:cubicBezTo>
                  <a:pt x="107704" y="709"/>
                  <a:pt x="106795" y="740"/>
                  <a:pt x="106426" y="828"/>
                </a:cubicBezTo>
                <a:cubicBezTo>
                  <a:pt x="106331" y="847"/>
                  <a:pt x="106236" y="857"/>
                  <a:pt x="106149" y="857"/>
                </a:cubicBezTo>
                <a:cubicBezTo>
                  <a:pt x="105976" y="857"/>
                  <a:pt x="105836" y="819"/>
                  <a:pt x="105798" y="743"/>
                </a:cubicBezTo>
                <a:cubicBezTo>
                  <a:pt x="105798" y="714"/>
                  <a:pt x="105655" y="714"/>
                  <a:pt x="105370" y="714"/>
                </a:cubicBezTo>
                <a:cubicBezTo>
                  <a:pt x="104428" y="714"/>
                  <a:pt x="103287" y="743"/>
                  <a:pt x="101090" y="1000"/>
                </a:cubicBezTo>
                <a:cubicBezTo>
                  <a:pt x="100691" y="1028"/>
                  <a:pt x="97267" y="1427"/>
                  <a:pt x="96839" y="1427"/>
                </a:cubicBezTo>
                <a:cubicBezTo>
                  <a:pt x="96825" y="1370"/>
                  <a:pt x="96760" y="1342"/>
                  <a:pt x="96661" y="1342"/>
                </a:cubicBezTo>
                <a:cubicBezTo>
                  <a:pt x="96561" y="1342"/>
                  <a:pt x="96425" y="1370"/>
                  <a:pt x="96268" y="1427"/>
                </a:cubicBezTo>
                <a:cubicBezTo>
                  <a:pt x="95741" y="1625"/>
                  <a:pt x="94521" y="1705"/>
                  <a:pt x="93635" y="1705"/>
                </a:cubicBezTo>
                <a:cubicBezTo>
                  <a:pt x="93371" y="1705"/>
                  <a:pt x="93136" y="1697"/>
                  <a:pt x="92959" y="1684"/>
                </a:cubicBezTo>
                <a:cubicBezTo>
                  <a:pt x="88180" y="1288"/>
                  <a:pt x="80860" y="61"/>
                  <a:pt x="76448" y="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158922" name="Google Shape;1982;p112"/>
          <p:cNvSpPr/>
          <p:nvPr/>
        </p:nvSpPr>
        <p:spPr bwMode="auto">
          <a:xfrm>
            <a:off x="1037724" y="2476224"/>
            <a:ext cx="6389399" cy="19640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061764102" name="Google Shape;1983;p112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How Git stores Commit</a:t>
            </a:r>
            <a:endParaRPr/>
          </a:p>
        </p:txBody>
      </p:sp>
      <p:sp>
        <p:nvSpPr>
          <p:cNvPr id="1719658035" name="Google Shape;1984;p112"/>
          <p:cNvSpPr txBox="1"/>
          <p:nvPr/>
        </p:nvSpPr>
        <p:spPr bwMode="auto">
          <a:xfrm>
            <a:off x="1037725" y="1262600"/>
            <a:ext cx="48150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Master branch</a:t>
            </a:r>
            <a: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:</a:t>
            </a: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b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</a:b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This is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the default branch in Git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Note: 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GitHub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calls the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default branch </a:t>
            </a:r>
            <a:r>
              <a:rPr lang="en" i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main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.</a:t>
            </a:r>
            <a:b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</a:b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74813055" name="Google Shape;1985;p112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87478393" name=""/>
          <p:cNvSpPr/>
          <p:nvPr/>
        </p:nvSpPr>
        <p:spPr bwMode="auto">
          <a:xfrm rot="0" flipH="0" flipV="0">
            <a:off x="1466158" y="3589298"/>
            <a:ext cx="627256" cy="604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1</a:t>
            </a:r>
            <a:endParaRPr/>
          </a:p>
        </p:txBody>
      </p:sp>
      <p:sp>
        <p:nvSpPr>
          <p:cNvPr id="1643956839" name=""/>
          <p:cNvSpPr/>
          <p:nvPr/>
        </p:nvSpPr>
        <p:spPr bwMode="auto">
          <a:xfrm rot="0" flipH="0" flipV="0">
            <a:off x="1680206" y="3013363"/>
            <a:ext cx="199158" cy="55418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2134924" name=""/>
          <p:cNvSpPr/>
          <p:nvPr/>
        </p:nvSpPr>
        <p:spPr bwMode="auto">
          <a:xfrm rot="0" flipH="0" flipV="0">
            <a:off x="1450476" y="2738437"/>
            <a:ext cx="642936" cy="238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/>
              <a:t>Master</a:t>
            </a:r>
            <a:endParaRPr/>
          </a:p>
        </p:txBody>
      </p:sp>
      <p:sp>
        <p:nvSpPr>
          <p:cNvPr id="1125159865" name=""/>
          <p:cNvSpPr txBox="1"/>
          <p:nvPr/>
        </p:nvSpPr>
        <p:spPr bwMode="auto">
          <a:xfrm rot="0" flipH="0" flipV="0">
            <a:off x="6204372" y="2643185"/>
            <a:ext cx="110869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1- Eyad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405394" name="Google Shape;1982;p112"/>
          <p:cNvSpPr/>
          <p:nvPr/>
        </p:nvSpPr>
        <p:spPr bwMode="auto">
          <a:xfrm>
            <a:off x="1037724" y="2476224"/>
            <a:ext cx="6389398" cy="196409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990351975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How Git stores Commit</a:t>
            </a:r>
            <a:endParaRPr/>
          </a:p>
        </p:txBody>
      </p:sp>
      <p:sp>
        <p:nvSpPr>
          <p:cNvPr id="263965863" name="Google Shape;1984;p112"/>
          <p:cNvSpPr txBox="1"/>
          <p:nvPr/>
        </p:nvSpPr>
        <p:spPr bwMode="auto">
          <a:xfrm>
            <a:off x="1037724" y="1262599"/>
            <a:ext cx="48150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Master branch</a:t>
            </a:r>
            <a: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:</a:t>
            </a: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b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</a:b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This is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the default branch in Git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Note: 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GitHub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calls the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default branch </a:t>
            </a:r>
            <a:r>
              <a:rPr lang="en" i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main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.</a:t>
            </a:r>
            <a:b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</a:b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522747724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69506552" name=""/>
          <p:cNvSpPr/>
          <p:nvPr/>
        </p:nvSpPr>
        <p:spPr bwMode="auto">
          <a:xfrm rot="0" flipH="0" flipV="0">
            <a:off x="1466158" y="3589298"/>
            <a:ext cx="627256" cy="604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1</a:t>
            </a:r>
            <a:endParaRPr/>
          </a:p>
        </p:txBody>
      </p:sp>
      <p:sp>
        <p:nvSpPr>
          <p:cNvPr id="1328312016" name=""/>
          <p:cNvSpPr/>
          <p:nvPr/>
        </p:nvSpPr>
        <p:spPr bwMode="auto">
          <a:xfrm rot="0" flipH="0" flipV="0">
            <a:off x="2675600" y="3589298"/>
            <a:ext cx="627254" cy="604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2</a:t>
            </a:r>
            <a:endParaRPr/>
          </a:p>
        </p:txBody>
      </p:sp>
      <p:sp>
        <p:nvSpPr>
          <p:cNvPr id="1483230778" name=""/>
          <p:cNvSpPr/>
          <p:nvPr/>
        </p:nvSpPr>
        <p:spPr bwMode="auto">
          <a:xfrm rot="0" flipH="0" flipV="0">
            <a:off x="2106068" y="3861954"/>
            <a:ext cx="554181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6911389" name=""/>
          <p:cNvSpPr/>
          <p:nvPr/>
        </p:nvSpPr>
        <p:spPr bwMode="auto">
          <a:xfrm rot="0" flipH="0" flipV="0">
            <a:off x="2889649" y="3035117"/>
            <a:ext cx="199158" cy="55418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8787760" name=""/>
          <p:cNvSpPr/>
          <p:nvPr/>
        </p:nvSpPr>
        <p:spPr bwMode="auto">
          <a:xfrm rot="0" flipH="0" flipV="0">
            <a:off x="2660248" y="2752098"/>
            <a:ext cx="642936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/>
              <a:t>Master</a:t>
            </a:r>
            <a:endParaRPr/>
          </a:p>
        </p:txBody>
      </p:sp>
      <p:sp>
        <p:nvSpPr>
          <p:cNvPr id="409593979" name=""/>
          <p:cNvSpPr txBox="1"/>
          <p:nvPr/>
        </p:nvSpPr>
        <p:spPr bwMode="auto">
          <a:xfrm rot="0" flipH="0" flipV="0">
            <a:off x="6204372" y="2643185"/>
            <a:ext cx="110977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1- Eyad</a:t>
            </a:r>
            <a:endParaRPr/>
          </a:p>
          <a:p>
            <a:pPr>
              <a:defRPr/>
            </a:pPr>
            <a:r>
              <a:rPr/>
              <a:t>2- 20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4058247" name="Google Shape;1982;p112"/>
          <p:cNvSpPr/>
          <p:nvPr/>
        </p:nvSpPr>
        <p:spPr bwMode="auto">
          <a:xfrm>
            <a:off x="1037724" y="2476224"/>
            <a:ext cx="6389398" cy="196409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75655185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How Git stores Commit</a:t>
            </a:r>
            <a:endParaRPr/>
          </a:p>
        </p:txBody>
      </p:sp>
      <p:sp>
        <p:nvSpPr>
          <p:cNvPr id="1485562010" name="Google Shape;1984;p112"/>
          <p:cNvSpPr txBox="1"/>
          <p:nvPr/>
        </p:nvSpPr>
        <p:spPr bwMode="auto">
          <a:xfrm>
            <a:off x="1037724" y="1262599"/>
            <a:ext cx="48150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Master branch</a:t>
            </a:r>
            <a: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:</a:t>
            </a: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b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</a:b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This is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the default branch in Git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Note: 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GitHub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calls the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default branch </a:t>
            </a:r>
            <a:r>
              <a:rPr lang="en" i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main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.</a:t>
            </a:r>
            <a:b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</a:b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48370761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44888430" name=""/>
          <p:cNvSpPr/>
          <p:nvPr/>
        </p:nvSpPr>
        <p:spPr bwMode="auto">
          <a:xfrm rot="0" flipH="0" flipV="0">
            <a:off x="1466158" y="3589298"/>
            <a:ext cx="627256" cy="604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1</a:t>
            </a:r>
            <a:endParaRPr/>
          </a:p>
        </p:txBody>
      </p:sp>
      <p:sp>
        <p:nvSpPr>
          <p:cNvPr id="1354638020" name=""/>
          <p:cNvSpPr/>
          <p:nvPr/>
        </p:nvSpPr>
        <p:spPr bwMode="auto">
          <a:xfrm rot="0" flipH="0" flipV="0">
            <a:off x="2675600" y="3589298"/>
            <a:ext cx="627254" cy="604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2</a:t>
            </a:r>
            <a:endParaRPr/>
          </a:p>
        </p:txBody>
      </p:sp>
      <p:sp>
        <p:nvSpPr>
          <p:cNvPr id="1543690877" name=""/>
          <p:cNvSpPr/>
          <p:nvPr/>
        </p:nvSpPr>
        <p:spPr bwMode="auto">
          <a:xfrm rot="0" flipH="0" flipV="0">
            <a:off x="3896442" y="3589298"/>
            <a:ext cx="627254" cy="604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3</a:t>
            </a:r>
            <a:endParaRPr/>
          </a:p>
        </p:txBody>
      </p:sp>
      <p:sp>
        <p:nvSpPr>
          <p:cNvPr id="1806763885" name=""/>
          <p:cNvSpPr/>
          <p:nvPr/>
        </p:nvSpPr>
        <p:spPr bwMode="auto">
          <a:xfrm rot="0" flipH="0" flipV="0">
            <a:off x="2106068" y="3861954"/>
            <a:ext cx="554181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429264" name=""/>
          <p:cNvSpPr/>
          <p:nvPr/>
        </p:nvSpPr>
        <p:spPr bwMode="auto">
          <a:xfrm rot="0" flipH="0" flipV="0">
            <a:off x="3302856" y="3861954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599059" name=""/>
          <p:cNvSpPr/>
          <p:nvPr/>
        </p:nvSpPr>
        <p:spPr bwMode="auto">
          <a:xfrm rot="0" flipH="0" flipV="0">
            <a:off x="4110492" y="3035116"/>
            <a:ext cx="199158" cy="55418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3849741" name=""/>
          <p:cNvSpPr/>
          <p:nvPr/>
        </p:nvSpPr>
        <p:spPr bwMode="auto">
          <a:xfrm rot="0" flipH="0" flipV="0">
            <a:off x="3888602" y="2752098"/>
            <a:ext cx="642936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/>
              <a:t>Master</a:t>
            </a:r>
            <a:endParaRPr/>
          </a:p>
        </p:txBody>
      </p:sp>
      <p:sp>
        <p:nvSpPr>
          <p:cNvPr id="56990577" name=""/>
          <p:cNvSpPr txBox="1"/>
          <p:nvPr/>
        </p:nvSpPr>
        <p:spPr bwMode="auto">
          <a:xfrm rot="0" flipH="0" flipV="0">
            <a:off x="6204372" y="2643185"/>
            <a:ext cx="1112653" cy="731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1- Eyad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2- 20</a:t>
            </a:r>
            <a:endParaRPr sz="1400"/>
          </a:p>
          <a:p>
            <a:pPr>
              <a:defRPr/>
            </a:pPr>
            <a:r>
              <a:rPr/>
              <a:t>3- 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693495" name="Google Shape;1982;p112"/>
          <p:cNvSpPr/>
          <p:nvPr/>
        </p:nvSpPr>
        <p:spPr bwMode="auto">
          <a:xfrm>
            <a:off x="1037724" y="2476224"/>
            <a:ext cx="6389398" cy="196409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385974836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How Git stores Commit</a:t>
            </a:r>
            <a:endParaRPr/>
          </a:p>
        </p:txBody>
      </p:sp>
      <p:sp>
        <p:nvSpPr>
          <p:cNvPr id="616467606" name="Google Shape;1984;p112"/>
          <p:cNvSpPr txBox="1"/>
          <p:nvPr/>
        </p:nvSpPr>
        <p:spPr bwMode="auto">
          <a:xfrm>
            <a:off x="1037724" y="1262599"/>
            <a:ext cx="48150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Master branch</a:t>
            </a:r>
            <a: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:</a:t>
            </a: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b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</a:b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This is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the default branch in Git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Note: 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GitHub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calls the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default branch </a:t>
            </a:r>
            <a:r>
              <a:rPr lang="en" i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main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.</a:t>
            </a:r>
            <a:b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</a:b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9977288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0255684" name=""/>
          <p:cNvSpPr/>
          <p:nvPr/>
        </p:nvSpPr>
        <p:spPr bwMode="auto">
          <a:xfrm rot="0" flipH="0" flipV="0">
            <a:off x="1466158" y="3589298"/>
            <a:ext cx="627256" cy="604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1</a:t>
            </a:r>
            <a:endParaRPr/>
          </a:p>
        </p:txBody>
      </p:sp>
      <p:sp>
        <p:nvSpPr>
          <p:cNvPr id="996631818" name=""/>
          <p:cNvSpPr/>
          <p:nvPr/>
        </p:nvSpPr>
        <p:spPr bwMode="auto">
          <a:xfrm rot="0" flipH="0" flipV="0">
            <a:off x="2675600" y="3589298"/>
            <a:ext cx="627254" cy="604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2</a:t>
            </a:r>
            <a:endParaRPr/>
          </a:p>
        </p:txBody>
      </p:sp>
      <p:sp>
        <p:nvSpPr>
          <p:cNvPr id="2105648411" name=""/>
          <p:cNvSpPr/>
          <p:nvPr/>
        </p:nvSpPr>
        <p:spPr bwMode="auto">
          <a:xfrm rot="0" flipH="0" flipV="0">
            <a:off x="3896442" y="3589298"/>
            <a:ext cx="627254" cy="604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3</a:t>
            </a:r>
            <a:endParaRPr/>
          </a:p>
        </p:txBody>
      </p:sp>
      <p:sp>
        <p:nvSpPr>
          <p:cNvPr id="1811102856" name=""/>
          <p:cNvSpPr/>
          <p:nvPr/>
        </p:nvSpPr>
        <p:spPr bwMode="auto">
          <a:xfrm rot="0" flipH="0" flipV="0">
            <a:off x="5077880" y="3598907"/>
            <a:ext cx="627254" cy="604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4</a:t>
            </a:r>
            <a:endParaRPr/>
          </a:p>
        </p:txBody>
      </p:sp>
      <p:sp>
        <p:nvSpPr>
          <p:cNvPr id="470869311" name=""/>
          <p:cNvSpPr/>
          <p:nvPr/>
        </p:nvSpPr>
        <p:spPr bwMode="auto">
          <a:xfrm rot="0" flipH="0" flipV="0">
            <a:off x="2106068" y="3861954"/>
            <a:ext cx="554181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2791512" name=""/>
          <p:cNvSpPr/>
          <p:nvPr/>
        </p:nvSpPr>
        <p:spPr bwMode="auto">
          <a:xfrm rot="0" flipH="0" flipV="0">
            <a:off x="3302856" y="3861954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349151" name=""/>
          <p:cNvSpPr/>
          <p:nvPr/>
        </p:nvSpPr>
        <p:spPr bwMode="auto">
          <a:xfrm rot="0" flipH="0" flipV="0">
            <a:off x="4523699" y="3852345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0375084" name=""/>
          <p:cNvSpPr/>
          <p:nvPr/>
        </p:nvSpPr>
        <p:spPr bwMode="auto">
          <a:xfrm rot="0" flipH="0" flipV="0">
            <a:off x="5291928" y="3044727"/>
            <a:ext cx="199158" cy="55418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269674" name=""/>
          <p:cNvSpPr/>
          <p:nvPr/>
        </p:nvSpPr>
        <p:spPr bwMode="auto">
          <a:xfrm rot="0" flipH="0" flipV="0">
            <a:off x="5062196" y="2752098"/>
            <a:ext cx="642936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/>
              <a:t>Master</a:t>
            </a:r>
            <a:endParaRPr/>
          </a:p>
        </p:txBody>
      </p:sp>
      <p:sp>
        <p:nvSpPr>
          <p:cNvPr id="1886709890" name=""/>
          <p:cNvSpPr txBox="1"/>
          <p:nvPr/>
        </p:nvSpPr>
        <p:spPr bwMode="auto">
          <a:xfrm rot="0" flipH="0" flipV="0">
            <a:off x="6204372" y="2643185"/>
            <a:ext cx="1120213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1- Eyad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2- 20</a:t>
            </a:r>
            <a:endParaRPr sz="1400"/>
          </a:p>
          <a:p>
            <a:pPr>
              <a:defRPr/>
            </a:pPr>
            <a:r>
              <a:rPr/>
              <a:t>3- CS</a:t>
            </a:r>
            <a:endParaRPr/>
          </a:p>
          <a:p>
            <a:pPr>
              <a:defRPr/>
            </a:pPr>
            <a:r>
              <a:rPr/>
              <a:t>4- 3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8696581" name="Google Shape;1991;p113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Creating New Branch</a:t>
            </a:r>
            <a:endParaRPr/>
          </a:p>
        </p:txBody>
      </p:sp>
      <p:sp>
        <p:nvSpPr>
          <p:cNvPr id="1995111654" name="Google Shape;1992;p113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67775228" name="Google Shape;1993;p113"/>
          <p:cNvSpPr txBox="1"/>
          <p:nvPr/>
        </p:nvSpPr>
        <p:spPr bwMode="auto">
          <a:xfrm>
            <a:off x="504325" y="1338800"/>
            <a:ext cx="72762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When creating new branch, Git creates new pointer </a:t>
            </a: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that</a:t>
            </a: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points to start of this branch.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Git moves this pointer forward every time you commit to the branch.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To create a new branch: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265775681" name="Google Shape;1999;p113"/>
          <p:cNvSpPr txBox="1"/>
          <p:nvPr/>
        </p:nvSpPr>
        <p:spPr bwMode="auto">
          <a:xfrm flipH="1">
            <a:off x="2403324" y="2547937"/>
            <a:ext cx="45825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  <a:latin typeface="IBM Plex Mono"/>
                <a:ea typeface="IBM Plex Mono"/>
                <a:cs typeface="IBM Plex Mono"/>
              </a:rPr>
              <a:t>git branch </a:t>
            </a:r>
            <a:r>
              <a:rPr lang="en" sz="18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branchName</a:t>
            </a:r>
            <a:endParaRPr sz="1800">
              <a:solidFill>
                <a:schemeClr val="accent4"/>
              </a:solidFill>
              <a:latin typeface="IBM Plex Mono"/>
              <a:ea typeface="IBM Plex Mono"/>
              <a:cs typeface="IBM Plex Mono"/>
            </a:endParaRPr>
          </a:p>
        </p:txBody>
      </p:sp>
      <p:sp>
        <p:nvSpPr>
          <p:cNvPr id="1446029264" name="Google Shape;2005;p113"/>
          <p:cNvSpPr txBox="1"/>
          <p:nvPr/>
        </p:nvSpPr>
        <p:spPr bwMode="auto">
          <a:xfrm flipH="1">
            <a:off x="2129486" y="3822312"/>
            <a:ext cx="49119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  <a:latin typeface="IBM Plex Mono"/>
                <a:ea typeface="IBM Plex Mono"/>
                <a:cs typeface="IBM Plex Mono"/>
              </a:rPr>
              <a:t>git branch </a:t>
            </a:r>
            <a:r>
              <a:rPr lang="en" sz="18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branchName </a:t>
            </a:r>
            <a:r>
              <a:rPr lang="en" sz="1800">
                <a:solidFill>
                  <a:schemeClr val="accent1"/>
                </a:solidFill>
                <a:latin typeface="IBM Plex Mono"/>
                <a:ea typeface="IBM Plex Mono"/>
                <a:cs typeface="IBM Plex Mono"/>
              </a:rPr>
              <a:t>[startPoint]</a:t>
            </a:r>
            <a:endParaRPr sz="1800">
              <a:solidFill>
                <a:schemeClr val="accent1"/>
              </a:solidFill>
              <a:latin typeface="IBM Plex Mono"/>
              <a:ea typeface="IBM Plex Mono"/>
              <a:cs typeface="IBM Plex Mono"/>
            </a:endParaRPr>
          </a:p>
        </p:txBody>
      </p:sp>
      <p:grpSp>
        <p:nvGrpSpPr>
          <p:cNvPr id="2058302665" name="Google Shape;1968;p111"/>
          <p:cNvGrpSpPr/>
          <p:nvPr/>
        </p:nvGrpSpPr>
        <p:grpSpPr bwMode="auto">
          <a:xfrm flipH="0" flipV="0">
            <a:off x="1963668" y="2537971"/>
            <a:ext cx="3902496" cy="820672"/>
            <a:chOff x="0" y="0"/>
            <a:chExt cx="3902496" cy="820672"/>
          </a:xfrm>
        </p:grpSpPr>
        <p:sp>
          <p:nvSpPr>
            <p:cNvPr id="991321719" name="Google Shape;1969;p111"/>
            <p:cNvSpPr/>
            <p:nvPr/>
          </p:nvSpPr>
          <p:spPr bwMode="auto">
            <a:xfrm>
              <a:off x="26017" y="0"/>
              <a:ext cx="3806141" cy="49427"/>
            </a:xfrm>
            <a:custGeom>
              <a:avLst/>
              <a:gdLst/>
              <a:ahLst/>
              <a:cxnLst/>
              <a:rect l="l" t="t" r="r" b="b"/>
              <a:pathLst>
                <a:path w="130308" h="8417" fill="norm" stroke="1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38295965" name="Google Shape;1971;p111"/>
            <p:cNvSpPr/>
            <p:nvPr/>
          </p:nvSpPr>
          <p:spPr bwMode="auto">
            <a:xfrm rot="5399976" flipH="0" flipV="0">
              <a:off x="-363911" y="388625"/>
              <a:ext cx="795958" cy="68133"/>
            </a:xfrm>
            <a:custGeom>
              <a:avLst/>
              <a:gdLst/>
              <a:ahLst/>
              <a:cxnLst/>
              <a:rect l="l" t="t" r="r" b="b"/>
              <a:pathLst>
                <a:path w="116812" h="7983" fill="norm" stroke="1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67939781" name="Google Shape;1972;p111"/>
            <p:cNvSpPr/>
            <p:nvPr/>
          </p:nvSpPr>
          <p:spPr bwMode="auto">
            <a:xfrm>
              <a:off x="26017" y="776100"/>
              <a:ext cx="3876477" cy="44571"/>
            </a:xfrm>
            <a:custGeom>
              <a:avLst/>
              <a:gdLst/>
              <a:ahLst/>
              <a:cxnLst/>
              <a:rect l="l" t="t" r="r" b="b"/>
              <a:pathLst>
                <a:path w="130878" h="7590" fill="norm" stroke="1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321836933" name="Google Shape;1971;p111"/>
          <p:cNvSpPr/>
          <p:nvPr/>
        </p:nvSpPr>
        <p:spPr bwMode="auto">
          <a:xfrm rot="5399976" flipH="0" flipV="0">
            <a:off x="5347083" y="2906318"/>
            <a:ext cx="813794" cy="97032"/>
          </a:xfrm>
          <a:custGeom>
            <a:avLst/>
            <a:gdLst/>
            <a:ahLst/>
            <a:cxnLst/>
            <a:rect l="l" t="t" r="r" b="b"/>
            <a:pathLst>
              <a:path w="116812" h="7983" fill="norm" stroke="1" extrusionOk="0">
                <a:moveTo>
                  <a:pt x="76448" y="61"/>
                </a:moveTo>
                <a:cubicBezTo>
                  <a:pt x="76092" y="61"/>
                  <a:pt x="75755" y="69"/>
                  <a:pt x="75440" y="86"/>
                </a:cubicBezTo>
                <a:cubicBezTo>
                  <a:pt x="73385" y="172"/>
                  <a:pt x="67165" y="1"/>
                  <a:pt x="59690" y="1114"/>
                </a:cubicBezTo>
                <a:cubicBezTo>
                  <a:pt x="59224" y="1179"/>
                  <a:pt x="58953" y="1202"/>
                  <a:pt x="58784" y="1202"/>
                </a:cubicBezTo>
                <a:cubicBezTo>
                  <a:pt x="58394" y="1202"/>
                  <a:pt x="58537" y="1082"/>
                  <a:pt x="58081" y="1082"/>
                </a:cubicBezTo>
                <a:cubicBezTo>
                  <a:pt x="57956" y="1082"/>
                  <a:pt x="57787" y="1091"/>
                  <a:pt x="57550" y="1114"/>
                </a:cubicBezTo>
                <a:cubicBezTo>
                  <a:pt x="55753" y="1285"/>
                  <a:pt x="53498" y="1399"/>
                  <a:pt x="51644" y="1399"/>
                </a:cubicBezTo>
                <a:cubicBezTo>
                  <a:pt x="46759" y="1375"/>
                  <a:pt x="44949" y="307"/>
                  <a:pt x="35978" y="307"/>
                </a:cubicBezTo>
                <a:cubicBezTo>
                  <a:pt x="34154" y="307"/>
                  <a:pt x="32034" y="351"/>
                  <a:pt x="29531" y="457"/>
                </a:cubicBezTo>
                <a:cubicBezTo>
                  <a:pt x="27392" y="559"/>
                  <a:pt x="25761" y="647"/>
                  <a:pt x="24973" y="647"/>
                </a:cubicBezTo>
                <a:cubicBezTo>
                  <a:pt x="24658" y="647"/>
                  <a:pt x="24477" y="633"/>
                  <a:pt x="24453" y="600"/>
                </a:cubicBezTo>
                <a:cubicBezTo>
                  <a:pt x="24434" y="577"/>
                  <a:pt x="24405" y="568"/>
                  <a:pt x="24368" y="568"/>
                </a:cubicBezTo>
                <a:cubicBezTo>
                  <a:pt x="24160" y="568"/>
                  <a:pt x="23705" y="880"/>
                  <a:pt x="23443" y="880"/>
                </a:cubicBezTo>
                <a:cubicBezTo>
                  <a:pt x="23404" y="880"/>
                  <a:pt x="23369" y="873"/>
                  <a:pt x="23340" y="857"/>
                </a:cubicBezTo>
                <a:cubicBezTo>
                  <a:pt x="20911" y="1110"/>
                  <a:pt x="17272" y="1475"/>
                  <a:pt x="14390" y="1475"/>
                </a:cubicBezTo>
                <a:cubicBezTo>
                  <a:pt x="14021" y="1475"/>
                  <a:pt x="13665" y="1469"/>
                  <a:pt x="13325" y="1456"/>
                </a:cubicBezTo>
                <a:cubicBezTo>
                  <a:pt x="10244" y="1370"/>
                  <a:pt x="4195" y="486"/>
                  <a:pt x="3824" y="429"/>
                </a:cubicBezTo>
                <a:cubicBezTo>
                  <a:pt x="3428" y="345"/>
                  <a:pt x="3103" y="296"/>
                  <a:pt x="2825" y="296"/>
                </a:cubicBezTo>
                <a:cubicBezTo>
                  <a:pt x="2063" y="296"/>
                  <a:pt x="1657" y="667"/>
                  <a:pt x="1113" y="1713"/>
                </a:cubicBezTo>
                <a:cubicBezTo>
                  <a:pt x="828" y="2283"/>
                  <a:pt x="543" y="2997"/>
                  <a:pt x="372" y="3710"/>
                </a:cubicBezTo>
                <a:cubicBezTo>
                  <a:pt x="1" y="5108"/>
                  <a:pt x="1" y="6421"/>
                  <a:pt x="429" y="6563"/>
                </a:cubicBezTo>
                <a:cubicBezTo>
                  <a:pt x="685" y="6592"/>
                  <a:pt x="1827" y="6563"/>
                  <a:pt x="3567" y="6677"/>
                </a:cubicBezTo>
                <a:cubicBezTo>
                  <a:pt x="5850" y="6820"/>
                  <a:pt x="9245" y="7305"/>
                  <a:pt x="12127" y="7505"/>
                </a:cubicBezTo>
                <a:cubicBezTo>
                  <a:pt x="12814" y="7548"/>
                  <a:pt x="13600" y="7563"/>
                  <a:pt x="14421" y="7563"/>
                </a:cubicBezTo>
                <a:cubicBezTo>
                  <a:pt x="16421" y="7563"/>
                  <a:pt x="18634" y="7473"/>
                  <a:pt x="20164" y="7473"/>
                </a:cubicBezTo>
                <a:cubicBezTo>
                  <a:pt x="20924" y="7473"/>
                  <a:pt x="21515" y="7495"/>
                  <a:pt x="21828" y="7562"/>
                </a:cubicBezTo>
                <a:cubicBezTo>
                  <a:pt x="25880" y="7065"/>
                  <a:pt x="31167" y="6372"/>
                  <a:pt x="36462" y="6372"/>
                </a:cubicBezTo>
                <a:cubicBezTo>
                  <a:pt x="37244" y="6372"/>
                  <a:pt x="38026" y="6388"/>
                  <a:pt x="38804" y="6421"/>
                </a:cubicBezTo>
                <a:cubicBezTo>
                  <a:pt x="40659" y="6506"/>
                  <a:pt x="42200" y="6706"/>
                  <a:pt x="43027" y="6934"/>
                </a:cubicBezTo>
                <a:cubicBezTo>
                  <a:pt x="43190" y="6880"/>
                  <a:pt x="43445" y="6860"/>
                  <a:pt x="43791" y="6860"/>
                </a:cubicBezTo>
                <a:cubicBezTo>
                  <a:pt x="43991" y="6860"/>
                  <a:pt x="44221" y="6867"/>
                  <a:pt x="44482" y="6877"/>
                </a:cubicBezTo>
                <a:cubicBezTo>
                  <a:pt x="44853" y="6934"/>
                  <a:pt x="45224" y="6963"/>
                  <a:pt x="45652" y="6991"/>
                </a:cubicBezTo>
                <a:cubicBezTo>
                  <a:pt x="46137" y="7077"/>
                  <a:pt x="46622" y="7105"/>
                  <a:pt x="47193" y="7162"/>
                </a:cubicBezTo>
                <a:cubicBezTo>
                  <a:pt x="48925" y="7366"/>
                  <a:pt x="51065" y="7468"/>
                  <a:pt x="52999" y="7468"/>
                </a:cubicBezTo>
                <a:cubicBezTo>
                  <a:pt x="53773" y="7468"/>
                  <a:pt x="54513" y="7452"/>
                  <a:pt x="55182" y="7419"/>
                </a:cubicBezTo>
                <a:cubicBezTo>
                  <a:pt x="58035" y="7305"/>
                  <a:pt x="65710" y="6706"/>
                  <a:pt x="66053" y="6563"/>
                </a:cubicBezTo>
                <a:cubicBezTo>
                  <a:pt x="66452" y="6421"/>
                  <a:pt x="67593" y="6249"/>
                  <a:pt x="68706" y="6221"/>
                </a:cubicBezTo>
                <a:cubicBezTo>
                  <a:pt x="68917" y="6196"/>
                  <a:pt x="69332" y="6177"/>
                  <a:pt x="69765" y="6177"/>
                </a:cubicBezTo>
                <a:cubicBezTo>
                  <a:pt x="70328" y="6177"/>
                  <a:pt x="70922" y="6210"/>
                  <a:pt x="71131" y="6306"/>
                </a:cubicBezTo>
                <a:cubicBezTo>
                  <a:pt x="71478" y="6472"/>
                  <a:pt x="71899" y="6524"/>
                  <a:pt x="72335" y="6524"/>
                </a:cubicBezTo>
                <a:cubicBezTo>
                  <a:pt x="73110" y="6524"/>
                  <a:pt x="73934" y="6358"/>
                  <a:pt x="74476" y="6358"/>
                </a:cubicBezTo>
                <a:cubicBezTo>
                  <a:pt x="74682" y="6358"/>
                  <a:pt x="74848" y="6382"/>
                  <a:pt x="74955" y="6449"/>
                </a:cubicBezTo>
                <a:cubicBezTo>
                  <a:pt x="76464" y="6381"/>
                  <a:pt x="77550" y="6350"/>
                  <a:pt x="78441" y="6350"/>
                </a:cubicBezTo>
                <a:cubicBezTo>
                  <a:pt x="80178" y="6350"/>
                  <a:pt x="81173" y="6470"/>
                  <a:pt x="83115" y="6677"/>
                </a:cubicBezTo>
                <a:cubicBezTo>
                  <a:pt x="90208" y="7440"/>
                  <a:pt x="91883" y="7982"/>
                  <a:pt x="94579" y="7982"/>
                </a:cubicBezTo>
                <a:cubicBezTo>
                  <a:pt x="96318" y="7982"/>
                  <a:pt x="98483" y="7757"/>
                  <a:pt x="102802" y="7220"/>
                </a:cubicBezTo>
                <a:cubicBezTo>
                  <a:pt x="103943" y="6934"/>
                  <a:pt x="105113" y="6792"/>
                  <a:pt x="106255" y="6792"/>
                </a:cubicBezTo>
                <a:cubicBezTo>
                  <a:pt x="106351" y="6790"/>
                  <a:pt x="106448" y="6789"/>
                  <a:pt x="106546" y="6789"/>
                </a:cubicBezTo>
                <a:cubicBezTo>
                  <a:pt x="108655" y="6789"/>
                  <a:pt x="111075" y="7178"/>
                  <a:pt x="112697" y="7178"/>
                </a:cubicBezTo>
                <a:cubicBezTo>
                  <a:pt x="113450" y="7178"/>
                  <a:pt x="114031" y="7094"/>
                  <a:pt x="114329" y="6849"/>
                </a:cubicBezTo>
                <a:cubicBezTo>
                  <a:pt x="115528" y="5850"/>
                  <a:pt x="116811" y="2027"/>
                  <a:pt x="116383" y="1085"/>
                </a:cubicBezTo>
                <a:cubicBezTo>
                  <a:pt x="116355" y="971"/>
                  <a:pt x="115784" y="942"/>
                  <a:pt x="114928" y="885"/>
                </a:cubicBezTo>
                <a:cubicBezTo>
                  <a:pt x="114632" y="866"/>
                  <a:pt x="111250" y="709"/>
                  <a:pt x="108797" y="709"/>
                </a:cubicBezTo>
                <a:cubicBezTo>
                  <a:pt x="107704" y="709"/>
                  <a:pt x="106795" y="740"/>
                  <a:pt x="106426" y="828"/>
                </a:cubicBezTo>
                <a:cubicBezTo>
                  <a:pt x="106331" y="847"/>
                  <a:pt x="106236" y="857"/>
                  <a:pt x="106149" y="857"/>
                </a:cubicBezTo>
                <a:cubicBezTo>
                  <a:pt x="105976" y="857"/>
                  <a:pt x="105836" y="819"/>
                  <a:pt x="105798" y="743"/>
                </a:cubicBezTo>
                <a:cubicBezTo>
                  <a:pt x="105798" y="714"/>
                  <a:pt x="105655" y="714"/>
                  <a:pt x="105370" y="714"/>
                </a:cubicBezTo>
                <a:cubicBezTo>
                  <a:pt x="104428" y="714"/>
                  <a:pt x="103287" y="743"/>
                  <a:pt x="101090" y="1000"/>
                </a:cubicBezTo>
                <a:cubicBezTo>
                  <a:pt x="100691" y="1028"/>
                  <a:pt x="97267" y="1427"/>
                  <a:pt x="96839" y="1427"/>
                </a:cubicBezTo>
                <a:cubicBezTo>
                  <a:pt x="96825" y="1370"/>
                  <a:pt x="96760" y="1342"/>
                  <a:pt x="96661" y="1342"/>
                </a:cubicBezTo>
                <a:cubicBezTo>
                  <a:pt x="96561" y="1342"/>
                  <a:pt x="96425" y="1370"/>
                  <a:pt x="96268" y="1427"/>
                </a:cubicBezTo>
                <a:cubicBezTo>
                  <a:pt x="95741" y="1625"/>
                  <a:pt x="94521" y="1705"/>
                  <a:pt x="93635" y="1705"/>
                </a:cubicBezTo>
                <a:cubicBezTo>
                  <a:pt x="93371" y="1705"/>
                  <a:pt x="93136" y="1697"/>
                  <a:pt x="92959" y="1684"/>
                </a:cubicBezTo>
                <a:cubicBezTo>
                  <a:pt x="88180" y="1288"/>
                  <a:pt x="80860" y="61"/>
                  <a:pt x="76448" y="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65967407" name="Google Shape;1968;p111"/>
          <p:cNvGrpSpPr/>
          <p:nvPr/>
        </p:nvGrpSpPr>
        <p:grpSpPr bwMode="auto">
          <a:xfrm flipH="0" flipV="0">
            <a:off x="2003452" y="3769417"/>
            <a:ext cx="3918119" cy="878262"/>
            <a:chOff x="0" y="0"/>
            <a:chExt cx="3918119" cy="878262"/>
          </a:xfrm>
        </p:grpSpPr>
        <p:sp>
          <p:nvSpPr>
            <p:cNvPr id="204352092" name="Google Shape;1969;p111"/>
            <p:cNvSpPr/>
            <p:nvPr/>
          </p:nvSpPr>
          <p:spPr bwMode="auto">
            <a:xfrm>
              <a:off x="26121" y="0"/>
              <a:ext cx="3821378" cy="52895"/>
            </a:xfrm>
            <a:custGeom>
              <a:avLst/>
              <a:gdLst/>
              <a:ahLst/>
              <a:cxnLst/>
              <a:rect l="l" t="t" r="r" b="b"/>
              <a:pathLst>
                <a:path w="130308" h="8417" fill="norm" stroke="1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02585195" name="Google Shape;1971;p111"/>
            <p:cNvSpPr/>
            <p:nvPr/>
          </p:nvSpPr>
          <p:spPr bwMode="auto">
            <a:xfrm rot="5399976" flipH="0" flipV="0">
              <a:off x="-391703" y="418151"/>
              <a:ext cx="851814" cy="68406"/>
            </a:xfrm>
            <a:custGeom>
              <a:avLst/>
              <a:gdLst/>
              <a:ahLst/>
              <a:cxnLst/>
              <a:rect l="l" t="t" r="r" b="b"/>
              <a:pathLst>
                <a:path w="116812" h="7983" fill="norm" stroke="1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96108054" name="Google Shape;1972;p111"/>
            <p:cNvSpPr/>
            <p:nvPr/>
          </p:nvSpPr>
          <p:spPr bwMode="auto">
            <a:xfrm>
              <a:off x="26121" y="830563"/>
              <a:ext cx="3891996" cy="47698"/>
            </a:xfrm>
            <a:custGeom>
              <a:avLst/>
              <a:gdLst/>
              <a:ahLst/>
              <a:cxnLst/>
              <a:rect l="l" t="t" r="r" b="b"/>
              <a:pathLst>
                <a:path w="130878" h="7590" fill="norm" stroke="1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49344575" name="Google Shape;1971;p111"/>
          <p:cNvSpPr/>
          <p:nvPr/>
        </p:nvSpPr>
        <p:spPr bwMode="auto">
          <a:xfrm rot="5399976" flipH="0" flipV="0">
            <a:off x="5403221" y="4169526"/>
            <a:ext cx="895461" cy="97032"/>
          </a:xfrm>
          <a:custGeom>
            <a:avLst/>
            <a:gdLst/>
            <a:ahLst/>
            <a:cxnLst/>
            <a:rect l="l" t="t" r="r" b="b"/>
            <a:pathLst>
              <a:path w="116812" h="7983" fill="norm" stroke="1" extrusionOk="0">
                <a:moveTo>
                  <a:pt x="76448" y="61"/>
                </a:moveTo>
                <a:cubicBezTo>
                  <a:pt x="76092" y="61"/>
                  <a:pt x="75755" y="69"/>
                  <a:pt x="75440" y="86"/>
                </a:cubicBezTo>
                <a:cubicBezTo>
                  <a:pt x="73385" y="172"/>
                  <a:pt x="67165" y="1"/>
                  <a:pt x="59690" y="1114"/>
                </a:cubicBezTo>
                <a:cubicBezTo>
                  <a:pt x="59224" y="1179"/>
                  <a:pt x="58953" y="1202"/>
                  <a:pt x="58784" y="1202"/>
                </a:cubicBezTo>
                <a:cubicBezTo>
                  <a:pt x="58394" y="1202"/>
                  <a:pt x="58537" y="1082"/>
                  <a:pt x="58081" y="1082"/>
                </a:cubicBezTo>
                <a:cubicBezTo>
                  <a:pt x="57956" y="1082"/>
                  <a:pt x="57787" y="1091"/>
                  <a:pt x="57550" y="1114"/>
                </a:cubicBezTo>
                <a:cubicBezTo>
                  <a:pt x="55753" y="1285"/>
                  <a:pt x="53498" y="1399"/>
                  <a:pt x="51644" y="1399"/>
                </a:cubicBezTo>
                <a:cubicBezTo>
                  <a:pt x="46759" y="1375"/>
                  <a:pt x="44949" y="307"/>
                  <a:pt x="35978" y="307"/>
                </a:cubicBezTo>
                <a:cubicBezTo>
                  <a:pt x="34154" y="307"/>
                  <a:pt x="32034" y="351"/>
                  <a:pt x="29531" y="457"/>
                </a:cubicBezTo>
                <a:cubicBezTo>
                  <a:pt x="27392" y="559"/>
                  <a:pt x="25761" y="647"/>
                  <a:pt x="24973" y="647"/>
                </a:cubicBezTo>
                <a:cubicBezTo>
                  <a:pt x="24658" y="647"/>
                  <a:pt x="24477" y="633"/>
                  <a:pt x="24453" y="600"/>
                </a:cubicBezTo>
                <a:cubicBezTo>
                  <a:pt x="24434" y="577"/>
                  <a:pt x="24405" y="568"/>
                  <a:pt x="24368" y="568"/>
                </a:cubicBezTo>
                <a:cubicBezTo>
                  <a:pt x="24160" y="568"/>
                  <a:pt x="23705" y="880"/>
                  <a:pt x="23443" y="880"/>
                </a:cubicBezTo>
                <a:cubicBezTo>
                  <a:pt x="23404" y="880"/>
                  <a:pt x="23369" y="873"/>
                  <a:pt x="23340" y="857"/>
                </a:cubicBezTo>
                <a:cubicBezTo>
                  <a:pt x="20911" y="1110"/>
                  <a:pt x="17272" y="1475"/>
                  <a:pt x="14390" y="1475"/>
                </a:cubicBezTo>
                <a:cubicBezTo>
                  <a:pt x="14021" y="1475"/>
                  <a:pt x="13665" y="1469"/>
                  <a:pt x="13325" y="1456"/>
                </a:cubicBezTo>
                <a:cubicBezTo>
                  <a:pt x="10244" y="1370"/>
                  <a:pt x="4195" y="486"/>
                  <a:pt x="3824" y="429"/>
                </a:cubicBezTo>
                <a:cubicBezTo>
                  <a:pt x="3428" y="345"/>
                  <a:pt x="3103" y="296"/>
                  <a:pt x="2825" y="296"/>
                </a:cubicBezTo>
                <a:cubicBezTo>
                  <a:pt x="2063" y="296"/>
                  <a:pt x="1657" y="667"/>
                  <a:pt x="1113" y="1713"/>
                </a:cubicBezTo>
                <a:cubicBezTo>
                  <a:pt x="828" y="2283"/>
                  <a:pt x="543" y="2997"/>
                  <a:pt x="372" y="3710"/>
                </a:cubicBezTo>
                <a:cubicBezTo>
                  <a:pt x="1" y="5108"/>
                  <a:pt x="1" y="6421"/>
                  <a:pt x="429" y="6563"/>
                </a:cubicBezTo>
                <a:cubicBezTo>
                  <a:pt x="685" y="6592"/>
                  <a:pt x="1827" y="6563"/>
                  <a:pt x="3567" y="6677"/>
                </a:cubicBezTo>
                <a:cubicBezTo>
                  <a:pt x="5850" y="6820"/>
                  <a:pt x="9245" y="7305"/>
                  <a:pt x="12127" y="7505"/>
                </a:cubicBezTo>
                <a:cubicBezTo>
                  <a:pt x="12814" y="7548"/>
                  <a:pt x="13600" y="7563"/>
                  <a:pt x="14421" y="7563"/>
                </a:cubicBezTo>
                <a:cubicBezTo>
                  <a:pt x="16421" y="7563"/>
                  <a:pt x="18634" y="7473"/>
                  <a:pt x="20164" y="7473"/>
                </a:cubicBezTo>
                <a:cubicBezTo>
                  <a:pt x="20924" y="7473"/>
                  <a:pt x="21515" y="7495"/>
                  <a:pt x="21828" y="7562"/>
                </a:cubicBezTo>
                <a:cubicBezTo>
                  <a:pt x="25880" y="7065"/>
                  <a:pt x="31167" y="6372"/>
                  <a:pt x="36462" y="6372"/>
                </a:cubicBezTo>
                <a:cubicBezTo>
                  <a:pt x="37244" y="6372"/>
                  <a:pt x="38026" y="6388"/>
                  <a:pt x="38804" y="6421"/>
                </a:cubicBezTo>
                <a:cubicBezTo>
                  <a:pt x="40659" y="6506"/>
                  <a:pt x="42200" y="6706"/>
                  <a:pt x="43027" y="6934"/>
                </a:cubicBezTo>
                <a:cubicBezTo>
                  <a:pt x="43190" y="6880"/>
                  <a:pt x="43445" y="6860"/>
                  <a:pt x="43791" y="6860"/>
                </a:cubicBezTo>
                <a:cubicBezTo>
                  <a:pt x="43991" y="6860"/>
                  <a:pt x="44221" y="6867"/>
                  <a:pt x="44482" y="6877"/>
                </a:cubicBezTo>
                <a:cubicBezTo>
                  <a:pt x="44853" y="6934"/>
                  <a:pt x="45224" y="6963"/>
                  <a:pt x="45652" y="6991"/>
                </a:cubicBezTo>
                <a:cubicBezTo>
                  <a:pt x="46137" y="7077"/>
                  <a:pt x="46622" y="7105"/>
                  <a:pt x="47193" y="7162"/>
                </a:cubicBezTo>
                <a:cubicBezTo>
                  <a:pt x="48925" y="7366"/>
                  <a:pt x="51065" y="7468"/>
                  <a:pt x="52999" y="7468"/>
                </a:cubicBezTo>
                <a:cubicBezTo>
                  <a:pt x="53773" y="7468"/>
                  <a:pt x="54513" y="7452"/>
                  <a:pt x="55182" y="7419"/>
                </a:cubicBezTo>
                <a:cubicBezTo>
                  <a:pt x="58035" y="7305"/>
                  <a:pt x="65710" y="6706"/>
                  <a:pt x="66053" y="6563"/>
                </a:cubicBezTo>
                <a:cubicBezTo>
                  <a:pt x="66452" y="6421"/>
                  <a:pt x="67593" y="6249"/>
                  <a:pt x="68706" y="6221"/>
                </a:cubicBezTo>
                <a:cubicBezTo>
                  <a:pt x="68917" y="6196"/>
                  <a:pt x="69332" y="6177"/>
                  <a:pt x="69765" y="6177"/>
                </a:cubicBezTo>
                <a:cubicBezTo>
                  <a:pt x="70328" y="6177"/>
                  <a:pt x="70922" y="6210"/>
                  <a:pt x="71131" y="6306"/>
                </a:cubicBezTo>
                <a:cubicBezTo>
                  <a:pt x="71478" y="6472"/>
                  <a:pt x="71899" y="6524"/>
                  <a:pt x="72335" y="6524"/>
                </a:cubicBezTo>
                <a:cubicBezTo>
                  <a:pt x="73110" y="6524"/>
                  <a:pt x="73934" y="6358"/>
                  <a:pt x="74476" y="6358"/>
                </a:cubicBezTo>
                <a:cubicBezTo>
                  <a:pt x="74682" y="6358"/>
                  <a:pt x="74848" y="6382"/>
                  <a:pt x="74955" y="6449"/>
                </a:cubicBezTo>
                <a:cubicBezTo>
                  <a:pt x="76464" y="6381"/>
                  <a:pt x="77550" y="6350"/>
                  <a:pt x="78441" y="6350"/>
                </a:cubicBezTo>
                <a:cubicBezTo>
                  <a:pt x="80178" y="6350"/>
                  <a:pt x="81173" y="6470"/>
                  <a:pt x="83115" y="6677"/>
                </a:cubicBezTo>
                <a:cubicBezTo>
                  <a:pt x="90208" y="7440"/>
                  <a:pt x="91883" y="7982"/>
                  <a:pt x="94579" y="7982"/>
                </a:cubicBezTo>
                <a:cubicBezTo>
                  <a:pt x="96318" y="7982"/>
                  <a:pt x="98483" y="7757"/>
                  <a:pt x="102802" y="7220"/>
                </a:cubicBezTo>
                <a:cubicBezTo>
                  <a:pt x="103943" y="6934"/>
                  <a:pt x="105113" y="6792"/>
                  <a:pt x="106255" y="6792"/>
                </a:cubicBezTo>
                <a:cubicBezTo>
                  <a:pt x="106351" y="6790"/>
                  <a:pt x="106448" y="6789"/>
                  <a:pt x="106546" y="6789"/>
                </a:cubicBezTo>
                <a:cubicBezTo>
                  <a:pt x="108655" y="6789"/>
                  <a:pt x="111075" y="7178"/>
                  <a:pt x="112697" y="7178"/>
                </a:cubicBezTo>
                <a:cubicBezTo>
                  <a:pt x="113450" y="7178"/>
                  <a:pt x="114031" y="7094"/>
                  <a:pt x="114329" y="6849"/>
                </a:cubicBezTo>
                <a:cubicBezTo>
                  <a:pt x="115528" y="5850"/>
                  <a:pt x="116811" y="2027"/>
                  <a:pt x="116383" y="1085"/>
                </a:cubicBezTo>
                <a:cubicBezTo>
                  <a:pt x="116355" y="971"/>
                  <a:pt x="115784" y="942"/>
                  <a:pt x="114928" y="885"/>
                </a:cubicBezTo>
                <a:cubicBezTo>
                  <a:pt x="114632" y="866"/>
                  <a:pt x="111250" y="709"/>
                  <a:pt x="108797" y="709"/>
                </a:cubicBezTo>
                <a:cubicBezTo>
                  <a:pt x="107704" y="709"/>
                  <a:pt x="106795" y="740"/>
                  <a:pt x="106426" y="828"/>
                </a:cubicBezTo>
                <a:cubicBezTo>
                  <a:pt x="106331" y="847"/>
                  <a:pt x="106236" y="857"/>
                  <a:pt x="106149" y="857"/>
                </a:cubicBezTo>
                <a:cubicBezTo>
                  <a:pt x="105976" y="857"/>
                  <a:pt x="105836" y="819"/>
                  <a:pt x="105798" y="743"/>
                </a:cubicBezTo>
                <a:cubicBezTo>
                  <a:pt x="105798" y="714"/>
                  <a:pt x="105655" y="714"/>
                  <a:pt x="105370" y="714"/>
                </a:cubicBezTo>
                <a:cubicBezTo>
                  <a:pt x="104428" y="714"/>
                  <a:pt x="103287" y="743"/>
                  <a:pt x="101090" y="1000"/>
                </a:cubicBezTo>
                <a:cubicBezTo>
                  <a:pt x="100691" y="1028"/>
                  <a:pt x="97267" y="1427"/>
                  <a:pt x="96839" y="1427"/>
                </a:cubicBezTo>
                <a:cubicBezTo>
                  <a:pt x="96825" y="1370"/>
                  <a:pt x="96760" y="1342"/>
                  <a:pt x="96661" y="1342"/>
                </a:cubicBezTo>
                <a:cubicBezTo>
                  <a:pt x="96561" y="1342"/>
                  <a:pt x="96425" y="1370"/>
                  <a:pt x="96268" y="1427"/>
                </a:cubicBezTo>
                <a:cubicBezTo>
                  <a:pt x="95741" y="1625"/>
                  <a:pt x="94521" y="1705"/>
                  <a:pt x="93635" y="1705"/>
                </a:cubicBezTo>
                <a:cubicBezTo>
                  <a:pt x="93371" y="1705"/>
                  <a:pt x="93136" y="1697"/>
                  <a:pt x="92959" y="1684"/>
                </a:cubicBezTo>
                <a:cubicBezTo>
                  <a:pt x="88180" y="1288"/>
                  <a:pt x="80860" y="61"/>
                  <a:pt x="76448" y="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10134282" name=""/>
          <p:cNvSpPr txBox="1"/>
          <p:nvPr/>
        </p:nvSpPr>
        <p:spPr bwMode="auto">
          <a:xfrm rot="0" flipH="0" flipV="0">
            <a:off x="623399" y="3404730"/>
            <a:ext cx="5522639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57200" marR="0" lvl="0" indent="-330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To </a:t>
            </a:r>
            <a:r>
              <a:rPr lang="en" sz="1600" b="0" i="0" u="none" strike="noStrike" cap="none" spc="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create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a new branch starting from a specific commit: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7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83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7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13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6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02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789055" name="Google Shape;1967;p111"/>
          <p:cNvSpPr txBox="1"/>
          <p:nvPr>
            <p:ph type="ctrTitle"/>
          </p:nvPr>
        </p:nvSpPr>
        <p:spPr bwMode="auto">
          <a:xfrm flipH="0" flipV="0">
            <a:off x="3402309" y="1904998"/>
            <a:ext cx="3424074" cy="1062122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2" tIns="91422" rIns="91422" bIns="91422" numCol="1" spcCol="0" rtlCol="0" fromWordArt="0" anchor="b" anchorCtr="0" forceAA="0" upright="0" compatLnSpc="0">
            <a:normAutofit fontScale="90000" lnSpcReduction="2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7085"/>
              <a:buNone/>
              <a:defRPr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7085"/>
              <a:buNone/>
              <a:defRPr/>
            </a:pPr>
            <a:r>
              <a:rPr lang="en-US"/>
              <a:t>Recap</a:t>
            </a:r>
            <a:endParaRPr/>
          </a:p>
        </p:txBody>
      </p:sp>
      <p:grpSp>
        <p:nvGrpSpPr>
          <p:cNvPr id="438327656" name="Google Shape;1968;p111"/>
          <p:cNvGrpSpPr/>
          <p:nvPr/>
        </p:nvGrpSpPr>
        <p:grpSpPr bwMode="auto">
          <a:xfrm>
            <a:off x="1774582" y="1717560"/>
            <a:ext cx="5557725" cy="1698672"/>
            <a:chOff x="0" y="0"/>
            <a:chExt cx="5557725" cy="1698672"/>
          </a:xfrm>
        </p:grpSpPr>
        <p:sp>
          <p:nvSpPr>
            <p:cNvPr id="1109610040" name="Google Shape;1969;p111"/>
            <p:cNvSpPr/>
            <p:nvPr/>
          </p:nvSpPr>
          <p:spPr bwMode="auto">
            <a:xfrm>
              <a:off x="37053" y="0"/>
              <a:ext cx="5420502" cy="102307"/>
            </a:xfrm>
            <a:custGeom>
              <a:avLst/>
              <a:gdLst/>
              <a:ahLst/>
              <a:cxnLst/>
              <a:rect l="l" t="t" r="r" b="b"/>
              <a:pathLst>
                <a:path w="130308" h="8417" fill="norm" stroke="1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02329388" name="Google Shape;1971;p111"/>
            <p:cNvSpPr/>
            <p:nvPr/>
          </p:nvSpPr>
          <p:spPr bwMode="auto">
            <a:xfrm rot="5399978" flipH="0" flipV="0">
              <a:off x="-775242" y="826395"/>
              <a:ext cx="1647518" cy="97032"/>
            </a:xfrm>
            <a:custGeom>
              <a:avLst/>
              <a:gdLst/>
              <a:ahLst/>
              <a:cxnLst/>
              <a:rect l="l" t="t" r="r" b="b"/>
              <a:pathLst>
                <a:path w="116812" h="7983" fill="norm" stroke="1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29501091" name="Google Shape;1972;p111"/>
            <p:cNvSpPr/>
            <p:nvPr/>
          </p:nvSpPr>
          <p:spPr bwMode="auto">
            <a:xfrm>
              <a:off x="37053" y="1606415"/>
              <a:ext cx="5520672" cy="92255"/>
            </a:xfrm>
            <a:custGeom>
              <a:avLst/>
              <a:gdLst/>
              <a:ahLst/>
              <a:cxnLst/>
              <a:rect l="l" t="t" r="r" b="b"/>
              <a:pathLst>
                <a:path w="130878" h="7590" fill="norm" stroke="1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769236982" name="Google Shape;1973;p111"/>
          <p:cNvGrpSpPr/>
          <p:nvPr/>
        </p:nvGrpSpPr>
        <p:grpSpPr bwMode="auto">
          <a:xfrm rot="1278910">
            <a:off x="1093492" y="3208654"/>
            <a:ext cx="654535" cy="655141"/>
            <a:chOff x="1194474" y="1437424"/>
            <a:chExt cx="654531" cy="655137"/>
          </a:xfrm>
        </p:grpSpPr>
        <p:grpSp>
          <p:nvGrpSpPr>
            <p:cNvPr id="403051102" name="Google Shape;1974;p111"/>
            <p:cNvGrpSpPr/>
            <p:nvPr/>
          </p:nvGrpSpPr>
          <p:grpSpPr bwMode="auto">
            <a:xfrm>
              <a:off x="1323472" y="1482472"/>
              <a:ext cx="525533" cy="610089"/>
              <a:chOff x="1323472" y="1482472"/>
              <a:chExt cx="525533" cy="610089"/>
            </a:xfrm>
          </p:grpSpPr>
          <p:sp>
            <p:nvSpPr>
              <p:cNvPr id="539300229" name="Google Shape;1975;p111"/>
              <p:cNvSpPr/>
              <p:nvPr/>
            </p:nvSpPr>
            <p:spPr bwMode="auto">
              <a:xfrm>
                <a:off x="1323472" y="1734472"/>
                <a:ext cx="273636" cy="358089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1419240" name="Google Shape;1976;p111"/>
              <p:cNvSpPr/>
              <p:nvPr/>
            </p:nvSpPr>
            <p:spPr bwMode="auto">
              <a:xfrm rot="3932816">
                <a:off x="1558072" y="1498483"/>
                <a:ext cx="223348" cy="292281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1111771423" name="Google Shape;1977;p111"/>
            <p:cNvSpPr/>
            <p:nvPr/>
          </p:nvSpPr>
          <p:spPr bwMode="auto">
            <a:xfrm>
              <a:off x="1194474" y="1437424"/>
              <a:ext cx="258599" cy="280332"/>
            </a:xfrm>
            <a:custGeom>
              <a:avLst/>
              <a:gdLst/>
              <a:ahLst/>
              <a:cxnLst/>
              <a:rect l="l" t="t" r="r" b="b"/>
              <a:pathLst>
                <a:path w="6723" h="7288" fill="norm" stroke="1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445191435" name="Google Shape;1971;p111"/>
          <p:cNvSpPr/>
          <p:nvPr/>
        </p:nvSpPr>
        <p:spPr bwMode="auto">
          <a:xfrm rot="5399943" flipH="0" flipV="0">
            <a:off x="6359861" y="2489455"/>
            <a:ext cx="1647517" cy="97031"/>
          </a:xfrm>
          <a:custGeom>
            <a:avLst/>
            <a:gdLst/>
            <a:ahLst/>
            <a:cxnLst/>
            <a:rect l="l" t="t" r="r" b="b"/>
            <a:pathLst>
              <a:path w="116812" h="7983" fill="norm" stroke="1" extrusionOk="0">
                <a:moveTo>
                  <a:pt x="76448" y="61"/>
                </a:moveTo>
                <a:cubicBezTo>
                  <a:pt x="76092" y="61"/>
                  <a:pt x="75755" y="69"/>
                  <a:pt x="75440" y="86"/>
                </a:cubicBezTo>
                <a:cubicBezTo>
                  <a:pt x="73385" y="172"/>
                  <a:pt x="67165" y="1"/>
                  <a:pt x="59690" y="1114"/>
                </a:cubicBezTo>
                <a:cubicBezTo>
                  <a:pt x="59224" y="1179"/>
                  <a:pt x="58953" y="1202"/>
                  <a:pt x="58784" y="1202"/>
                </a:cubicBezTo>
                <a:cubicBezTo>
                  <a:pt x="58394" y="1202"/>
                  <a:pt x="58537" y="1082"/>
                  <a:pt x="58081" y="1082"/>
                </a:cubicBezTo>
                <a:cubicBezTo>
                  <a:pt x="57956" y="1082"/>
                  <a:pt x="57787" y="1091"/>
                  <a:pt x="57550" y="1114"/>
                </a:cubicBezTo>
                <a:cubicBezTo>
                  <a:pt x="55753" y="1285"/>
                  <a:pt x="53498" y="1399"/>
                  <a:pt x="51644" y="1399"/>
                </a:cubicBezTo>
                <a:cubicBezTo>
                  <a:pt x="46759" y="1375"/>
                  <a:pt x="44949" y="307"/>
                  <a:pt x="35978" y="307"/>
                </a:cubicBezTo>
                <a:cubicBezTo>
                  <a:pt x="34154" y="307"/>
                  <a:pt x="32034" y="351"/>
                  <a:pt x="29531" y="457"/>
                </a:cubicBezTo>
                <a:cubicBezTo>
                  <a:pt x="27392" y="559"/>
                  <a:pt x="25761" y="647"/>
                  <a:pt x="24973" y="647"/>
                </a:cubicBezTo>
                <a:cubicBezTo>
                  <a:pt x="24658" y="647"/>
                  <a:pt x="24477" y="633"/>
                  <a:pt x="24453" y="600"/>
                </a:cubicBezTo>
                <a:cubicBezTo>
                  <a:pt x="24434" y="577"/>
                  <a:pt x="24405" y="568"/>
                  <a:pt x="24368" y="568"/>
                </a:cubicBezTo>
                <a:cubicBezTo>
                  <a:pt x="24160" y="568"/>
                  <a:pt x="23705" y="880"/>
                  <a:pt x="23443" y="880"/>
                </a:cubicBezTo>
                <a:cubicBezTo>
                  <a:pt x="23404" y="880"/>
                  <a:pt x="23369" y="873"/>
                  <a:pt x="23340" y="857"/>
                </a:cubicBezTo>
                <a:cubicBezTo>
                  <a:pt x="20911" y="1110"/>
                  <a:pt x="17272" y="1475"/>
                  <a:pt x="14390" y="1475"/>
                </a:cubicBezTo>
                <a:cubicBezTo>
                  <a:pt x="14021" y="1475"/>
                  <a:pt x="13665" y="1469"/>
                  <a:pt x="13325" y="1456"/>
                </a:cubicBezTo>
                <a:cubicBezTo>
                  <a:pt x="10244" y="1370"/>
                  <a:pt x="4195" y="486"/>
                  <a:pt x="3824" y="429"/>
                </a:cubicBezTo>
                <a:cubicBezTo>
                  <a:pt x="3428" y="345"/>
                  <a:pt x="3103" y="296"/>
                  <a:pt x="2825" y="296"/>
                </a:cubicBezTo>
                <a:cubicBezTo>
                  <a:pt x="2063" y="296"/>
                  <a:pt x="1657" y="667"/>
                  <a:pt x="1113" y="1713"/>
                </a:cubicBezTo>
                <a:cubicBezTo>
                  <a:pt x="828" y="2283"/>
                  <a:pt x="543" y="2997"/>
                  <a:pt x="372" y="3710"/>
                </a:cubicBezTo>
                <a:cubicBezTo>
                  <a:pt x="1" y="5108"/>
                  <a:pt x="1" y="6421"/>
                  <a:pt x="429" y="6563"/>
                </a:cubicBezTo>
                <a:cubicBezTo>
                  <a:pt x="685" y="6592"/>
                  <a:pt x="1827" y="6563"/>
                  <a:pt x="3567" y="6677"/>
                </a:cubicBezTo>
                <a:cubicBezTo>
                  <a:pt x="5850" y="6820"/>
                  <a:pt x="9245" y="7305"/>
                  <a:pt x="12127" y="7505"/>
                </a:cubicBezTo>
                <a:cubicBezTo>
                  <a:pt x="12814" y="7548"/>
                  <a:pt x="13600" y="7563"/>
                  <a:pt x="14421" y="7563"/>
                </a:cubicBezTo>
                <a:cubicBezTo>
                  <a:pt x="16421" y="7563"/>
                  <a:pt x="18634" y="7473"/>
                  <a:pt x="20164" y="7473"/>
                </a:cubicBezTo>
                <a:cubicBezTo>
                  <a:pt x="20924" y="7473"/>
                  <a:pt x="21515" y="7495"/>
                  <a:pt x="21828" y="7562"/>
                </a:cubicBezTo>
                <a:cubicBezTo>
                  <a:pt x="25880" y="7065"/>
                  <a:pt x="31167" y="6372"/>
                  <a:pt x="36462" y="6372"/>
                </a:cubicBezTo>
                <a:cubicBezTo>
                  <a:pt x="37244" y="6372"/>
                  <a:pt x="38026" y="6388"/>
                  <a:pt x="38804" y="6421"/>
                </a:cubicBezTo>
                <a:cubicBezTo>
                  <a:pt x="40659" y="6506"/>
                  <a:pt x="42200" y="6706"/>
                  <a:pt x="43027" y="6934"/>
                </a:cubicBezTo>
                <a:cubicBezTo>
                  <a:pt x="43190" y="6880"/>
                  <a:pt x="43445" y="6860"/>
                  <a:pt x="43791" y="6860"/>
                </a:cubicBezTo>
                <a:cubicBezTo>
                  <a:pt x="43991" y="6860"/>
                  <a:pt x="44221" y="6867"/>
                  <a:pt x="44482" y="6877"/>
                </a:cubicBezTo>
                <a:cubicBezTo>
                  <a:pt x="44853" y="6934"/>
                  <a:pt x="45224" y="6963"/>
                  <a:pt x="45652" y="6991"/>
                </a:cubicBezTo>
                <a:cubicBezTo>
                  <a:pt x="46137" y="7077"/>
                  <a:pt x="46622" y="7105"/>
                  <a:pt x="47193" y="7162"/>
                </a:cubicBezTo>
                <a:cubicBezTo>
                  <a:pt x="48925" y="7366"/>
                  <a:pt x="51065" y="7468"/>
                  <a:pt x="52999" y="7468"/>
                </a:cubicBezTo>
                <a:cubicBezTo>
                  <a:pt x="53773" y="7468"/>
                  <a:pt x="54513" y="7452"/>
                  <a:pt x="55182" y="7419"/>
                </a:cubicBezTo>
                <a:cubicBezTo>
                  <a:pt x="58035" y="7305"/>
                  <a:pt x="65710" y="6706"/>
                  <a:pt x="66053" y="6563"/>
                </a:cubicBezTo>
                <a:cubicBezTo>
                  <a:pt x="66452" y="6421"/>
                  <a:pt x="67593" y="6249"/>
                  <a:pt x="68706" y="6221"/>
                </a:cubicBezTo>
                <a:cubicBezTo>
                  <a:pt x="68917" y="6196"/>
                  <a:pt x="69332" y="6177"/>
                  <a:pt x="69765" y="6177"/>
                </a:cubicBezTo>
                <a:cubicBezTo>
                  <a:pt x="70328" y="6177"/>
                  <a:pt x="70922" y="6210"/>
                  <a:pt x="71131" y="6306"/>
                </a:cubicBezTo>
                <a:cubicBezTo>
                  <a:pt x="71478" y="6472"/>
                  <a:pt x="71899" y="6524"/>
                  <a:pt x="72335" y="6524"/>
                </a:cubicBezTo>
                <a:cubicBezTo>
                  <a:pt x="73110" y="6524"/>
                  <a:pt x="73934" y="6358"/>
                  <a:pt x="74476" y="6358"/>
                </a:cubicBezTo>
                <a:cubicBezTo>
                  <a:pt x="74682" y="6358"/>
                  <a:pt x="74848" y="6382"/>
                  <a:pt x="74955" y="6449"/>
                </a:cubicBezTo>
                <a:cubicBezTo>
                  <a:pt x="76464" y="6381"/>
                  <a:pt x="77550" y="6350"/>
                  <a:pt x="78441" y="6350"/>
                </a:cubicBezTo>
                <a:cubicBezTo>
                  <a:pt x="80178" y="6350"/>
                  <a:pt x="81173" y="6470"/>
                  <a:pt x="83115" y="6677"/>
                </a:cubicBezTo>
                <a:cubicBezTo>
                  <a:pt x="90208" y="7440"/>
                  <a:pt x="91883" y="7982"/>
                  <a:pt x="94579" y="7982"/>
                </a:cubicBezTo>
                <a:cubicBezTo>
                  <a:pt x="96318" y="7982"/>
                  <a:pt x="98483" y="7757"/>
                  <a:pt x="102802" y="7220"/>
                </a:cubicBezTo>
                <a:cubicBezTo>
                  <a:pt x="103943" y="6934"/>
                  <a:pt x="105113" y="6792"/>
                  <a:pt x="106255" y="6792"/>
                </a:cubicBezTo>
                <a:cubicBezTo>
                  <a:pt x="106351" y="6790"/>
                  <a:pt x="106448" y="6789"/>
                  <a:pt x="106546" y="6789"/>
                </a:cubicBezTo>
                <a:cubicBezTo>
                  <a:pt x="108655" y="6789"/>
                  <a:pt x="111075" y="7178"/>
                  <a:pt x="112697" y="7178"/>
                </a:cubicBezTo>
                <a:cubicBezTo>
                  <a:pt x="113450" y="7178"/>
                  <a:pt x="114031" y="7094"/>
                  <a:pt x="114329" y="6849"/>
                </a:cubicBezTo>
                <a:cubicBezTo>
                  <a:pt x="115528" y="5850"/>
                  <a:pt x="116811" y="2027"/>
                  <a:pt x="116383" y="1085"/>
                </a:cubicBezTo>
                <a:cubicBezTo>
                  <a:pt x="116355" y="971"/>
                  <a:pt x="115784" y="942"/>
                  <a:pt x="114928" y="885"/>
                </a:cubicBezTo>
                <a:cubicBezTo>
                  <a:pt x="114632" y="866"/>
                  <a:pt x="111250" y="709"/>
                  <a:pt x="108797" y="709"/>
                </a:cubicBezTo>
                <a:cubicBezTo>
                  <a:pt x="107704" y="709"/>
                  <a:pt x="106795" y="740"/>
                  <a:pt x="106426" y="828"/>
                </a:cubicBezTo>
                <a:cubicBezTo>
                  <a:pt x="106331" y="847"/>
                  <a:pt x="106236" y="857"/>
                  <a:pt x="106149" y="857"/>
                </a:cubicBezTo>
                <a:cubicBezTo>
                  <a:pt x="105976" y="857"/>
                  <a:pt x="105836" y="819"/>
                  <a:pt x="105798" y="743"/>
                </a:cubicBezTo>
                <a:cubicBezTo>
                  <a:pt x="105798" y="714"/>
                  <a:pt x="105655" y="714"/>
                  <a:pt x="105370" y="714"/>
                </a:cubicBezTo>
                <a:cubicBezTo>
                  <a:pt x="104428" y="714"/>
                  <a:pt x="103287" y="743"/>
                  <a:pt x="101090" y="1000"/>
                </a:cubicBezTo>
                <a:cubicBezTo>
                  <a:pt x="100691" y="1028"/>
                  <a:pt x="97267" y="1427"/>
                  <a:pt x="96839" y="1427"/>
                </a:cubicBezTo>
                <a:cubicBezTo>
                  <a:pt x="96825" y="1370"/>
                  <a:pt x="96760" y="1342"/>
                  <a:pt x="96661" y="1342"/>
                </a:cubicBezTo>
                <a:cubicBezTo>
                  <a:pt x="96561" y="1342"/>
                  <a:pt x="96425" y="1370"/>
                  <a:pt x="96268" y="1427"/>
                </a:cubicBezTo>
                <a:cubicBezTo>
                  <a:pt x="95741" y="1625"/>
                  <a:pt x="94521" y="1705"/>
                  <a:pt x="93635" y="1705"/>
                </a:cubicBezTo>
                <a:cubicBezTo>
                  <a:pt x="93371" y="1705"/>
                  <a:pt x="93136" y="1697"/>
                  <a:pt x="92959" y="1684"/>
                </a:cubicBezTo>
                <a:cubicBezTo>
                  <a:pt x="88180" y="1288"/>
                  <a:pt x="80860" y="61"/>
                  <a:pt x="76448" y="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9449939" name="Google Shape;2010;p114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Switching to Another Branch</a:t>
            </a:r>
            <a:endParaRPr/>
          </a:p>
        </p:txBody>
      </p:sp>
      <p:sp>
        <p:nvSpPr>
          <p:cNvPr id="66447903" name="Google Shape;2011;p114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1556943" name="Google Shape;2012;p114"/>
          <p:cNvSpPr txBox="1"/>
          <p:nvPr/>
        </p:nvSpPr>
        <p:spPr bwMode="auto">
          <a:xfrm>
            <a:off x="623400" y="1455975"/>
            <a:ext cx="72762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To </a:t>
            </a:r>
            <a:r>
              <a:rPr lang="en" sz="1600" b="1" i="0" u="sng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switch</a:t>
            </a: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to another branch: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grpSp>
        <p:nvGrpSpPr>
          <p:cNvPr id="574711384" name="Google Shape;2013;p114"/>
          <p:cNvGrpSpPr/>
          <p:nvPr/>
        </p:nvGrpSpPr>
        <p:grpSpPr bwMode="auto">
          <a:xfrm>
            <a:off x="1672799" y="1910057"/>
            <a:ext cx="5006832" cy="732247"/>
            <a:chOff x="0" y="0"/>
            <a:chExt cx="5006832" cy="732247"/>
          </a:xfrm>
        </p:grpSpPr>
        <p:sp>
          <p:nvSpPr>
            <p:cNvPr id="2014" name="Google Shape;2014;p114"/>
            <p:cNvSpPr/>
            <p:nvPr/>
          </p:nvSpPr>
          <p:spPr bwMode="auto">
            <a:xfrm rot="-10799804" flipH="1">
              <a:off x="0" y="0"/>
              <a:ext cx="4888255" cy="62114"/>
            </a:xfrm>
            <a:custGeom>
              <a:avLst/>
              <a:gdLst/>
              <a:ahLst/>
              <a:cxnLst/>
              <a:rect l="l" t="t" r="r" b="b"/>
              <a:pathLst>
                <a:path w="71915" h="6989" fill="norm" stroke="1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15" name="Google Shape;2015;p114"/>
            <p:cNvSpPr/>
            <p:nvPr/>
          </p:nvSpPr>
          <p:spPr bwMode="auto">
            <a:xfrm rot="5536977" flipH="0" flipV="0">
              <a:off x="-257234" y="333113"/>
              <a:ext cx="697786" cy="44453"/>
            </a:xfrm>
            <a:custGeom>
              <a:avLst/>
              <a:gdLst/>
              <a:ahLst/>
              <a:cxnLst/>
              <a:rect l="l" t="t" r="r" b="b"/>
              <a:pathLst>
                <a:path w="70158" h="5002" fill="norm" stroke="1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16" name="Google Shape;2016;p114"/>
            <p:cNvSpPr/>
            <p:nvPr/>
          </p:nvSpPr>
          <p:spPr bwMode="auto">
            <a:xfrm>
              <a:off x="6" y="703535"/>
              <a:ext cx="5006825" cy="28712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17" name="Google Shape;2017;p114"/>
            <p:cNvSpPr/>
            <p:nvPr/>
          </p:nvSpPr>
          <p:spPr bwMode="auto">
            <a:xfrm rot="5400000" flipH="0" flipV="0">
              <a:off x="4580094" y="358107"/>
              <a:ext cx="641097" cy="48831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90539769" name="Google Shape;2018;p114"/>
          <p:cNvSpPr txBox="1"/>
          <p:nvPr/>
        </p:nvSpPr>
        <p:spPr bwMode="auto">
          <a:xfrm flipH="1">
            <a:off x="2097325" y="1910025"/>
            <a:ext cx="45825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  <a:latin typeface="IBM Plex Mono"/>
                <a:ea typeface="IBM Plex Mono"/>
                <a:cs typeface="IBM Plex Mono"/>
              </a:rPr>
              <a:t>git switch </a:t>
            </a:r>
            <a:r>
              <a:rPr lang="en" sz="18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branchName</a:t>
            </a:r>
            <a:endParaRPr sz="1800">
              <a:solidFill>
                <a:schemeClr val="accent4"/>
              </a:solidFill>
              <a:latin typeface="IBM Plex Mono"/>
              <a:ea typeface="IBM Plex Mono"/>
              <a:cs typeface="IBM Plex Mono"/>
            </a:endParaRPr>
          </a:p>
        </p:txBody>
      </p:sp>
      <p:grpSp>
        <p:nvGrpSpPr>
          <p:cNvPr id="801705323" name="Google Shape;2019;p114"/>
          <p:cNvGrpSpPr/>
          <p:nvPr/>
        </p:nvGrpSpPr>
        <p:grpSpPr bwMode="auto">
          <a:xfrm>
            <a:off x="1739349" y="3388445"/>
            <a:ext cx="5006832" cy="734960"/>
            <a:chOff x="0" y="0"/>
            <a:chExt cx="5006832" cy="734960"/>
          </a:xfrm>
        </p:grpSpPr>
        <p:sp>
          <p:nvSpPr>
            <p:cNvPr id="2020" name="Google Shape;2020;p114"/>
            <p:cNvSpPr/>
            <p:nvPr/>
          </p:nvSpPr>
          <p:spPr bwMode="auto">
            <a:xfrm rot="-10799804" flipH="1">
              <a:off x="0" y="2712"/>
              <a:ext cx="4888255" cy="62114"/>
            </a:xfrm>
            <a:custGeom>
              <a:avLst/>
              <a:gdLst/>
              <a:ahLst/>
              <a:cxnLst/>
              <a:rect l="l" t="t" r="r" b="b"/>
              <a:pathLst>
                <a:path w="71915" h="6989" fill="norm" stroke="1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21" name="Google Shape;2021;p114"/>
            <p:cNvSpPr/>
            <p:nvPr/>
          </p:nvSpPr>
          <p:spPr bwMode="auto">
            <a:xfrm rot="5536977" flipH="0" flipV="0">
              <a:off x="-266632" y="336030"/>
              <a:ext cx="717782" cy="45720"/>
            </a:xfrm>
            <a:custGeom>
              <a:avLst/>
              <a:gdLst/>
              <a:ahLst/>
              <a:cxnLst/>
              <a:rect l="l" t="t" r="r" b="b"/>
              <a:pathLst>
                <a:path w="70158" h="5002" fill="norm" stroke="1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22" name="Google Shape;2022;p114"/>
            <p:cNvSpPr/>
            <p:nvPr/>
          </p:nvSpPr>
          <p:spPr bwMode="auto">
            <a:xfrm>
              <a:off x="6" y="706248"/>
              <a:ext cx="5006825" cy="28712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23" name="Google Shape;2023;p114"/>
            <p:cNvSpPr/>
            <p:nvPr/>
          </p:nvSpPr>
          <p:spPr bwMode="auto">
            <a:xfrm rot="5400000" flipH="0" flipV="0">
              <a:off x="4548944" y="330133"/>
              <a:ext cx="703396" cy="48831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733672691" name="Google Shape;2024;p114"/>
          <p:cNvSpPr txBox="1"/>
          <p:nvPr/>
        </p:nvSpPr>
        <p:spPr bwMode="auto">
          <a:xfrm flipH="1">
            <a:off x="2163875" y="3391125"/>
            <a:ext cx="45825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  <a:latin typeface="IBM Plex Mono"/>
                <a:ea typeface="IBM Plex Mono"/>
                <a:cs typeface="IBM Plex Mono"/>
              </a:rPr>
              <a:t>git switch </a:t>
            </a:r>
            <a:r>
              <a:rPr lang="en" sz="1800">
                <a:solidFill>
                  <a:schemeClr val="accent1"/>
                </a:solidFill>
                <a:latin typeface="IBM Plex Mono"/>
                <a:ea typeface="IBM Plex Mono"/>
                <a:cs typeface="IBM Plex Mono"/>
              </a:rPr>
              <a:t>-c</a:t>
            </a:r>
            <a:r>
              <a:rPr lang="en" sz="1800">
                <a:solidFill>
                  <a:srgbClr val="FFFFFF"/>
                </a:solidFill>
                <a:latin typeface="IBM Plex Mono"/>
                <a:ea typeface="IBM Plex Mono"/>
                <a:cs typeface="IBM Plex Mono"/>
              </a:rPr>
              <a:t> </a:t>
            </a:r>
            <a:r>
              <a:rPr lang="en" sz="18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branchName</a:t>
            </a:r>
            <a:endParaRPr sz="1800">
              <a:solidFill>
                <a:schemeClr val="accent4"/>
              </a:solidFill>
              <a:latin typeface="IBM Plex Mono"/>
              <a:ea typeface="IBM Plex Mono"/>
              <a:cs typeface="IBM Plex Mono"/>
            </a:endParaRPr>
          </a:p>
        </p:txBody>
      </p:sp>
      <p:sp>
        <p:nvSpPr>
          <p:cNvPr id="1201784790" name=""/>
          <p:cNvSpPr txBox="1"/>
          <p:nvPr/>
        </p:nvSpPr>
        <p:spPr bwMode="auto">
          <a:xfrm rot="0" flipH="0" flipV="0">
            <a:off x="772547" y="2886075"/>
            <a:ext cx="447005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57200" marR="0" lvl="0" indent="-330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To </a:t>
            </a:r>
            <a:r>
              <a:rPr lang="en" sz="1600" b="1" i="0" u="sng" strike="noStrike" cap="none" spc="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create</a:t>
            </a:r>
            <a:r>
              <a:rPr lang="en" sz="1600" b="0" i="0" u="none" strike="noStrike" cap="none" spc="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and </a:t>
            </a:r>
            <a:r>
              <a:rPr lang="en" b="1" u="sng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switch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at the same time : </a:t>
            </a: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5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1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53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0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67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78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827719" name="Google Shape;2029;p115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Switching</a:t>
            </a:r>
            <a:r>
              <a:rPr/>
              <a:t> and Branching</a:t>
            </a:r>
            <a:endParaRPr/>
          </a:p>
        </p:txBody>
      </p:sp>
      <p:sp>
        <p:nvSpPr>
          <p:cNvPr id="1679624444" name="Google Shape;2030;p115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041006283" name="Google Shape;2032;p115"/>
          <p:cNvCxnSpPr/>
          <p:nvPr/>
        </p:nvCxnSpPr>
        <p:spPr bwMode="auto">
          <a:xfrm>
            <a:off x="3829372" y="2539791"/>
            <a:ext cx="1360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085720" name="Google Shape;1982;p112"/>
          <p:cNvSpPr/>
          <p:nvPr/>
        </p:nvSpPr>
        <p:spPr bwMode="auto">
          <a:xfrm flipH="0" flipV="0">
            <a:off x="1077129" y="1417108"/>
            <a:ext cx="6389397" cy="338110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840450667" name=""/>
          <p:cNvSpPr/>
          <p:nvPr/>
        </p:nvSpPr>
        <p:spPr bwMode="auto">
          <a:xfrm rot="0" flipH="0" flipV="0">
            <a:off x="1452598" y="3219689"/>
            <a:ext cx="70257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9d2d2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223362290" name=""/>
          <p:cNvSpPr/>
          <p:nvPr/>
        </p:nvSpPr>
        <p:spPr bwMode="auto">
          <a:xfrm rot="0" flipH="0" flipV="0">
            <a:off x="2662041" y="3219689"/>
            <a:ext cx="702572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23ds2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696787110" name=""/>
          <p:cNvSpPr/>
          <p:nvPr/>
        </p:nvSpPr>
        <p:spPr bwMode="auto">
          <a:xfrm rot="0" flipH="0" flipV="0">
            <a:off x="3882882" y="3219689"/>
            <a:ext cx="702572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3sa2d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824789725" name=""/>
          <p:cNvSpPr/>
          <p:nvPr/>
        </p:nvSpPr>
        <p:spPr bwMode="auto">
          <a:xfrm rot="0" flipH="0" flipV="0">
            <a:off x="5064321" y="3229299"/>
            <a:ext cx="702572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23sa2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062501540" name=""/>
          <p:cNvSpPr/>
          <p:nvPr/>
        </p:nvSpPr>
        <p:spPr bwMode="auto">
          <a:xfrm rot="0" flipH="0" flipV="0">
            <a:off x="2167827" y="3492345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601629" name=""/>
          <p:cNvSpPr/>
          <p:nvPr/>
        </p:nvSpPr>
        <p:spPr bwMode="auto">
          <a:xfrm rot="0" flipH="0" flipV="0">
            <a:off x="3364615" y="3492345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6781525" name=""/>
          <p:cNvSpPr/>
          <p:nvPr/>
        </p:nvSpPr>
        <p:spPr bwMode="auto">
          <a:xfrm rot="0" flipH="0" flipV="0">
            <a:off x="4585458" y="3482736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524530" name=""/>
          <p:cNvSpPr/>
          <p:nvPr/>
        </p:nvSpPr>
        <p:spPr bwMode="auto">
          <a:xfrm rot="0" flipH="0" flipV="0">
            <a:off x="5353687" y="2675118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8450327" name=""/>
          <p:cNvSpPr/>
          <p:nvPr/>
        </p:nvSpPr>
        <p:spPr bwMode="auto">
          <a:xfrm rot="0" flipH="0" flipV="0">
            <a:off x="5123955" y="2382490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146505312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52598" y="1588833"/>
            <a:ext cx="3409949" cy="228600"/>
          </a:xfrm>
          <a:prstGeom prst="rect">
            <a:avLst/>
          </a:prstGeom>
        </p:spPr>
      </p:pic>
      <p:sp>
        <p:nvSpPr>
          <p:cNvPr id="1881842243" name=""/>
          <p:cNvSpPr/>
          <p:nvPr/>
        </p:nvSpPr>
        <p:spPr bwMode="auto">
          <a:xfrm rot="0" flipH="0" flipV="0">
            <a:off x="5345844" y="1787068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90115" name=""/>
          <p:cNvSpPr/>
          <p:nvPr/>
        </p:nvSpPr>
        <p:spPr bwMode="auto">
          <a:xfrm rot="0" flipH="0" flipV="0">
            <a:off x="5123955" y="1465009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05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8565634" name="Google Shape;2029;p115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Switching</a:t>
            </a:r>
            <a:r>
              <a:rPr/>
              <a:t> and Branching</a:t>
            </a:r>
            <a:endParaRPr/>
          </a:p>
        </p:txBody>
      </p:sp>
      <p:sp>
        <p:nvSpPr>
          <p:cNvPr id="2018528431" name="Google Shape;2030;p115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072236116" name="Google Shape;2032;p115"/>
          <p:cNvCxnSpPr/>
          <p:nvPr/>
        </p:nvCxnSpPr>
        <p:spPr bwMode="auto">
          <a:xfrm>
            <a:off x="3829372" y="2539791"/>
            <a:ext cx="1360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644708" name="Google Shape;1982;p112"/>
          <p:cNvSpPr/>
          <p:nvPr/>
        </p:nvSpPr>
        <p:spPr bwMode="auto">
          <a:xfrm flipH="0" flipV="0">
            <a:off x="1077129" y="1417108"/>
            <a:ext cx="6389397" cy="338110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509171898" name=""/>
          <p:cNvSpPr/>
          <p:nvPr/>
        </p:nvSpPr>
        <p:spPr bwMode="auto">
          <a:xfrm rot="0" flipH="0" flipV="0">
            <a:off x="1452598" y="3219689"/>
            <a:ext cx="70257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9d2d2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550948355" name=""/>
          <p:cNvSpPr/>
          <p:nvPr/>
        </p:nvSpPr>
        <p:spPr bwMode="auto">
          <a:xfrm rot="0" flipH="0" flipV="0">
            <a:off x="2662041" y="3219689"/>
            <a:ext cx="702572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23ds2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186502150" name=""/>
          <p:cNvSpPr/>
          <p:nvPr/>
        </p:nvSpPr>
        <p:spPr bwMode="auto">
          <a:xfrm rot="0" flipH="0" flipV="0">
            <a:off x="3882882" y="3219689"/>
            <a:ext cx="702572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3sa2d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66340621" name=""/>
          <p:cNvSpPr/>
          <p:nvPr/>
        </p:nvSpPr>
        <p:spPr bwMode="auto">
          <a:xfrm rot="0" flipH="0" flipV="0">
            <a:off x="5064321" y="3229299"/>
            <a:ext cx="702572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23sa2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91279989" name=""/>
          <p:cNvSpPr/>
          <p:nvPr/>
        </p:nvSpPr>
        <p:spPr bwMode="auto">
          <a:xfrm rot="0" flipH="0" flipV="0">
            <a:off x="2167827" y="3492345"/>
            <a:ext cx="478863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6068340" name=""/>
          <p:cNvSpPr/>
          <p:nvPr/>
        </p:nvSpPr>
        <p:spPr bwMode="auto">
          <a:xfrm rot="0" flipH="0" flipV="0">
            <a:off x="3364615" y="3492345"/>
            <a:ext cx="478861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3469602" name=""/>
          <p:cNvSpPr/>
          <p:nvPr/>
        </p:nvSpPr>
        <p:spPr bwMode="auto">
          <a:xfrm rot="0" flipH="0" flipV="0">
            <a:off x="4585458" y="3482736"/>
            <a:ext cx="478861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8944899" name=""/>
          <p:cNvSpPr/>
          <p:nvPr/>
        </p:nvSpPr>
        <p:spPr bwMode="auto">
          <a:xfrm rot="0" flipH="0" flipV="0">
            <a:off x="5353687" y="2675118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025430" name=""/>
          <p:cNvSpPr/>
          <p:nvPr/>
        </p:nvSpPr>
        <p:spPr bwMode="auto">
          <a:xfrm rot="0" flipH="0" flipV="0">
            <a:off x="5123955" y="2382490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111592594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52598" y="1588833"/>
            <a:ext cx="3409949" cy="228600"/>
          </a:xfrm>
          <a:prstGeom prst="rect">
            <a:avLst/>
          </a:prstGeom>
        </p:spPr>
      </p:pic>
      <p:sp>
        <p:nvSpPr>
          <p:cNvPr id="1936324206" name=""/>
          <p:cNvSpPr/>
          <p:nvPr/>
        </p:nvSpPr>
        <p:spPr bwMode="auto">
          <a:xfrm rot="0" flipH="0" flipV="0">
            <a:off x="5345844" y="1787068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1351922" name=""/>
          <p:cNvSpPr/>
          <p:nvPr/>
        </p:nvSpPr>
        <p:spPr bwMode="auto">
          <a:xfrm rot="0" flipH="0" flipV="0">
            <a:off x="5123955" y="1465009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118383390" name=""/>
          <p:cNvSpPr/>
          <p:nvPr/>
        </p:nvSpPr>
        <p:spPr bwMode="auto">
          <a:xfrm rot="0" flipH="0" flipV="0">
            <a:off x="5123955" y="4499098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171315876" name=""/>
          <p:cNvSpPr/>
          <p:nvPr/>
        </p:nvSpPr>
        <p:spPr bwMode="auto">
          <a:xfrm rot="0" flipH="0" flipV="0">
            <a:off x="5347124" y="3845718"/>
            <a:ext cx="178593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662193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452598" y="2064159"/>
            <a:ext cx="3533774" cy="190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2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652800" name="Google Shape;2029;p115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Switching</a:t>
            </a:r>
            <a:r>
              <a:rPr/>
              <a:t> and Branching</a:t>
            </a:r>
            <a:endParaRPr/>
          </a:p>
        </p:txBody>
      </p:sp>
      <p:sp>
        <p:nvSpPr>
          <p:cNvPr id="1167707743" name="Google Shape;2030;p115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314642125" name="Google Shape;2032;p115"/>
          <p:cNvCxnSpPr/>
          <p:nvPr/>
        </p:nvCxnSpPr>
        <p:spPr bwMode="auto">
          <a:xfrm>
            <a:off x="3778839" y="1706246"/>
            <a:ext cx="1360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4936207" name="Google Shape;1982;p112"/>
          <p:cNvSpPr/>
          <p:nvPr/>
        </p:nvSpPr>
        <p:spPr bwMode="auto">
          <a:xfrm flipH="0" flipV="0">
            <a:off x="1077129" y="1417108"/>
            <a:ext cx="6389397" cy="338110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462565899" name=""/>
          <p:cNvSpPr/>
          <p:nvPr/>
        </p:nvSpPr>
        <p:spPr bwMode="auto">
          <a:xfrm rot="0" flipH="0" flipV="0">
            <a:off x="1406156" y="2386144"/>
            <a:ext cx="69848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9d2d2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270325272" name=""/>
          <p:cNvSpPr/>
          <p:nvPr/>
        </p:nvSpPr>
        <p:spPr bwMode="auto">
          <a:xfrm rot="0" flipH="0" flipV="0">
            <a:off x="2615598" y="2386144"/>
            <a:ext cx="698482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23ds2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459493376" name=""/>
          <p:cNvSpPr/>
          <p:nvPr/>
        </p:nvSpPr>
        <p:spPr bwMode="auto">
          <a:xfrm rot="0" flipH="0" flipV="0">
            <a:off x="3836440" y="2386144"/>
            <a:ext cx="698482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3sa2d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643043840" name=""/>
          <p:cNvSpPr/>
          <p:nvPr/>
        </p:nvSpPr>
        <p:spPr bwMode="auto">
          <a:xfrm rot="0" flipH="0" flipV="0">
            <a:off x="5017878" y="2395753"/>
            <a:ext cx="698482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23sa2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626315990" name=""/>
          <p:cNvSpPr/>
          <p:nvPr/>
        </p:nvSpPr>
        <p:spPr bwMode="auto">
          <a:xfrm rot="0" flipH="0" flipV="0">
            <a:off x="2117295" y="2658800"/>
            <a:ext cx="52235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017581" name=""/>
          <p:cNvSpPr/>
          <p:nvPr/>
        </p:nvSpPr>
        <p:spPr bwMode="auto">
          <a:xfrm rot="0" flipH="0" flipV="0">
            <a:off x="3314082" y="2658800"/>
            <a:ext cx="522357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6226501" name=""/>
          <p:cNvSpPr/>
          <p:nvPr/>
        </p:nvSpPr>
        <p:spPr bwMode="auto">
          <a:xfrm rot="0" flipH="0" flipV="0">
            <a:off x="4534925" y="2649191"/>
            <a:ext cx="522357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8029865" name=""/>
          <p:cNvSpPr/>
          <p:nvPr/>
        </p:nvSpPr>
        <p:spPr bwMode="auto">
          <a:xfrm rot="0" flipH="0" flipV="0">
            <a:off x="5303154" y="1841573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0793273" name=""/>
          <p:cNvSpPr/>
          <p:nvPr/>
        </p:nvSpPr>
        <p:spPr bwMode="auto">
          <a:xfrm rot="0" flipH="0" flipV="0">
            <a:off x="5073422" y="1548945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1716094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52598" y="1588833"/>
            <a:ext cx="3409949" cy="228600"/>
          </a:xfrm>
          <a:prstGeom prst="rect">
            <a:avLst/>
          </a:prstGeom>
        </p:spPr>
      </p:pic>
      <p:sp>
        <p:nvSpPr>
          <p:cNvPr id="1503694797" name=""/>
          <p:cNvSpPr/>
          <p:nvPr/>
        </p:nvSpPr>
        <p:spPr bwMode="auto">
          <a:xfrm rot="0" flipH="0" flipV="1">
            <a:off x="5286309" y="3951302"/>
            <a:ext cx="199157" cy="60879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6989364" name=""/>
          <p:cNvSpPr/>
          <p:nvPr/>
        </p:nvSpPr>
        <p:spPr bwMode="auto">
          <a:xfrm rot="0" flipH="0" flipV="0">
            <a:off x="5064420" y="4560093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83330207" name=""/>
          <p:cNvSpPr/>
          <p:nvPr/>
        </p:nvSpPr>
        <p:spPr bwMode="auto">
          <a:xfrm rot="0" flipH="0" flipV="0">
            <a:off x="5073422" y="3665553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590381429" name=""/>
          <p:cNvSpPr/>
          <p:nvPr/>
        </p:nvSpPr>
        <p:spPr bwMode="auto">
          <a:xfrm rot="0" flipH="0" flipV="0">
            <a:off x="5296591" y="3012173"/>
            <a:ext cx="178593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0124554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452598" y="2064159"/>
            <a:ext cx="3533774" cy="190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996244" name="Google Shape;2039;p116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pPr>
            <a:r>
              <a:rPr lang="en"/>
              <a:t>Git Checkout</a:t>
            </a:r>
            <a:endParaRPr/>
          </a:p>
        </p:txBody>
      </p:sp>
      <p:grpSp>
        <p:nvGrpSpPr>
          <p:cNvPr id="1577015802" name="Google Shape;2040;p116"/>
          <p:cNvGrpSpPr/>
          <p:nvPr/>
        </p:nvGrpSpPr>
        <p:grpSpPr bwMode="auto">
          <a:xfrm rot="5770332" flipH="1">
            <a:off x="8263991" y="384986"/>
            <a:ext cx="306762" cy="476337"/>
            <a:chOff x="4452729" y="352000"/>
            <a:chExt cx="225596" cy="350301"/>
          </a:xfrm>
        </p:grpSpPr>
        <p:sp>
          <p:nvSpPr>
            <p:cNvPr id="2041" name="Google Shape;2041;p116"/>
            <p:cNvSpPr/>
            <p:nvPr/>
          </p:nvSpPr>
          <p:spPr bwMode="auto"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fill="norm" stroke="1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42" name="Google Shape;2042;p116"/>
            <p:cNvSpPr/>
            <p:nvPr/>
          </p:nvSpPr>
          <p:spPr bwMode="auto"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fill="norm" stroke="1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43" name="Google Shape;2043;p116"/>
            <p:cNvSpPr/>
            <p:nvPr/>
          </p:nvSpPr>
          <p:spPr bwMode="auto"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fill="norm" stroke="1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aphicFrame>
        <p:nvGraphicFramePr>
          <p:cNvPr id="1563526252" name="Google Shape;2044;p116"/>
          <p:cNvGraphicFramePr>
            <a:graphicFrameLocks xmlns:a="http://schemas.openxmlformats.org/drawingml/2006/main"/>
          </p:cNvGraphicFramePr>
          <p:nvPr/>
        </p:nvGraphicFramePr>
        <p:xfrm rot="0">
          <a:off x="851988" y="2393375"/>
          <a:ext cx="3000000" cy="3000000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{F199A0DB-0F50-419F-958C-AF4CB760B7BD}</a:tableStyleId>
                <a:noFill/>
              </a:tblPr>
              <a:tblGrid>
                <a:gridCol w="2481449"/>
                <a:gridCol w="2481449"/>
                <a:gridCol w="2481449"/>
              </a:tblGrid>
              <a:tr h="32047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 b="1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</a:rPr>
                        <a:t>Functionality</a:t>
                      </a:r>
                      <a:endParaRPr sz="1500" b="1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 b="1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</a:rPr>
                        <a:t>Using checkout</a:t>
                      </a:r>
                      <a:endParaRPr sz="1500" b="1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 b="1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</a:rPr>
                        <a:t>Using switch/restore</a:t>
                      </a:r>
                      <a:endParaRPr sz="1500" b="1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</a:tr>
              <a:tr h="32047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</a:rPr>
                        <a:t>Switch to a branch</a:t>
                      </a:r>
                      <a:endParaRPr sz="1500"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IBM Plex Mono"/>
                          <a:ea typeface="IBM Plex Mono"/>
                          <a:cs typeface="IBM Plex Mono"/>
                        </a:rPr>
                        <a:t>git checkout branchName</a:t>
                      </a:r>
                      <a:endParaRPr sz="1500">
                        <a:solidFill>
                          <a:schemeClr val="dk2"/>
                        </a:solidFill>
                        <a:latin typeface="IBM Plex Mono"/>
                        <a:ea typeface="IBM Plex Mono"/>
                        <a:cs typeface="IBM Plex Mon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IBM Plex Mono"/>
                          <a:ea typeface="IBM Plex Mono"/>
                          <a:cs typeface="IBM Plex Mono"/>
                        </a:rPr>
                        <a:t>g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IBM Plex Mono"/>
                          <a:ea typeface="IBM Plex Mono"/>
                          <a:cs typeface="IBM Plex Mono"/>
                        </a:rPr>
                        <a:t>it switch branchName</a:t>
                      </a:r>
                      <a:endParaRPr sz="1500">
                        <a:solidFill>
                          <a:schemeClr val="dk2"/>
                        </a:solidFill>
                        <a:latin typeface="IBM Plex Mono"/>
                        <a:ea typeface="IBM Plex Mono"/>
                        <a:cs typeface="IBM Plex Mon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</a:tr>
              <a:tr h="32047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</a:rPr>
                        <a:t>Untrack modified file</a:t>
                      </a:r>
                      <a:endParaRPr sz="1500"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IBM Plex Mono"/>
                          <a:ea typeface="IBM Plex Mono"/>
                          <a:cs typeface="IBM Plex Mono"/>
                        </a:rPr>
                        <a:t>git checkout -- file</a:t>
                      </a:r>
                      <a:endParaRPr sz="1500">
                        <a:solidFill>
                          <a:schemeClr val="dk2"/>
                        </a:solidFill>
                        <a:latin typeface="IBM Plex Mono"/>
                        <a:ea typeface="IBM Plex Mono"/>
                        <a:cs typeface="IBM Plex Mon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IBM Plex Mono"/>
                          <a:ea typeface="IBM Plex Mono"/>
                          <a:cs typeface="IBM Plex Mono"/>
                        </a:rPr>
                        <a:t>git restore file</a:t>
                      </a:r>
                      <a:endParaRPr sz="1500">
                        <a:solidFill>
                          <a:schemeClr val="dk2"/>
                        </a:solidFill>
                        <a:latin typeface="IBM Plex Mono"/>
                        <a:ea typeface="IBM Plex Mono"/>
                        <a:cs typeface="IBM Plex Mon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</a:tr>
              <a:tr h="85462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</a:rPr>
                        <a:t>Creating a branch and switching to it</a:t>
                      </a:r>
                      <a:endParaRPr sz="1500"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IBM Plex Mono"/>
                          <a:ea typeface="IBM Plex Mono"/>
                          <a:cs typeface="IBM Plex Mono"/>
                        </a:rPr>
                        <a:t>git checkout -b branchName [startpoint]</a:t>
                      </a:r>
                      <a:endParaRPr sz="1500">
                        <a:solidFill>
                          <a:schemeClr val="dk2"/>
                        </a:solidFill>
                        <a:latin typeface="IBM Plex Mono"/>
                        <a:ea typeface="IBM Plex Mono"/>
                        <a:cs typeface="IBM Plex Mon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IBM Plex Mono"/>
                          <a:ea typeface="IBM Plex Mono"/>
                          <a:cs typeface="IBM Plex Mono"/>
                        </a:rPr>
                        <a:t>g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IBM Plex Mono"/>
                          <a:ea typeface="IBM Plex Mono"/>
                          <a:cs typeface="IBM Plex Mono"/>
                        </a:rPr>
                        <a:t>it switch -c branchName [startpoint]</a:t>
                      </a:r>
                      <a:endParaRPr sz="1500">
                        <a:solidFill>
                          <a:schemeClr val="dk2"/>
                        </a:solidFill>
                        <a:latin typeface="IBM Plex Mono"/>
                        <a:ea typeface="IBM Plex Mono"/>
                        <a:cs typeface="IBM Plex Mon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chemeClr val="accent4"/>
                      </a:solidFill>
                    </a:lnL>
                    <a:lnR w="9525" algn="ctr">
                      <a:solidFill>
                        <a:schemeClr val="accent4"/>
                      </a:solidFill>
                    </a:lnR>
                    <a:lnT w="9525" algn="ctr">
                      <a:solidFill>
                        <a:schemeClr val="accent4"/>
                      </a:solidFill>
                    </a:lnT>
                    <a:lnB w="9525" algn="ctr">
                      <a:solidFill>
                        <a:schemeClr val="accent4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003673606" name="Google Shape;2045;p116"/>
          <p:cNvSpPr txBox="1"/>
          <p:nvPr/>
        </p:nvSpPr>
        <p:spPr bwMode="auto">
          <a:xfrm>
            <a:off x="803475" y="1106200"/>
            <a:ext cx="75498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accent2"/>
                </a:solidFill>
                <a:latin typeface="IBM Plex Mono"/>
                <a:ea typeface="IBM Plex Mono"/>
                <a:cs typeface="IBM Plex Mono"/>
              </a:rPr>
              <a:t>checkout</a:t>
            </a: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is Git’s swiss army knife – it has many seemingly unrelated uses.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In Git version 2, </a:t>
            </a:r>
            <a:r>
              <a:rPr lang="en" sz="1600">
                <a:solidFill>
                  <a:schemeClr val="accent2"/>
                </a:solidFill>
                <a:latin typeface="IBM Plex Mono"/>
                <a:ea typeface="IBM Plex Mono"/>
                <a:cs typeface="IBM Plex Mono"/>
              </a:rPr>
              <a:t>checkout </a:t>
            </a: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functionality  was split  into two commands: </a:t>
            </a:r>
            <a:r>
              <a:rPr lang="en" sz="1600">
                <a:solidFill>
                  <a:schemeClr val="accent2"/>
                </a:solidFill>
                <a:latin typeface="IBM Plex Mono"/>
                <a:ea typeface="IBM Plex Mono"/>
                <a:cs typeface="IBM Plex Mono"/>
              </a:rPr>
              <a:t>switch</a:t>
            </a: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and </a:t>
            </a:r>
            <a:r>
              <a:rPr lang="en" sz="1600">
                <a:solidFill>
                  <a:schemeClr val="accent2"/>
                </a:solidFill>
                <a:latin typeface="IBM Plex Mono"/>
                <a:ea typeface="IBM Plex Mono"/>
                <a:cs typeface="IBM Plex Mono"/>
              </a:rPr>
              <a:t>restore</a:t>
            </a:r>
            <a:endParaRPr sz="1600">
              <a:solidFill>
                <a:schemeClr val="accent2"/>
              </a:solidFill>
              <a:latin typeface="IBM Plex Mono"/>
              <a:ea typeface="IBM Plex Mono"/>
              <a:cs typeface="IBM Plex Mon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Learn more </a:t>
            </a:r>
            <a:r>
              <a:rPr lang="en" sz="1600" u="sng">
                <a:solidFill>
                  <a:schemeClr val="hlink"/>
                </a:solidFill>
                <a:latin typeface="Questrial"/>
                <a:ea typeface="Questrial"/>
                <a:cs typeface="Questrial"/>
                <a:hlinkClick r:id="rId3" tooltip=""/>
              </a:rPr>
              <a:t>here</a:t>
            </a: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and </a:t>
            </a:r>
            <a:r>
              <a:rPr lang="en" sz="1600" u="sng">
                <a:solidFill>
                  <a:schemeClr val="hlink"/>
                </a:solidFill>
                <a:latin typeface="Questrial"/>
                <a:ea typeface="Questrial"/>
                <a:cs typeface="Questrial"/>
                <a:hlinkClick r:id="rId4" tooltip=""/>
              </a:rPr>
              <a:t>here</a:t>
            </a: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!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pic>
        <p:nvPicPr>
          <p:cNvPr id="201083589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4216554" y="42011"/>
            <a:ext cx="1064188" cy="1064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67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8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52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611052" name="Google Shape;2050;p117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Commit History</a:t>
            </a:r>
            <a:endParaRPr/>
          </a:p>
        </p:txBody>
      </p:sp>
      <p:sp>
        <p:nvSpPr>
          <p:cNvPr id="1727303853" name="Google Shape;2051;p117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25498089" name="Google Shape;2052;p117"/>
          <p:cNvSpPr txBox="1"/>
          <p:nvPr/>
        </p:nvSpPr>
        <p:spPr bwMode="auto">
          <a:xfrm>
            <a:off x="504325" y="1491200"/>
            <a:ext cx="7276200" cy="14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To show commit history for the a given branch: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grpSp>
        <p:nvGrpSpPr>
          <p:cNvPr id="869481374" name="Google Shape;2053;p117"/>
          <p:cNvGrpSpPr/>
          <p:nvPr/>
        </p:nvGrpSpPr>
        <p:grpSpPr bwMode="auto">
          <a:xfrm>
            <a:off x="1093282" y="3177574"/>
            <a:ext cx="4799211" cy="733465"/>
            <a:chOff x="0" y="0"/>
            <a:chExt cx="4799211" cy="733465"/>
          </a:xfrm>
        </p:grpSpPr>
        <p:sp>
          <p:nvSpPr>
            <p:cNvPr id="2054" name="Google Shape;2054;p117"/>
            <p:cNvSpPr/>
            <p:nvPr/>
          </p:nvSpPr>
          <p:spPr bwMode="auto">
            <a:xfrm rot="-10799804" flipH="1">
              <a:off x="0" y="19"/>
              <a:ext cx="4685552" cy="62114"/>
            </a:xfrm>
            <a:custGeom>
              <a:avLst/>
              <a:gdLst/>
              <a:ahLst/>
              <a:cxnLst/>
              <a:rect l="l" t="t" r="r" b="b"/>
              <a:pathLst>
                <a:path w="71915" h="6989" fill="norm" stroke="1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55" name="Google Shape;2055;p117"/>
            <p:cNvSpPr/>
            <p:nvPr/>
          </p:nvSpPr>
          <p:spPr bwMode="auto">
            <a:xfrm rot="5536977" flipH="0" flipV="0">
              <a:off x="-264929" y="359450"/>
              <a:ext cx="703574" cy="44453"/>
            </a:xfrm>
            <a:custGeom>
              <a:avLst/>
              <a:gdLst/>
              <a:ahLst/>
              <a:cxnLst/>
              <a:rect l="l" t="t" r="r" b="b"/>
              <a:pathLst>
                <a:path w="70158" h="5002" fill="norm" stroke="1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56" name="Google Shape;2056;p117"/>
            <p:cNvSpPr/>
            <p:nvPr/>
          </p:nvSpPr>
          <p:spPr bwMode="auto">
            <a:xfrm>
              <a:off x="5" y="703555"/>
              <a:ext cx="4799205" cy="28712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57" name="Google Shape;2057;p117"/>
            <p:cNvSpPr/>
            <p:nvPr/>
          </p:nvSpPr>
          <p:spPr bwMode="auto">
            <a:xfrm rot="5400000" flipH="0" flipV="0">
              <a:off x="4359502" y="313506"/>
              <a:ext cx="675846" cy="48831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012203216" name="Google Shape;2058;p117"/>
          <p:cNvSpPr txBox="1"/>
          <p:nvPr/>
        </p:nvSpPr>
        <p:spPr bwMode="auto">
          <a:xfrm flipH="1">
            <a:off x="1504475" y="3177575"/>
            <a:ext cx="31881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  <a:latin typeface="IBM Plex Mono"/>
                <a:ea typeface="IBM Plex Mono"/>
                <a:cs typeface="IBM Plex Mono"/>
              </a:rPr>
              <a:t>git log </a:t>
            </a:r>
            <a:r>
              <a:rPr lang="en" sz="1800">
                <a:solidFill>
                  <a:schemeClr val="accent1"/>
                </a:solidFill>
                <a:latin typeface="IBM Plex Mono"/>
                <a:ea typeface="IBM Plex Mono"/>
                <a:cs typeface="IBM Plex Mono"/>
              </a:rPr>
              <a:t>--all</a:t>
            </a:r>
            <a:endParaRPr sz="1800">
              <a:solidFill>
                <a:schemeClr val="accent1"/>
              </a:solidFill>
              <a:latin typeface="IBM Plex Mono"/>
              <a:ea typeface="IBM Plex Mono"/>
              <a:cs typeface="IBM Plex Mono"/>
            </a:endParaRPr>
          </a:p>
        </p:txBody>
      </p:sp>
      <p:grpSp>
        <p:nvGrpSpPr>
          <p:cNvPr id="844292330" name="Google Shape;2059;p117"/>
          <p:cNvGrpSpPr/>
          <p:nvPr/>
        </p:nvGrpSpPr>
        <p:grpSpPr bwMode="auto">
          <a:xfrm>
            <a:off x="1033630" y="1986098"/>
            <a:ext cx="4799211" cy="732281"/>
            <a:chOff x="0" y="0"/>
            <a:chExt cx="4799211" cy="732281"/>
          </a:xfrm>
        </p:grpSpPr>
        <p:sp>
          <p:nvSpPr>
            <p:cNvPr id="2060" name="Google Shape;2060;p117"/>
            <p:cNvSpPr/>
            <p:nvPr/>
          </p:nvSpPr>
          <p:spPr bwMode="auto">
            <a:xfrm rot="-10799804" flipH="1">
              <a:off x="0" y="32"/>
              <a:ext cx="4685552" cy="62114"/>
            </a:xfrm>
            <a:custGeom>
              <a:avLst/>
              <a:gdLst/>
              <a:ahLst/>
              <a:cxnLst/>
              <a:rect l="l" t="t" r="r" b="b"/>
              <a:pathLst>
                <a:path w="71915" h="6989" fill="norm" stroke="1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61" name="Google Shape;2061;p117"/>
            <p:cNvSpPr/>
            <p:nvPr/>
          </p:nvSpPr>
          <p:spPr bwMode="auto">
            <a:xfrm rot="5536977" flipH="0" flipV="0">
              <a:off x="-249041" y="343634"/>
              <a:ext cx="673061" cy="44453"/>
            </a:xfrm>
            <a:custGeom>
              <a:avLst/>
              <a:gdLst/>
              <a:ahLst/>
              <a:cxnLst/>
              <a:rect l="l" t="t" r="r" b="b"/>
              <a:pathLst>
                <a:path w="70158" h="5002" fill="norm" stroke="1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62" name="Google Shape;2062;p117"/>
            <p:cNvSpPr/>
            <p:nvPr/>
          </p:nvSpPr>
          <p:spPr bwMode="auto">
            <a:xfrm>
              <a:off x="5" y="703568"/>
              <a:ext cx="4799205" cy="28712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63" name="Google Shape;2063;p117"/>
            <p:cNvSpPr/>
            <p:nvPr/>
          </p:nvSpPr>
          <p:spPr bwMode="auto">
            <a:xfrm rot="5400000" flipH="0" flipV="0">
              <a:off x="4345642" y="327367"/>
              <a:ext cx="703568" cy="48831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93029040" name="Google Shape;2064;p117"/>
          <p:cNvSpPr txBox="1"/>
          <p:nvPr/>
        </p:nvSpPr>
        <p:spPr bwMode="auto">
          <a:xfrm flipH="1">
            <a:off x="1460725" y="1986100"/>
            <a:ext cx="27198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  <a:latin typeface="IBM Plex Mono"/>
                <a:ea typeface="IBM Plex Mono"/>
                <a:cs typeface="IBM Plex Mono"/>
              </a:rPr>
              <a:t>git log </a:t>
            </a:r>
            <a:r>
              <a:rPr lang="en" sz="18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branchName</a:t>
            </a:r>
            <a:endParaRPr sz="1800">
              <a:solidFill>
                <a:schemeClr val="accent4"/>
              </a:solidFill>
              <a:latin typeface="IBM Plex Mono"/>
              <a:ea typeface="IBM Plex Mono"/>
              <a:cs typeface="IBM Plex Mono"/>
            </a:endParaRPr>
          </a:p>
        </p:txBody>
      </p:sp>
      <p:sp>
        <p:nvSpPr>
          <p:cNvPr id="1186236267" name=""/>
          <p:cNvSpPr txBox="1"/>
          <p:nvPr/>
        </p:nvSpPr>
        <p:spPr bwMode="auto">
          <a:xfrm rot="0" flipH="0" flipV="0">
            <a:off x="756124" y="2767099"/>
            <a:ext cx="3937170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57200" lvl="0" indent="-33019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To show all of the branches: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49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29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0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4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20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23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3967784" name="Google Shape;2069;p118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Commit History</a:t>
            </a:r>
            <a:endParaRPr/>
          </a:p>
        </p:txBody>
      </p:sp>
      <p:sp>
        <p:nvSpPr>
          <p:cNvPr id="540079668" name="Google Shape;2070;p118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9888847" name="Google Shape;2071;p118"/>
          <p:cNvSpPr txBox="1"/>
          <p:nvPr/>
        </p:nvSpPr>
        <p:spPr bwMode="auto">
          <a:xfrm>
            <a:off x="47125" y="1947950"/>
            <a:ext cx="5563800" cy="14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To show all of the branches tree path, add --graph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grpSp>
        <p:nvGrpSpPr>
          <p:cNvPr id="432671151" name="Google Shape;2072;p118"/>
          <p:cNvGrpSpPr/>
          <p:nvPr/>
        </p:nvGrpSpPr>
        <p:grpSpPr bwMode="auto">
          <a:xfrm>
            <a:off x="525729" y="2595715"/>
            <a:ext cx="5000352" cy="732247"/>
            <a:chOff x="0" y="0"/>
            <a:chExt cx="5000352" cy="732247"/>
          </a:xfrm>
        </p:grpSpPr>
        <p:sp>
          <p:nvSpPr>
            <p:cNvPr id="2073" name="Google Shape;2073;p118"/>
            <p:cNvSpPr/>
            <p:nvPr/>
          </p:nvSpPr>
          <p:spPr bwMode="auto">
            <a:xfrm rot="-10799804" flipH="1">
              <a:off x="0" y="0"/>
              <a:ext cx="4881929" cy="62114"/>
            </a:xfrm>
            <a:custGeom>
              <a:avLst/>
              <a:gdLst/>
              <a:ahLst/>
              <a:cxnLst/>
              <a:rect l="l" t="t" r="r" b="b"/>
              <a:pathLst>
                <a:path w="71915" h="6989" fill="norm" stroke="1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74" name="Google Shape;2074;p118"/>
            <p:cNvSpPr/>
            <p:nvPr/>
          </p:nvSpPr>
          <p:spPr bwMode="auto">
            <a:xfrm rot="5536977" flipH="0" flipV="0">
              <a:off x="-244896" y="344805"/>
              <a:ext cx="671944" cy="44453"/>
            </a:xfrm>
            <a:custGeom>
              <a:avLst/>
              <a:gdLst/>
              <a:ahLst/>
              <a:cxnLst/>
              <a:rect l="l" t="t" r="r" b="b"/>
              <a:pathLst>
                <a:path w="70158" h="5002" fill="norm" stroke="1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75" name="Google Shape;2075;p118"/>
            <p:cNvSpPr/>
            <p:nvPr/>
          </p:nvSpPr>
          <p:spPr bwMode="auto">
            <a:xfrm>
              <a:off x="6" y="703535"/>
              <a:ext cx="5000347" cy="28712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76" name="Google Shape;2076;p118"/>
            <p:cNvSpPr/>
            <p:nvPr/>
          </p:nvSpPr>
          <p:spPr bwMode="auto">
            <a:xfrm rot="5400000" flipH="0" flipV="0">
              <a:off x="4568548" y="367721"/>
              <a:ext cx="651507" cy="48831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69655211" name="Google Shape;2077;p118"/>
          <p:cNvSpPr txBox="1"/>
          <p:nvPr/>
        </p:nvSpPr>
        <p:spPr bwMode="auto">
          <a:xfrm flipH="1">
            <a:off x="810138" y="2595675"/>
            <a:ext cx="46077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  <a:latin typeface="IBM Plex Mono"/>
                <a:ea typeface="IBM Plex Mono"/>
                <a:cs typeface="IBM Plex Mono"/>
              </a:rPr>
              <a:t>git log</a:t>
            </a:r>
            <a:r>
              <a:rPr lang="en" sz="18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 </a:t>
            </a:r>
            <a:r>
              <a:rPr lang="en" sz="1800">
                <a:solidFill>
                  <a:schemeClr val="accent1"/>
                </a:solidFill>
                <a:latin typeface="IBM Plex Mono"/>
                <a:ea typeface="IBM Plex Mono"/>
                <a:cs typeface="IBM Plex Mono"/>
              </a:rPr>
              <a:t>--all --graph --oneline</a:t>
            </a:r>
            <a:r>
              <a:rPr lang="en" sz="18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 </a:t>
            </a:r>
            <a:endParaRPr sz="1800">
              <a:solidFill>
                <a:schemeClr val="accent4"/>
              </a:solidFill>
              <a:latin typeface="IBM Plex Mono"/>
              <a:ea typeface="IBM Plex Mono"/>
              <a:cs typeface="IBM Plex Mono"/>
            </a:endParaRPr>
          </a:p>
        </p:txBody>
      </p:sp>
      <p:pic>
        <p:nvPicPr>
          <p:cNvPr id="1187318001" name="Google Shape;2078;p118"/>
          <p:cNvPicPr/>
          <p:nvPr/>
        </p:nvPicPr>
        <p:blipFill rotWithShape="1">
          <a:blip r:embed="rId3">
            <a:alphaModFix/>
          </a:blip>
          <a:srcRect l="34674" t="0" r="0" b="0"/>
          <a:stretch/>
        </p:blipFill>
        <p:spPr bwMode="auto">
          <a:xfrm>
            <a:off x="5796075" y="1787075"/>
            <a:ext cx="2966224" cy="2354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318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2294634" name="Google Shape;2083;p119"/>
          <p:cNvSpPr txBox="1"/>
          <p:nvPr>
            <p:ph type="ctrTitle"/>
          </p:nvPr>
        </p:nvSpPr>
        <p:spPr bwMode="auto">
          <a:xfrm>
            <a:off x="3101700" y="2147550"/>
            <a:ext cx="29406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7086"/>
              <a:buNone/>
              <a:defRPr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7086"/>
              <a:buNone/>
              <a:defRPr/>
            </a:pPr>
            <a:r>
              <a:rPr lang="en"/>
              <a:t>Merging</a:t>
            </a:r>
            <a:endParaRPr/>
          </a:p>
        </p:txBody>
      </p:sp>
      <p:grpSp>
        <p:nvGrpSpPr>
          <p:cNvPr id="1707906984" name="Google Shape;2084;p119"/>
          <p:cNvGrpSpPr/>
          <p:nvPr/>
        </p:nvGrpSpPr>
        <p:grpSpPr bwMode="auto">
          <a:xfrm>
            <a:off x="1811637" y="1717561"/>
            <a:ext cx="5520674" cy="1698673"/>
            <a:chOff x="0" y="0"/>
            <a:chExt cx="5520674" cy="1698673"/>
          </a:xfrm>
        </p:grpSpPr>
        <p:sp>
          <p:nvSpPr>
            <p:cNvPr id="2085" name="Google Shape;2085;p119"/>
            <p:cNvSpPr/>
            <p:nvPr/>
          </p:nvSpPr>
          <p:spPr bwMode="auto">
            <a:xfrm>
              <a:off x="0" y="0"/>
              <a:ext cx="5420503" cy="102308"/>
            </a:xfrm>
            <a:custGeom>
              <a:avLst/>
              <a:gdLst/>
              <a:ahLst/>
              <a:cxnLst/>
              <a:rect l="l" t="t" r="r" b="b"/>
              <a:pathLst>
                <a:path w="130308" h="8417" fill="norm" stroke="1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86" name="Google Shape;2086;p119"/>
            <p:cNvSpPr/>
            <p:nvPr/>
          </p:nvSpPr>
          <p:spPr bwMode="auto">
            <a:xfrm rot="5400000" flipH="0" flipV="0">
              <a:off x="4523551" y="799815"/>
              <a:ext cx="1596075" cy="109382"/>
            </a:xfrm>
            <a:custGeom>
              <a:avLst/>
              <a:gdLst/>
              <a:ahLst/>
              <a:cxnLst/>
              <a:rect l="l" t="t" r="r" b="b"/>
              <a:pathLst>
                <a:path w="120265" h="8999" fill="norm" stroke="1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87" name="Google Shape;2087;p119"/>
            <p:cNvSpPr/>
            <p:nvPr/>
          </p:nvSpPr>
          <p:spPr bwMode="auto">
            <a:xfrm rot="5400000" flipH="0" flipV="0">
              <a:off x="-644448" y="829054"/>
              <a:ext cx="1642204" cy="97033"/>
            </a:xfrm>
            <a:custGeom>
              <a:avLst/>
              <a:gdLst/>
              <a:ahLst/>
              <a:cxnLst/>
              <a:rect l="l" t="t" r="r" b="b"/>
              <a:pathLst>
                <a:path w="116812" h="7983" fill="norm" stroke="1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88" name="Google Shape;2088;p119"/>
            <p:cNvSpPr/>
            <p:nvPr/>
          </p:nvSpPr>
          <p:spPr bwMode="auto">
            <a:xfrm>
              <a:off x="0" y="1606416"/>
              <a:ext cx="5520674" cy="92256"/>
            </a:xfrm>
            <a:custGeom>
              <a:avLst/>
              <a:gdLst/>
              <a:ahLst/>
              <a:cxnLst/>
              <a:rect l="l" t="t" r="r" b="b"/>
              <a:pathLst>
                <a:path w="130878" h="7590" fill="norm" stroke="1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17550830" name="Google Shape;2089;p119"/>
          <p:cNvGrpSpPr/>
          <p:nvPr/>
        </p:nvGrpSpPr>
        <p:grpSpPr bwMode="auto">
          <a:xfrm rot="1278911">
            <a:off x="1314195" y="3092497"/>
            <a:ext cx="654536" cy="655141"/>
            <a:chOff x="1194475" y="1437425"/>
            <a:chExt cx="654532" cy="655138"/>
          </a:xfrm>
        </p:grpSpPr>
        <p:grpSp>
          <p:nvGrpSpPr>
            <p:cNvPr id="2090" name="Google Shape;2090;p119"/>
            <p:cNvGrpSpPr/>
            <p:nvPr/>
          </p:nvGrpSpPr>
          <p:grpSpPr bwMode="auto"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2091" name="Google Shape;2091;p119"/>
              <p:cNvSpPr/>
              <p:nvPr/>
            </p:nvSpPr>
            <p:spPr bwMode="auto"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92" name="Google Shape;2092;p119"/>
              <p:cNvSpPr/>
              <p:nvPr/>
            </p:nvSpPr>
            <p:spPr bwMode="auto">
              <a:xfrm rot="3932820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2093" name="Google Shape;2093;p119"/>
            <p:cNvSpPr/>
            <p:nvPr/>
          </p:nvSpPr>
          <p:spPr bwMode="auto"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fill="norm" stroke="1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9663070" name="Google Shape;2098;p120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pPr>
            <a:r>
              <a:rPr lang="en"/>
              <a:t>Merging Types</a:t>
            </a:r>
            <a:endParaRPr/>
          </a:p>
        </p:txBody>
      </p:sp>
      <p:sp>
        <p:nvSpPr>
          <p:cNvPr id="389006186" name="Google Shape;2099;p120"/>
          <p:cNvSpPr/>
          <p:nvPr/>
        </p:nvSpPr>
        <p:spPr bwMode="auto">
          <a:xfrm>
            <a:off x="762775" y="1625789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fill="norm" stroke="1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82687793" name="Google Shape;2100;p120"/>
          <p:cNvSpPr/>
          <p:nvPr/>
        </p:nvSpPr>
        <p:spPr bwMode="auto">
          <a:xfrm rot="-2875110" flipH="1">
            <a:off x="3516192" y="1353970"/>
            <a:ext cx="1898733" cy="1906916"/>
          </a:xfrm>
          <a:custGeom>
            <a:avLst/>
            <a:gdLst/>
            <a:ahLst/>
            <a:cxnLst/>
            <a:rect l="l" t="t" r="r" b="b"/>
            <a:pathLst>
              <a:path w="39007" h="34971" fill="norm" stroke="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21293606" name="Google Shape;2101;p120"/>
          <p:cNvGrpSpPr/>
          <p:nvPr/>
        </p:nvGrpSpPr>
        <p:grpSpPr bwMode="auto"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102" name="Google Shape;2102;p120"/>
            <p:cNvSpPr/>
            <p:nvPr/>
          </p:nvSpPr>
          <p:spPr bwMode="auto"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fill="norm" stroke="1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03" name="Google Shape;2103;p120"/>
            <p:cNvSpPr/>
            <p:nvPr/>
          </p:nvSpPr>
          <p:spPr bwMode="auto"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fill="norm" stroke="1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04" name="Google Shape;2104;p120"/>
            <p:cNvSpPr/>
            <p:nvPr/>
          </p:nvSpPr>
          <p:spPr bwMode="auto"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fill="norm" stroke="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05" name="Google Shape;2105;p120"/>
            <p:cNvSpPr/>
            <p:nvPr/>
          </p:nvSpPr>
          <p:spPr bwMode="auto"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fill="norm" stroke="1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06" name="Google Shape;2106;p120"/>
            <p:cNvSpPr/>
            <p:nvPr/>
          </p:nvSpPr>
          <p:spPr bwMode="auto"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fill="norm" stroke="1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115673745" name="Google Shape;2107;p120"/>
          <p:cNvSpPr/>
          <p:nvPr/>
        </p:nvSpPr>
        <p:spPr bwMode="auto"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fill="norm" stroke="1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96125443" name="Google Shape;2108;p120"/>
          <p:cNvSpPr/>
          <p:nvPr/>
        </p:nvSpPr>
        <p:spPr bwMode="auto">
          <a:xfrm>
            <a:off x="6242037" y="1728217"/>
            <a:ext cx="1541654" cy="1463175"/>
          </a:xfrm>
          <a:custGeom>
            <a:avLst/>
            <a:gdLst/>
            <a:ahLst/>
            <a:cxnLst/>
            <a:rect l="l" t="t" r="r" b="b"/>
            <a:pathLst>
              <a:path w="49920" h="33444" fill="norm" stroke="1" extrusionOk="0">
                <a:moveTo>
                  <a:pt x="38504" y="2709"/>
                </a:moveTo>
                <a:lnTo>
                  <a:pt x="38504" y="2709"/>
                </a:lnTo>
                <a:cubicBezTo>
                  <a:pt x="43323" y="4176"/>
                  <a:pt x="47913" y="7185"/>
                  <a:pt x="48283" y="12363"/>
                </a:cubicBezTo>
                <a:cubicBezTo>
                  <a:pt x="48360" y="13431"/>
                  <a:pt x="48217" y="14488"/>
                  <a:pt x="47915" y="15511"/>
                </a:cubicBezTo>
                <a:lnTo>
                  <a:pt x="47915" y="15511"/>
                </a:lnTo>
                <a:cubicBezTo>
                  <a:pt x="47904" y="15418"/>
                  <a:pt x="47893" y="15326"/>
                  <a:pt x="47881" y="15233"/>
                </a:cubicBezTo>
                <a:lnTo>
                  <a:pt x="47881" y="15233"/>
                </a:lnTo>
                <a:cubicBezTo>
                  <a:pt x="47850" y="11186"/>
                  <a:pt x="45711" y="7777"/>
                  <a:pt x="42579" y="5218"/>
                </a:cubicBezTo>
                <a:cubicBezTo>
                  <a:pt x="41285" y="4174"/>
                  <a:pt x="39920" y="3345"/>
                  <a:pt x="38504" y="2709"/>
                </a:cubicBezTo>
                <a:close/>
                <a:moveTo>
                  <a:pt x="45312" y="22720"/>
                </a:moveTo>
                <a:cubicBezTo>
                  <a:pt x="42983" y="26711"/>
                  <a:pt x="38190" y="29134"/>
                  <a:pt x="33637" y="30417"/>
                </a:cubicBezTo>
                <a:lnTo>
                  <a:pt x="33637" y="30417"/>
                </a:lnTo>
                <a:cubicBezTo>
                  <a:pt x="36390" y="29327"/>
                  <a:pt x="39050" y="28017"/>
                  <a:pt x="41484" y="26306"/>
                </a:cubicBezTo>
                <a:cubicBezTo>
                  <a:pt x="42934" y="25306"/>
                  <a:pt x="44254" y="24100"/>
                  <a:pt x="45312" y="22720"/>
                </a:cubicBezTo>
                <a:close/>
                <a:moveTo>
                  <a:pt x="23918" y="1345"/>
                </a:moveTo>
                <a:cubicBezTo>
                  <a:pt x="21697" y="1973"/>
                  <a:pt x="19603" y="2924"/>
                  <a:pt x="17748" y="4206"/>
                </a:cubicBezTo>
                <a:lnTo>
                  <a:pt x="17748" y="4206"/>
                </a:lnTo>
                <a:cubicBezTo>
                  <a:pt x="12112" y="7042"/>
                  <a:pt x="7040" y="11876"/>
                  <a:pt x="6281" y="18355"/>
                </a:cubicBezTo>
                <a:cubicBezTo>
                  <a:pt x="5688" y="23450"/>
                  <a:pt x="8236" y="28139"/>
                  <a:pt x="12199" y="30825"/>
                </a:cubicBezTo>
                <a:lnTo>
                  <a:pt x="12199" y="30825"/>
                </a:lnTo>
                <a:cubicBezTo>
                  <a:pt x="10702" y="30246"/>
                  <a:pt x="9272" y="29520"/>
                  <a:pt x="7951" y="28668"/>
                </a:cubicBezTo>
                <a:cubicBezTo>
                  <a:pt x="4552" y="26421"/>
                  <a:pt x="2075" y="22964"/>
                  <a:pt x="2075" y="18873"/>
                </a:cubicBezTo>
                <a:cubicBezTo>
                  <a:pt x="2075" y="14264"/>
                  <a:pt x="5474" y="10058"/>
                  <a:pt x="8816" y="7292"/>
                </a:cubicBezTo>
                <a:cubicBezTo>
                  <a:pt x="12958" y="3828"/>
                  <a:pt x="18405" y="1840"/>
                  <a:pt x="23918" y="1345"/>
                </a:cubicBezTo>
                <a:close/>
                <a:moveTo>
                  <a:pt x="29872" y="2229"/>
                </a:moveTo>
                <a:cubicBezTo>
                  <a:pt x="33007" y="2229"/>
                  <a:pt x="36104" y="2908"/>
                  <a:pt x="38954" y="4399"/>
                </a:cubicBezTo>
                <a:lnTo>
                  <a:pt x="38954" y="4399"/>
                </a:lnTo>
                <a:cubicBezTo>
                  <a:pt x="42895" y="6868"/>
                  <a:pt x="46002" y="10732"/>
                  <a:pt x="46658" y="15253"/>
                </a:cubicBezTo>
                <a:lnTo>
                  <a:pt x="46658" y="15253"/>
                </a:lnTo>
                <a:cubicBezTo>
                  <a:pt x="46691" y="16694"/>
                  <a:pt x="46431" y="18162"/>
                  <a:pt x="45853" y="19598"/>
                </a:cubicBezTo>
                <a:lnTo>
                  <a:pt x="45853" y="19598"/>
                </a:lnTo>
                <a:cubicBezTo>
                  <a:pt x="45031" y="20763"/>
                  <a:pt x="44086" y="21823"/>
                  <a:pt x="43155" y="22734"/>
                </a:cubicBezTo>
                <a:cubicBezTo>
                  <a:pt x="40274" y="25614"/>
                  <a:pt x="36644" y="27804"/>
                  <a:pt x="32899" y="29475"/>
                </a:cubicBezTo>
                <a:cubicBezTo>
                  <a:pt x="31034" y="30312"/>
                  <a:pt x="28938" y="31051"/>
                  <a:pt x="26761" y="31562"/>
                </a:cubicBezTo>
                <a:lnTo>
                  <a:pt x="26761" y="31562"/>
                </a:lnTo>
                <a:cubicBezTo>
                  <a:pt x="26307" y="31584"/>
                  <a:pt x="25849" y="31595"/>
                  <a:pt x="25388" y="31595"/>
                </a:cubicBezTo>
                <a:cubicBezTo>
                  <a:pt x="18710" y="31595"/>
                  <a:pt x="11599" y="29226"/>
                  <a:pt x="10026" y="22100"/>
                </a:cubicBezTo>
                <a:cubicBezTo>
                  <a:pt x="9463" y="19398"/>
                  <a:pt x="9877" y="16655"/>
                  <a:pt x="10978" y="14207"/>
                </a:cubicBezTo>
                <a:lnTo>
                  <a:pt x="10978" y="14207"/>
                </a:lnTo>
                <a:cubicBezTo>
                  <a:pt x="11088" y="14323"/>
                  <a:pt x="11259" y="14389"/>
                  <a:pt x="11422" y="14389"/>
                </a:cubicBezTo>
                <a:cubicBezTo>
                  <a:pt x="11629" y="14389"/>
                  <a:pt x="11824" y="14282"/>
                  <a:pt x="11869" y="14034"/>
                </a:cubicBezTo>
                <a:cubicBezTo>
                  <a:pt x="12222" y="12802"/>
                  <a:pt x="12687" y="11670"/>
                  <a:pt x="13247" y="10633"/>
                </a:cubicBezTo>
                <a:lnTo>
                  <a:pt x="13247" y="10633"/>
                </a:lnTo>
                <a:cubicBezTo>
                  <a:pt x="15757" y="7690"/>
                  <a:pt x="19373" y="5721"/>
                  <a:pt x="23233" y="5721"/>
                </a:cubicBezTo>
                <a:cubicBezTo>
                  <a:pt x="23801" y="5721"/>
                  <a:pt x="24373" y="5764"/>
                  <a:pt x="24948" y="5852"/>
                </a:cubicBezTo>
                <a:cubicBezTo>
                  <a:pt x="25812" y="5852"/>
                  <a:pt x="26101" y="4757"/>
                  <a:pt x="25352" y="4700"/>
                </a:cubicBezTo>
                <a:cubicBezTo>
                  <a:pt x="24681" y="4598"/>
                  <a:pt x="24021" y="4549"/>
                  <a:pt x="23375" y="4549"/>
                </a:cubicBezTo>
                <a:cubicBezTo>
                  <a:pt x="20730" y="4549"/>
                  <a:pt x="18308" y="5367"/>
                  <a:pt x="16239" y="6723"/>
                </a:cubicBezTo>
                <a:lnTo>
                  <a:pt x="16239" y="6723"/>
                </a:lnTo>
                <a:cubicBezTo>
                  <a:pt x="16686" y="6298"/>
                  <a:pt x="17155" y="5901"/>
                  <a:pt x="17645" y="5532"/>
                </a:cubicBezTo>
                <a:lnTo>
                  <a:pt x="17645" y="5532"/>
                </a:lnTo>
                <a:cubicBezTo>
                  <a:pt x="21454" y="3435"/>
                  <a:pt x="25696" y="2229"/>
                  <a:pt x="29872" y="2229"/>
                </a:cubicBezTo>
                <a:close/>
                <a:moveTo>
                  <a:pt x="13484" y="8363"/>
                </a:moveTo>
                <a:cubicBezTo>
                  <a:pt x="12903" y="9169"/>
                  <a:pt x="12386" y="10039"/>
                  <a:pt x="11941" y="10971"/>
                </a:cubicBezTo>
                <a:lnTo>
                  <a:pt x="11941" y="10971"/>
                </a:lnTo>
                <a:cubicBezTo>
                  <a:pt x="7427" y="17528"/>
                  <a:pt x="7586" y="27257"/>
                  <a:pt x="16594" y="30973"/>
                </a:cubicBezTo>
                <a:cubicBezTo>
                  <a:pt x="18064" y="31582"/>
                  <a:pt x="19746" y="32018"/>
                  <a:pt x="21550" y="32279"/>
                </a:cubicBezTo>
                <a:lnTo>
                  <a:pt x="21550" y="32279"/>
                </a:lnTo>
                <a:cubicBezTo>
                  <a:pt x="21326" y="32286"/>
                  <a:pt x="21102" y="32289"/>
                  <a:pt x="20879" y="32289"/>
                </a:cubicBezTo>
                <a:cubicBezTo>
                  <a:pt x="16407" y="32289"/>
                  <a:pt x="12169" y="30857"/>
                  <a:pt x="9449" y="26882"/>
                </a:cubicBezTo>
                <a:cubicBezTo>
                  <a:pt x="4818" y="20032"/>
                  <a:pt x="8023" y="12979"/>
                  <a:pt x="13484" y="8363"/>
                </a:cubicBezTo>
                <a:close/>
                <a:moveTo>
                  <a:pt x="27088" y="0"/>
                </a:moveTo>
                <a:cubicBezTo>
                  <a:pt x="22183" y="0"/>
                  <a:pt x="17215" y="1275"/>
                  <a:pt x="12906" y="3375"/>
                </a:cubicBezTo>
                <a:cubicBezTo>
                  <a:pt x="6511" y="6543"/>
                  <a:pt x="0" y="13400"/>
                  <a:pt x="1326" y="21005"/>
                </a:cubicBezTo>
                <a:cubicBezTo>
                  <a:pt x="2536" y="28438"/>
                  <a:pt x="11120" y="32240"/>
                  <a:pt x="17631" y="33220"/>
                </a:cubicBezTo>
                <a:cubicBezTo>
                  <a:pt x="18695" y="33372"/>
                  <a:pt x="19748" y="33444"/>
                  <a:pt x="20790" y="33444"/>
                </a:cubicBezTo>
                <a:cubicBezTo>
                  <a:pt x="23048" y="33444"/>
                  <a:pt x="25260" y="33107"/>
                  <a:pt x="27446" y="32519"/>
                </a:cubicBezTo>
                <a:lnTo>
                  <a:pt x="27446" y="32519"/>
                </a:lnTo>
                <a:cubicBezTo>
                  <a:pt x="36915" y="32006"/>
                  <a:pt x="47088" y="27330"/>
                  <a:pt x="47938" y="18165"/>
                </a:cubicBezTo>
                <a:lnTo>
                  <a:pt x="47938" y="18165"/>
                </a:lnTo>
                <a:cubicBezTo>
                  <a:pt x="49345" y="15463"/>
                  <a:pt x="49920" y="12478"/>
                  <a:pt x="48859" y="9482"/>
                </a:cubicBezTo>
                <a:cubicBezTo>
                  <a:pt x="46727" y="3720"/>
                  <a:pt x="39698" y="1358"/>
                  <a:pt x="34224" y="667"/>
                </a:cubicBezTo>
                <a:cubicBezTo>
                  <a:pt x="33508" y="570"/>
                  <a:pt x="32789" y="503"/>
                  <a:pt x="32069" y="466"/>
                </a:cubicBezTo>
                <a:lnTo>
                  <a:pt x="32069" y="466"/>
                </a:lnTo>
                <a:cubicBezTo>
                  <a:pt x="30435" y="149"/>
                  <a:pt x="28765" y="0"/>
                  <a:pt x="27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94759045" name="Google Shape;2109;p120"/>
          <p:cNvSpPr txBox="1"/>
          <p:nvPr>
            <p:ph type="ctrTitle" idx="2"/>
          </p:nvPr>
        </p:nvSpPr>
        <p:spPr bwMode="auto">
          <a:xfrm flipH="1">
            <a:off x="772925" y="3651050"/>
            <a:ext cx="1930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pPr>
            <a:r>
              <a:rPr lang="en" sz="2400">
                <a:solidFill>
                  <a:schemeClr val="dk2"/>
                </a:solidFill>
              </a:rPr>
              <a:t>Fast </a:t>
            </a:r>
            <a:r>
              <a:rPr lang="en" sz="2400">
                <a:solidFill>
                  <a:schemeClr val="dk2"/>
                </a:solidFill>
              </a:rPr>
              <a:t>Forward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22289875" name="Google Shape;2110;p120"/>
          <p:cNvSpPr txBox="1"/>
          <p:nvPr>
            <p:ph type="ctrTitle" idx="3"/>
          </p:nvPr>
        </p:nvSpPr>
        <p:spPr bwMode="auto">
          <a:xfrm flipH="1">
            <a:off x="3226663" y="3537500"/>
            <a:ext cx="2464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pPr>
            <a:r>
              <a:rPr lang="en" sz="2400">
                <a:solidFill>
                  <a:schemeClr val="dk2"/>
                </a:solidFill>
              </a:rPr>
              <a:t>Three Way</a:t>
            </a:r>
            <a:endParaRPr sz="24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pPr>
            <a:r>
              <a:rPr lang="en" sz="2400">
                <a:solidFill>
                  <a:schemeClr val="dk2"/>
                </a:solidFill>
              </a:rPr>
              <a:t>Merge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98752199" name="Google Shape;2111;p120"/>
          <p:cNvSpPr txBox="1"/>
          <p:nvPr>
            <p:ph type="ctrTitle" idx="5"/>
          </p:nvPr>
        </p:nvSpPr>
        <p:spPr bwMode="auto">
          <a:xfrm flipH="1">
            <a:off x="5734425" y="3537500"/>
            <a:ext cx="2909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  <a:defRPr/>
            </a:pPr>
            <a:r>
              <a:rPr lang="en" sz="2400">
                <a:solidFill>
                  <a:schemeClr val="dk2"/>
                </a:solidFill>
              </a:rPr>
              <a:t>Basic Merging Conflicts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12821089" name="Google Shape;2112;p120"/>
          <p:cNvSpPr txBox="1"/>
          <p:nvPr>
            <p:ph type="title" idx="7"/>
          </p:nvPr>
        </p:nvSpPr>
        <p:spPr bwMode="auto">
          <a:xfrm>
            <a:off x="1202425" y="2199650"/>
            <a:ext cx="1047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  <a:defRPr/>
            </a:pPr>
            <a:r>
              <a:rPr lang="en"/>
              <a:t>01</a:t>
            </a:r>
            <a:endParaRPr/>
          </a:p>
        </p:txBody>
      </p:sp>
      <p:sp>
        <p:nvSpPr>
          <p:cNvPr id="608019294" name="Google Shape;2113;p120"/>
          <p:cNvSpPr txBox="1"/>
          <p:nvPr>
            <p:ph type="title" idx="8"/>
          </p:nvPr>
        </p:nvSpPr>
        <p:spPr bwMode="auto">
          <a:xfrm>
            <a:off x="3935262" y="2163625"/>
            <a:ext cx="1047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  <a:defRPr/>
            </a:pPr>
            <a:r>
              <a:rPr lang="en"/>
              <a:t>02</a:t>
            </a:r>
            <a:endParaRPr/>
          </a:p>
        </p:txBody>
      </p:sp>
      <p:sp>
        <p:nvSpPr>
          <p:cNvPr id="262754986" name="Google Shape;2114;p120"/>
          <p:cNvSpPr txBox="1"/>
          <p:nvPr>
            <p:ph type="title" idx="9"/>
          </p:nvPr>
        </p:nvSpPr>
        <p:spPr bwMode="auto">
          <a:xfrm>
            <a:off x="6499937" y="2163625"/>
            <a:ext cx="1047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  <a:defRPr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0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2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5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68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0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12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75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3847043" name="Google Shape;2119;p121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Fast Forward</a:t>
            </a:r>
            <a:endParaRPr/>
          </a:p>
        </p:txBody>
      </p:sp>
      <p:sp>
        <p:nvSpPr>
          <p:cNvPr id="2009005631" name="Google Shape;2120;p121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06967321" name="Google Shape;2121;p121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4307525" y="1835675"/>
            <a:ext cx="4608626" cy="20390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7924276" name="Google Shape;2122;p121"/>
          <p:cNvSpPr txBox="1"/>
          <p:nvPr/>
        </p:nvSpPr>
        <p:spPr bwMode="auto">
          <a:xfrm>
            <a:off x="446424" y="1549100"/>
            <a:ext cx="3773100" cy="18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Fast forward merging is to move the master pointer forward to the last commit in the branch that you merge. 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b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</a:b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Command :</a:t>
            </a: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grpSp>
        <p:nvGrpSpPr>
          <p:cNvPr id="167427974" name="Google Shape;2123;p121"/>
          <p:cNvGrpSpPr/>
          <p:nvPr/>
        </p:nvGrpSpPr>
        <p:grpSpPr bwMode="auto">
          <a:xfrm>
            <a:off x="495038" y="3094327"/>
            <a:ext cx="3601109" cy="732247"/>
            <a:chOff x="0" y="0"/>
            <a:chExt cx="3601109" cy="732247"/>
          </a:xfrm>
        </p:grpSpPr>
        <p:sp>
          <p:nvSpPr>
            <p:cNvPr id="2124" name="Google Shape;2124;p121"/>
            <p:cNvSpPr/>
            <p:nvPr/>
          </p:nvSpPr>
          <p:spPr bwMode="auto">
            <a:xfrm rot="-10799804" flipH="1">
              <a:off x="0" y="0"/>
              <a:ext cx="3515824" cy="62114"/>
            </a:xfrm>
            <a:custGeom>
              <a:avLst/>
              <a:gdLst/>
              <a:ahLst/>
              <a:cxnLst/>
              <a:rect l="l" t="t" r="r" b="b"/>
              <a:pathLst>
                <a:path w="71915" h="6989" fill="norm" stroke="1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25" name="Google Shape;2125;p121"/>
            <p:cNvSpPr/>
            <p:nvPr/>
          </p:nvSpPr>
          <p:spPr bwMode="auto">
            <a:xfrm rot="5536977" flipH="0" flipV="0">
              <a:off x="-285037" y="329933"/>
              <a:ext cx="702845" cy="44453"/>
            </a:xfrm>
            <a:custGeom>
              <a:avLst/>
              <a:gdLst/>
              <a:ahLst/>
              <a:cxnLst/>
              <a:rect l="l" t="t" r="r" b="b"/>
              <a:pathLst>
                <a:path w="70158" h="5002" fill="norm" stroke="1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26" name="Google Shape;2126;p121"/>
            <p:cNvSpPr/>
            <p:nvPr/>
          </p:nvSpPr>
          <p:spPr bwMode="auto">
            <a:xfrm>
              <a:off x="4" y="703535"/>
              <a:ext cx="3601104" cy="28712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27" name="Google Shape;2127;p121"/>
            <p:cNvSpPr/>
            <p:nvPr/>
          </p:nvSpPr>
          <p:spPr bwMode="auto">
            <a:xfrm rot="5400000" flipH="0" flipV="1">
              <a:off x="3119506" y="344436"/>
              <a:ext cx="672478" cy="45720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059566975" name="Google Shape;2128;p121"/>
          <p:cNvSpPr txBox="1"/>
          <p:nvPr/>
        </p:nvSpPr>
        <p:spPr bwMode="auto">
          <a:xfrm flipH="1">
            <a:off x="841825" y="3094288"/>
            <a:ext cx="29823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  <a:latin typeface="IBM Plex Mono"/>
                <a:ea typeface="IBM Plex Mono"/>
                <a:cs typeface="IBM Plex Mono"/>
              </a:rPr>
              <a:t>git merge </a:t>
            </a:r>
            <a:r>
              <a:rPr lang="en" sz="18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branchName</a:t>
            </a:r>
            <a:endParaRPr sz="1800">
              <a:solidFill>
                <a:schemeClr val="accent4"/>
              </a:solidFill>
              <a:latin typeface="IBM Plex Mono"/>
              <a:ea typeface="IBM Plex Mono"/>
              <a:cs typeface="IBM Plex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6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8744640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-US"/>
              <a:t>Recap</a:t>
            </a:r>
            <a:endParaRPr/>
          </a:p>
        </p:txBody>
      </p:sp>
      <p:sp>
        <p:nvSpPr>
          <p:cNvPr id="842241742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67522225" name=""/>
          <p:cNvSpPr/>
          <p:nvPr/>
        </p:nvSpPr>
        <p:spPr bwMode="auto">
          <a:xfrm rot="0" flipH="0" flipV="0">
            <a:off x="1307678" y="1592035"/>
            <a:ext cx="1197428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Working Dir</a:t>
            </a:r>
            <a:endParaRPr/>
          </a:p>
        </p:txBody>
      </p:sp>
      <p:sp>
        <p:nvSpPr>
          <p:cNvPr id="1199034737" name=""/>
          <p:cNvSpPr/>
          <p:nvPr/>
        </p:nvSpPr>
        <p:spPr bwMode="auto">
          <a:xfrm rot="0" flipH="0" flipV="0">
            <a:off x="1307678" y="2152648"/>
            <a:ext cx="1197427" cy="273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75509562" name=""/>
          <p:cNvSpPr/>
          <p:nvPr/>
        </p:nvSpPr>
        <p:spPr bwMode="auto">
          <a:xfrm rot="0" flipH="0" flipV="0">
            <a:off x="1457357" y="2286000"/>
            <a:ext cx="843642" cy="25853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1</a:t>
            </a:r>
            <a:endParaRPr/>
          </a:p>
        </p:txBody>
      </p:sp>
      <p:sp>
        <p:nvSpPr>
          <p:cNvPr id="19938196" name=""/>
          <p:cNvSpPr/>
          <p:nvPr/>
        </p:nvSpPr>
        <p:spPr bwMode="auto">
          <a:xfrm rot="0" flipH="0" flipV="0">
            <a:off x="1457357" y="2696934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2</a:t>
            </a:r>
            <a:endParaRPr/>
          </a:p>
        </p:txBody>
      </p:sp>
      <p:sp>
        <p:nvSpPr>
          <p:cNvPr id="635957533" name=""/>
          <p:cNvSpPr/>
          <p:nvPr/>
        </p:nvSpPr>
        <p:spPr bwMode="auto">
          <a:xfrm rot="0" flipH="0" flipV="0">
            <a:off x="1457357" y="3107869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3</a:t>
            </a:r>
            <a:endParaRPr/>
          </a:p>
        </p:txBody>
      </p:sp>
      <p:sp>
        <p:nvSpPr>
          <p:cNvPr id="890194036" name=""/>
          <p:cNvSpPr/>
          <p:nvPr/>
        </p:nvSpPr>
        <p:spPr bwMode="auto">
          <a:xfrm rot="0" flipH="0" flipV="0">
            <a:off x="3229005" y="1592035"/>
            <a:ext cx="1197427" cy="408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Staging area</a:t>
            </a:r>
            <a:endParaRPr/>
          </a:p>
        </p:txBody>
      </p:sp>
      <p:sp>
        <p:nvSpPr>
          <p:cNvPr id="2115170692" name=""/>
          <p:cNvSpPr/>
          <p:nvPr/>
        </p:nvSpPr>
        <p:spPr bwMode="auto">
          <a:xfrm rot="0" flipH="0" flipV="0">
            <a:off x="3229005" y="2152649"/>
            <a:ext cx="1197427" cy="2732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486589974" name=""/>
          <p:cNvSpPr/>
          <p:nvPr/>
        </p:nvSpPr>
        <p:spPr bwMode="auto">
          <a:xfrm rot="0" flipH="0" flipV="0">
            <a:off x="4932620" y="1592035"/>
            <a:ext cx="1197427" cy="408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Repository</a:t>
            </a:r>
            <a:endParaRPr/>
          </a:p>
        </p:txBody>
      </p:sp>
      <p:sp>
        <p:nvSpPr>
          <p:cNvPr id="1760378331" name=""/>
          <p:cNvSpPr/>
          <p:nvPr/>
        </p:nvSpPr>
        <p:spPr bwMode="auto">
          <a:xfrm rot="0" flipH="0" flipV="0">
            <a:off x="4932620" y="2152649"/>
            <a:ext cx="1197427" cy="2732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9795720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5171" y="3671116"/>
            <a:ext cx="8762524" cy="480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5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4760759" name="Google Shape;2133;p12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Fast Forward</a:t>
            </a:r>
            <a:endParaRPr/>
          </a:p>
        </p:txBody>
      </p:sp>
      <p:sp>
        <p:nvSpPr>
          <p:cNvPr id="1386330706" name="Google Shape;2134;p12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949646837" name="Google Shape;2135;p122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3965649" y="1710874"/>
            <a:ext cx="4585575" cy="26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08813" name="Google Shape;2136;p122"/>
          <p:cNvSpPr txBox="1"/>
          <p:nvPr/>
        </p:nvSpPr>
        <p:spPr bwMode="auto">
          <a:xfrm>
            <a:off x="623398" y="2463337"/>
            <a:ext cx="2885400" cy="80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Now hotfix branch and master point to commit C4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772402040" name="Google Shape;2137;p122"/>
          <p:cNvSpPr/>
          <p:nvPr/>
        </p:nvSpPr>
        <p:spPr bwMode="auto">
          <a:xfrm rot="-260959" flipH="1" flipV="0">
            <a:off x="72244" y="1630524"/>
            <a:ext cx="4034940" cy="2455597"/>
          </a:xfrm>
          <a:custGeom>
            <a:avLst/>
            <a:gdLst/>
            <a:ahLst/>
            <a:cxnLst/>
            <a:rect l="l" t="t" r="r" b="b"/>
            <a:pathLst>
              <a:path w="93726" h="45607" fill="norm" stroke="1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3625360" name="Google Shape;2133;p122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Fast Forward</a:t>
            </a:r>
            <a:endParaRPr/>
          </a:p>
        </p:txBody>
      </p:sp>
      <p:sp>
        <p:nvSpPr>
          <p:cNvPr id="354030466" name="Google Shape;2134;p122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98561440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23399" y="2002256"/>
            <a:ext cx="7516646" cy="1764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0362257" name="Google Shape;2119;p121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Fast Forward</a:t>
            </a:r>
            <a:endParaRPr/>
          </a:p>
        </p:txBody>
      </p:sp>
      <p:sp>
        <p:nvSpPr>
          <p:cNvPr id="1476788542" name="Google Shape;2120;p121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136719030" name="Google Shape;2032;p115"/>
          <p:cNvCxnSpPr/>
          <p:nvPr/>
        </p:nvCxnSpPr>
        <p:spPr bwMode="auto">
          <a:xfrm>
            <a:off x="3791493" y="1718642"/>
            <a:ext cx="1360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323620" name="Google Shape;1982;p112"/>
          <p:cNvSpPr/>
          <p:nvPr/>
        </p:nvSpPr>
        <p:spPr bwMode="auto">
          <a:xfrm flipH="0" flipV="0">
            <a:off x="1089783" y="1429506"/>
            <a:ext cx="6389397" cy="33811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744419376" name=""/>
          <p:cNvSpPr/>
          <p:nvPr/>
        </p:nvSpPr>
        <p:spPr bwMode="auto">
          <a:xfrm rot="0" flipH="0" flipV="0">
            <a:off x="1490038" y="2398541"/>
            <a:ext cx="62725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10475402" name=""/>
          <p:cNvSpPr/>
          <p:nvPr/>
        </p:nvSpPr>
        <p:spPr bwMode="auto">
          <a:xfrm rot="0" flipH="0" flipV="0">
            <a:off x="2699480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841176137" name=""/>
          <p:cNvSpPr/>
          <p:nvPr/>
        </p:nvSpPr>
        <p:spPr bwMode="auto">
          <a:xfrm rot="0" flipH="0" flipV="0">
            <a:off x="3920322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418204834" name=""/>
          <p:cNvSpPr/>
          <p:nvPr/>
        </p:nvSpPr>
        <p:spPr bwMode="auto">
          <a:xfrm rot="0" flipH="0" flipV="0">
            <a:off x="5101760" y="2408149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016800148" name=""/>
          <p:cNvSpPr/>
          <p:nvPr/>
        </p:nvSpPr>
        <p:spPr bwMode="auto">
          <a:xfrm rot="0" flipH="0" flipV="0">
            <a:off x="2129948" y="2671196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1899838" name=""/>
          <p:cNvSpPr/>
          <p:nvPr/>
        </p:nvSpPr>
        <p:spPr bwMode="auto">
          <a:xfrm rot="0" flipH="0" flipV="0">
            <a:off x="3326736" y="2671196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60313" name=""/>
          <p:cNvSpPr/>
          <p:nvPr/>
        </p:nvSpPr>
        <p:spPr bwMode="auto">
          <a:xfrm rot="0" flipH="0" flipV="0">
            <a:off x="4547579" y="2661588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8814879" name=""/>
          <p:cNvSpPr/>
          <p:nvPr/>
        </p:nvSpPr>
        <p:spPr bwMode="auto">
          <a:xfrm rot="0" flipH="0" flipV="0">
            <a:off x="5315808" y="1853969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5704942" name=""/>
          <p:cNvSpPr/>
          <p:nvPr/>
        </p:nvSpPr>
        <p:spPr bwMode="auto">
          <a:xfrm rot="0" flipH="0" flipV="0">
            <a:off x="5101759" y="1561342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025278699" name=""/>
          <p:cNvSpPr/>
          <p:nvPr/>
        </p:nvSpPr>
        <p:spPr bwMode="auto">
          <a:xfrm rot="0" flipH="0" flipV="1">
            <a:off x="6505083" y="3963699"/>
            <a:ext cx="199157" cy="6087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2864141" name=""/>
          <p:cNvSpPr/>
          <p:nvPr/>
        </p:nvSpPr>
        <p:spPr bwMode="auto">
          <a:xfrm rot="0" flipH="0" flipV="0">
            <a:off x="6283194" y="4572489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2105462369" name=""/>
          <p:cNvSpPr/>
          <p:nvPr/>
        </p:nvSpPr>
        <p:spPr bwMode="auto">
          <a:xfrm rot="0" flipH="0" flipV="0">
            <a:off x="6292197" y="3677949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eyad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29184876" name=""/>
          <p:cNvSpPr/>
          <p:nvPr/>
        </p:nvSpPr>
        <p:spPr bwMode="auto">
          <a:xfrm rot="0" flipH="0" flipV="0">
            <a:off x="6515366" y="3024569"/>
            <a:ext cx="178591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8573834" name=""/>
          <p:cNvSpPr/>
          <p:nvPr/>
        </p:nvSpPr>
        <p:spPr bwMode="auto">
          <a:xfrm rot="0" flipH="0" flipV="0">
            <a:off x="6283194" y="2420547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180938972" name=""/>
          <p:cNvSpPr/>
          <p:nvPr/>
        </p:nvSpPr>
        <p:spPr bwMode="auto">
          <a:xfrm rot="0" flipH="0" flipV="0">
            <a:off x="5729014" y="2673985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327894" name=""/>
          <p:cNvSpPr txBox="1"/>
          <p:nvPr/>
        </p:nvSpPr>
        <p:spPr bwMode="auto">
          <a:xfrm rot="0" flipH="0" flipV="0">
            <a:off x="1261217" y="3677949"/>
            <a:ext cx="1295669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1- Eyad</a:t>
            </a:r>
            <a:endParaRPr/>
          </a:p>
          <a:p>
            <a:pPr>
              <a:defRPr/>
            </a:pPr>
            <a:r>
              <a:rPr/>
              <a:t>2- 20</a:t>
            </a:r>
            <a:endParaRPr/>
          </a:p>
          <a:p>
            <a:pPr>
              <a:defRPr/>
            </a:pPr>
            <a:r>
              <a:rPr/>
              <a:t>3- 3</a:t>
            </a:r>
            <a:endParaRPr/>
          </a:p>
          <a:p>
            <a:pPr>
              <a:defRPr/>
            </a:pPr>
            <a:r>
              <a:rPr/>
              <a:t>4- CS</a:t>
            </a:r>
            <a:endParaRPr/>
          </a:p>
        </p:txBody>
      </p:sp>
      <p:sp>
        <p:nvSpPr>
          <p:cNvPr id="2065004602" name=""/>
          <p:cNvSpPr/>
          <p:nvPr/>
        </p:nvSpPr>
        <p:spPr bwMode="auto">
          <a:xfrm rot="0" flipH="0" flipV="0">
            <a:off x="1490038" y="3439825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891855395" name=""/>
          <p:cNvSpPr/>
          <p:nvPr/>
        </p:nvSpPr>
        <p:spPr bwMode="auto">
          <a:xfrm rot="0" flipH="0" flipV="0">
            <a:off x="3005266" y="3439825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eyad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928453470" name=""/>
          <p:cNvSpPr txBox="1"/>
          <p:nvPr/>
        </p:nvSpPr>
        <p:spPr bwMode="auto">
          <a:xfrm rot="0" flipH="0" flipV="0">
            <a:off x="2765565" y="3690330"/>
            <a:ext cx="1303588" cy="1158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1- Eyad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2- 20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3- 3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4- CS</a:t>
            </a:r>
            <a:endParaRPr sz="1400"/>
          </a:p>
          <a:p>
            <a:pPr>
              <a:defRPr/>
            </a:pPr>
            <a:r>
              <a:rPr/>
              <a:t>5- Extrovert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00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85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45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1547245" name="Google Shape;2119;p121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Fast Forward</a:t>
            </a:r>
            <a:endParaRPr/>
          </a:p>
        </p:txBody>
      </p:sp>
      <p:sp>
        <p:nvSpPr>
          <p:cNvPr id="1214541740" name="Google Shape;2120;p121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547439721" name="Google Shape;2032;p115"/>
          <p:cNvCxnSpPr/>
          <p:nvPr/>
        </p:nvCxnSpPr>
        <p:spPr bwMode="auto">
          <a:xfrm>
            <a:off x="3791493" y="1718642"/>
            <a:ext cx="1360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4506180" name="Google Shape;1982;p112"/>
          <p:cNvSpPr/>
          <p:nvPr/>
        </p:nvSpPr>
        <p:spPr bwMode="auto">
          <a:xfrm flipH="0" flipV="0">
            <a:off x="1089783" y="1429506"/>
            <a:ext cx="6389397" cy="33811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989532122" name=""/>
          <p:cNvSpPr/>
          <p:nvPr/>
        </p:nvSpPr>
        <p:spPr bwMode="auto">
          <a:xfrm rot="0" flipH="0" flipV="0">
            <a:off x="1490038" y="2398541"/>
            <a:ext cx="62725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006265725" name=""/>
          <p:cNvSpPr/>
          <p:nvPr/>
        </p:nvSpPr>
        <p:spPr bwMode="auto">
          <a:xfrm rot="0" flipH="0" flipV="0">
            <a:off x="2699480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589510196" name=""/>
          <p:cNvSpPr/>
          <p:nvPr/>
        </p:nvSpPr>
        <p:spPr bwMode="auto">
          <a:xfrm rot="0" flipH="0" flipV="0">
            <a:off x="3920322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371882612" name=""/>
          <p:cNvSpPr/>
          <p:nvPr/>
        </p:nvSpPr>
        <p:spPr bwMode="auto">
          <a:xfrm rot="0" flipH="0" flipV="0">
            <a:off x="5101760" y="2408149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121820333" name=""/>
          <p:cNvSpPr/>
          <p:nvPr/>
        </p:nvSpPr>
        <p:spPr bwMode="auto">
          <a:xfrm rot="0" flipH="0" flipV="0">
            <a:off x="2129948" y="2671196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916970" name=""/>
          <p:cNvSpPr/>
          <p:nvPr/>
        </p:nvSpPr>
        <p:spPr bwMode="auto">
          <a:xfrm rot="0" flipH="0" flipV="0">
            <a:off x="3326736" y="2671196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914318" name=""/>
          <p:cNvSpPr/>
          <p:nvPr/>
        </p:nvSpPr>
        <p:spPr bwMode="auto">
          <a:xfrm rot="0" flipH="0" flipV="0">
            <a:off x="4547579" y="2661588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4449546" name=""/>
          <p:cNvSpPr/>
          <p:nvPr/>
        </p:nvSpPr>
        <p:spPr bwMode="auto">
          <a:xfrm rot="0" flipH="0" flipV="0">
            <a:off x="5315808" y="1853969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481336" name=""/>
          <p:cNvSpPr/>
          <p:nvPr/>
        </p:nvSpPr>
        <p:spPr bwMode="auto">
          <a:xfrm rot="0" flipH="0" flipV="0">
            <a:off x="5101759" y="1561342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876229350" name=""/>
          <p:cNvSpPr/>
          <p:nvPr/>
        </p:nvSpPr>
        <p:spPr bwMode="auto">
          <a:xfrm rot="0" flipH="0" flipV="1">
            <a:off x="6505083" y="3963699"/>
            <a:ext cx="199157" cy="6087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449258" name=""/>
          <p:cNvSpPr/>
          <p:nvPr/>
        </p:nvSpPr>
        <p:spPr bwMode="auto">
          <a:xfrm rot="0" flipH="0" flipV="0">
            <a:off x="6283194" y="4572489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876393686" name=""/>
          <p:cNvSpPr/>
          <p:nvPr/>
        </p:nvSpPr>
        <p:spPr bwMode="auto">
          <a:xfrm rot="0" flipH="0" flipV="0">
            <a:off x="6292197" y="3677949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eyad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704969069" name=""/>
          <p:cNvSpPr/>
          <p:nvPr/>
        </p:nvSpPr>
        <p:spPr bwMode="auto">
          <a:xfrm rot="0" flipH="0" flipV="0">
            <a:off x="6515366" y="3024569"/>
            <a:ext cx="178591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48353" name=""/>
          <p:cNvSpPr/>
          <p:nvPr/>
        </p:nvSpPr>
        <p:spPr bwMode="auto">
          <a:xfrm rot="0" flipH="0" flipV="0">
            <a:off x="6283194" y="2420547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378310083" name=""/>
          <p:cNvSpPr/>
          <p:nvPr/>
        </p:nvSpPr>
        <p:spPr bwMode="auto">
          <a:xfrm rot="0" flipH="0" flipV="0">
            <a:off x="5729014" y="2673985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4672392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91062" y="3168634"/>
            <a:ext cx="4124324" cy="295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7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2333605" name="Google Shape;2119;p121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Fast Forward</a:t>
            </a:r>
            <a:endParaRPr/>
          </a:p>
        </p:txBody>
      </p:sp>
      <p:sp>
        <p:nvSpPr>
          <p:cNvPr id="116535122" name="Google Shape;2120;p121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575844872" name="Google Shape;2032;p115"/>
          <p:cNvCxnSpPr/>
          <p:nvPr/>
        </p:nvCxnSpPr>
        <p:spPr bwMode="auto">
          <a:xfrm>
            <a:off x="3791493" y="1718642"/>
            <a:ext cx="1360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1767853" name="Google Shape;1982;p112"/>
          <p:cNvSpPr/>
          <p:nvPr/>
        </p:nvSpPr>
        <p:spPr bwMode="auto">
          <a:xfrm flipH="0" flipV="0">
            <a:off x="1089783" y="1429506"/>
            <a:ext cx="6389397" cy="33811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15191114" name=""/>
          <p:cNvSpPr/>
          <p:nvPr/>
        </p:nvSpPr>
        <p:spPr bwMode="auto">
          <a:xfrm rot="0" flipH="0" flipV="0">
            <a:off x="1490038" y="2398541"/>
            <a:ext cx="62725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948198641" name=""/>
          <p:cNvSpPr/>
          <p:nvPr/>
        </p:nvSpPr>
        <p:spPr bwMode="auto">
          <a:xfrm rot="0" flipH="0" flipV="0">
            <a:off x="2699480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85141073" name=""/>
          <p:cNvSpPr/>
          <p:nvPr/>
        </p:nvSpPr>
        <p:spPr bwMode="auto">
          <a:xfrm rot="0" flipH="0" flipV="0">
            <a:off x="3920322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512389702" name=""/>
          <p:cNvSpPr/>
          <p:nvPr/>
        </p:nvSpPr>
        <p:spPr bwMode="auto">
          <a:xfrm rot="0" flipH="0" flipV="0">
            <a:off x="5101760" y="2408149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838184947" name=""/>
          <p:cNvSpPr/>
          <p:nvPr/>
        </p:nvSpPr>
        <p:spPr bwMode="auto">
          <a:xfrm rot="0" flipH="0" flipV="0">
            <a:off x="2129948" y="2671196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535635" name=""/>
          <p:cNvSpPr/>
          <p:nvPr/>
        </p:nvSpPr>
        <p:spPr bwMode="auto">
          <a:xfrm rot="0" flipH="0" flipV="0">
            <a:off x="3326736" y="2671196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5050408" name=""/>
          <p:cNvSpPr/>
          <p:nvPr/>
        </p:nvSpPr>
        <p:spPr bwMode="auto">
          <a:xfrm rot="0" flipH="0" flipV="0">
            <a:off x="4547579" y="2661588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192035" name=""/>
          <p:cNvSpPr/>
          <p:nvPr/>
        </p:nvSpPr>
        <p:spPr bwMode="auto">
          <a:xfrm rot="0" flipH="0" flipV="0">
            <a:off x="5315808" y="1853969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7231096" name=""/>
          <p:cNvSpPr/>
          <p:nvPr/>
        </p:nvSpPr>
        <p:spPr bwMode="auto">
          <a:xfrm rot="0" flipH="0" flipV="0">
            <a:off x="5101759" y="1561342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415990817" name=""/>
          <p:cNvSpPr/>
          <p:nvPr/>
        </p:nvSpPr>
        <p:spPr bwMode="auto">
          <a:xfrm rot="5399976" flipH="0" flipV="1">
            <a:off x="4676710" y="1376009"/>
            <a:ext cx="199157" cy="6087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86454" name=""/>
          <p:cNvSpPr/>
          <p:nvPr/>
        </p:nvSpPr>
        <p:spPr bwMode="auto">
          <a:xfrm rot="0" flipH="0" flipV="0">
            <a:off x="3791493" y="1561342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721515348" name=""/>
          <p:cNvSpPr/>
          <p:nvPr/>
        </p:nvSpPr>
        <p:spPr bwMode="auto">
          <a:xfrm rot="0" flipH="0" flipV="0">
            <a:off x="6292197" y="3677949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eyad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076534385" name=""/>
          <p:cNvSpPr/>
          <p:nvPr/>
        </p:nvSpPr>
        <p:spPr bwMode="auto">
          <a:xfrm rot="0" flipH="0" flipV="0">
            <a:off x="6515366" y="3024569"/>
            <a:ext cx="178591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0324152" name=""/>
          <p:cNvSpPr/>
          <p:nvPr/>
        </p:nvSpPr>
        <p:spPr bwMode="auto">
          <a:xfrm rot="0" flipH="0" flipV="0">
            <a:off x="6283194" y="2420547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602478473" name=""/>
          <p:cNvSpPr/>
          <p:nvPr/>
        </p:nvSpPr>
        <p:spPr bwMode="auto">
          <a:xfrm rot="0" flipH="0" flipV="0">
            <a:off x="5729014" y="2673985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0047914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546030" y="3691426"/>
            <a:ext cx="3278638" cy="1000125"/>
          </a:xfrm>
          <a:prstGeom prst="rect">
            <a:avLst/>
          </a:prstGeom>
        </p:spPr>
      </p:pic>
      <p:pic>
        <p:nvPicPr>
          <p:cNvPr id="48070138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91062" y="3168634"/>
            <a:ext cx="4124324" cy="295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47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4243009" name="Google Shape;2119;p121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Fast Forward</a:t>
            </a:r>
            <a:endParaRPr/>
          </a:p>
        </p:txBody>
      </p:sp>
      <p:sp>
        <p:nvSpPr>
          <p:cNvPr id="1496906157" name="Google Shape;2120;p121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313593573" name="Google Shape;2032;p115"/>
          <p:cNvCxnSpPr/>
          <p:nvPr/>
        </p:nvCxnSpPr>
        <p:spPr bwMode="auto">
          <a:xfrm>
            <a:off x="3791493" y="1718642"/>
            <a:ext cx="1360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2798411" name="Google Shape;1982;p112"/>
          <p:cNvSpPr/>
          <p:nvPr/>
        </p:nvSpPr>
        <p:spPr bwMode="auto">
          <a:xfrm flipH="0" flipV="0">
            <a:off x="1089783" y="1429506"/>
            <a:ext cx="6389397" cy="33811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011462933" name=""/>
          <p:cNvSpPr/>
          <p:nvPr/>
        </p:nvSpPr>
        <p:spPr bwMode="auto">
          <a:xfrm rot="0" flipH="0" flipV="0">
            <a:off x="1490038" y="2398541"/>
            <a:ext cx="62725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283518063" name=""/>
          <p:cNvSpPr/>
          <p:nvPr/>
        </p:nvSpPr>
        <p:spPr bwMode="auto">
          <a:xfrm rot="0" flipH="0" flipV="0">
            <a:off x="2699480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573714188" name=""/>
          <p:cNvSpPr/>
          <p:nvPr/>
        </p:nvSpPr>
        <p:spPr bwMode="auto">
          <a:xfrm rot="0" flipH="0" flipV="0">
            <a:off x="3920322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3782835" name=""/>
          <p:cNvSpPr/>
          <p:nvPr/>
        </p:nvSpPr>
        <p:spPr bwMode="auto">
          <a:xfrm rot="0" flipH="0" flipV="0">
            <a:off x="5101760" y="2408149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81939892" name=""/>
          <p:cNvSpPr/>
          <p:nvPr/>
        </p:nvSpPr>
        <p:spPr bwMode="auto">
          <a:xfrm rot="0" flipH="0" flipV="0">
            <a:off x="2129948" y="2671196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345245" name=""/>
          <p:cNvSpPr/>
          <p:nvPr/>
        </p:nvSpPr>
        <p:spPr bwMode="auto">
          <a:xfrm rot="0" flipH="0" flipV="0">
            <a:off x="3326736" y="2671196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7898707" name=""/>
          <p:cNvSpPr/>
          <p:nvPr/>
        </p:nvSpPr>
        <p:spPr bwMode="auto">
          <a:xfrm rot="0" flipH="0" flipV="0">
            <a:off x="4547579" y="2661588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8956188" name=""/>
          <p:cNvSpPr/>
          <p:nvPr/>
        </p:nvSpPr>
        <p:spPr bwMode="auto">
          <a:xfrm rot="0" flipH="0" flipV="0">
            <a:off x="6481561" y="1853969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4502284" name=""/>
          <p:cNvSpPr/>
          <p:nvPr/>
        </p:nvSpPr>
        <p:spPr bwMode="auto">
          <a:xfrm rot="0" flipH="0" flipV="0">
            <a:off x="6267512" y="1561342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981029429" name=""/>
          <p:cNvSpPr/>
          <p:nvPr/>
        </p:nvSpPr>
        <p:spPr bwMode="auto">
          <a:xfrm rot="5399976" flipH="0" flipV="1">
            <a:off x="5842463" y="1376009"/>
            <a:ext cx="199157" cy="6087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0503167" name=""/>
          <p:cNvSpPr/>
          <p:nvPr/>
        </p:nvSpPr>
        <p:spPr bwMode="auto">
          <a:xfrm rot="0" flipH="0" flipV="0">
            <a:off x="4957246" y="1561342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272289484" name=""/>
          <p:cNvSpPr/>
          <p:nvPr/>
        </p:nvSpPr>
        <p:spPr bwMode="auto">
          <a:xfrm rot="0" flipH="0" flipV="0">
            <a:off x="6292197" y="3677949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eyad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39969522" name=""/>
          <p:cNvSpPr/>
          <p:nvPr/>
        </p:nvSpPr>
        <p:spPr bwMode="auto">
          <a:xfrm rot="0" flipH="0" flipV="0">
            <a:off x="6515366" y="3024569"/>
            <a:ext cx="178591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651395" name=""/>
          <p:cNvSpPr/>
          <p:nvPr/>
        </p:nvSpPr>
        <p:spPr bwMode="auto">
          <a:xfrm rot="0" flipH="0" flipV="0">
            <a:off x="6283194" y="2420547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148747183" name=""/>
          <p:cNvSpPr/>
          <p:nvPr/>
        </p:nvSpPr>
        <p:spPr bwMode="auto">
          <a:xfrm rot="0" flipH="0" flipV="0">
            <a:off x="5729014" y="2673985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633404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546030" y="3691426"/>
            <a:ext cx="3278638" cy="1000125"/>
          </a:xfrm>
          <a:prstGeom prst="rect">
            <a:avLst/>
          </a:prstGeom>
        </p:spPr>
      </p:pic>
      <p:pic>
        <p:nvPicPr>
          <p:cNvPr id="95325136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91062" y="3168634"/>
            <a:ext cx="4124324" cy="295274"/>
          </a:xfrm>
          <a:prstGeom prst="rect">
            <a:avLst/>
          </a:prstGeom>
        </p:spPr>
      </p:pic>
      <p:sp>
        <p:nvSpPr>
          <p:cNvPr id="368801583" name=""/>
          <p:cNvSpPr/>
          <p:nvPr/>
        </p:nvSpPr>
        <p:spPr bwMode="auto">
          <a:xfrm rot="0" flipH="0" flipV="0">
            <a:off x="1537124" y="4084333"/>
            <a:ext cx="1023937" cy="214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36880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089552" name="Google Shape;2119;p121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Fast Forward</a:t>
            </a:r>
            <a:endParaRPr/>
          </a:p>
        </p:txBody>
      </p:sp>
      <p:sp>
        <p:nvSpPr>
          <p:cNvPr id="752954426" name="Google Shape;2120;p121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056112401" name="Google Shape;2032;p115"/>
          <p:cNvCxnSpPr/>
          <p:nvPr/>
        </p:nvCxnSpPr>
        <p:spPr bwMode="auto">
          <a:xfrm>
            <a:off x="3791493" y="1718642"/>
            <a:ext cx="1360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2906965" name="Google Shape;1982;p112"/>
          <p:cNvSpPr/>
          <p:nvPr/>
        </p:nvSpPr>
        <p:spPr bwMode="auto">
          <a:xfrm flipH="0" flipV="0">
            <a:off x="1089783" y="1429506"/>
            <a:ext cx="6389397" cy="33811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148137707" name=""/>
          <p:cNvSpPr/>
          <p:nvPr/>
        </p:nvSpPr>
        <p:spPr bwMode="auto">
          <a:xfrm rot="0" flipH="0" flipV="0">
            <a:off x="1490038" y="2398541"/>
            <a:ext cx="62725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640305260" name=""/>
          <p:cNvSpPr/>
          <p:nvPr/>
        </p:nvSpPr>
        <p:spPr bwMode="auto">
          <a:xfrm rot="0" flipH="0" flipV="0">
            <a:off x="2699480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929999386" name=""/>
          <p:cNvSpPr/>
          <p:nvPr/>
        </p:nvSpPr>
        <p:spPr bwMode="auto">
          <a:xfrm rot="0" flipH="0" flipV="0">
            <a:off x="3920322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828123132" name=""/>
          <p:cNvSpPr/>
          <p:nvPr/>
        </p:nvSpPr>
        <p:spPr bwMode="auto">
          <a:xfrm rot="0" flipH="0" flipV="0">
            <a:off x="5101760" y="2408149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711568396" name=""/>
          <p:cNvSpPr/>
          <p:nvPr/>
        </p:nvSpPr>
        <p:spPr bwMode="auto">
          <a:xfrm rot="0" flipH="0" flipV="0">
            <a:off x="2129948" y="2671196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8406774" name=""/>
          <p:cNvSpPr/>
          <p:nvPr/>
        </p:nvSpPr>
        <p:spPr bwMode="auto">
          <a:xfrm rot="0" flipH="0" flipV="0">
            <a:off x="3326736" y="2671196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9651860" name=""/>
          <p:cNvSpPr/>
          <p:nvPr/>
        </p:nvSpPr>
        <p:spPr bwMode="auto">
          <a:xfrm rot="0" flipH="0" flipV="0">
            <a:off x="4547579" y="2661588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3172357" name=""/>
          <p:cNvSpPr/>
          <p:nvPr/>
        </p:nvSpPr>
        <p:spPr bwMode="auto">
          <a:xfrm rot="0" flipH="0" flipV="0">
            <a:off x="6481561" y="1853969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5162338" name=""/>
          <p:cNvSpPr/>
          <p:nvPr/>
        </p:nvSpPr>
        <p:spPr bwMode="auto">
          <a:xfrm rot="0" flipH="0" flipV="0">
            <a:off x="6267512" y="1561342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13175474" name=""/>
          <p:cNvSpPr/>
          <p:nvPr/>
        </p:nvSpPr>
        <p:spPr bwMode="auto">
          <a:xfrm rot="5399976" flipH="0" flipV="1">
            <a:off x="5842463" y="1376009"/>
            <a:ext cx="199157" cy="6087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4430739" name=""/>
          <p:cNvSpPr/>
          <p:nvPr/>
        </p:nvSpPr>
        <p:spPr bwMode="auto">
          <a:xfrm rot="0" flipH="0" flipV="0">
            <a:off x="4957246" y="1561342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95524552" name=""/>
          <p:cNvSpPr/>
          <p:nvPr/>
        </p:nvSpPr>
        <p:spPr bwMode="auto">
          <a:xfrm rot="0" flipH="0" flipV="0">
            <a:off x="6292197" y="3677949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eyad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480245094" name=""/>
          <p:cNvSpPr/>
          <p:nvPr/>
        </p:nvSpPr>
        <p:spPr bwMode="auto">
          <a:xfrm rot="0" flipH="0" flipV="0">
            <a:off x="6515366" y="3024569"/>
            <a:ext cx="178591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001022" name=""/>
          <p:cNvSpPr/>
          <p:nvPr/>
        </p:nvSpPr>
        <p:spPr bwMode="auto">
          <a:xfrm rot="0" flipH="0" flipV="0">
            <a:off x="6283194" y="2420547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181774752" name=""/>
          <p:cNvSpPr/>
          <p:nvPr/>
        </p:nvSpPr>
        <p:spPr bwMode="auto">
          <a:xfrm rot="0" flipH="0" flipV="0">
            <a:off x="5729014" y="2673985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536028" name=""/>
          <p:cNvSpPr/>
          <p:nvPr/>
        </p:nvSpPr>
        <p:spPr bwMode="auto">
          <a:xfrm rot="0" flipH="0" flipV="0">
            <a:off x="6066705" y="4206592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C6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050675021" name=""/>
          <p:cNvSpPr/>
          <p:nvPr/>
        </p:nvSpPr>
        <p:spPr bwMode="auto">
          <a:xfrm rot="3328735" flipH="0" flipV="1">
            <a:off x="5155594" y="3556201"/>
            <a:ext cx="1396044" cy="103548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781049" name=""/>
          <p:cNvSpPr txBox="1"/>
          <p:nvPr/>
        </p:nvSpPr>
        <p:spPr bwMode="auto">
          <a:xfrm rot="0" flipH="0" flipV="0">
            <a:off x="1884714" y="3607975"/>
            <a:ext cx="3072532" cy="4575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 b="1" i="1" u="sng"/>
              <a:t>What will happen??</a:t>
            </a:r>
            <a:endParaRPr sz="2400" b="1" i="1" u="sng"/>
          </a:p>
        </p:txBody>
      </p:sp>
      <p:sp>
        <p:nvSpPr>
          <p:cNvPr id="1911336396" name=""/>
          <p:cNvSpPr/>
          <p:nvPr/>
        </p:nvSpPr>
        <p:spPr bwMode="auto">
          <a:xfrm rot="0" flipH="0" flipV="0">
            <a:off x="4635778" y="4389540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52411079" name=""/>
          <p:cNvSpPr/>
          <p:nvPr/>
        </p:nvSpPr>
        <p:spPr bwMode="auto">
          <a:xfrm rot="5399942" flipH="0" flipV="1">
            <a:off x="5602129" y="4223688"/>
            <a:ext cx="199156" cy="60878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924044" name="Google Shape;2142;p123"/>
          <p:cNvSpPr txBox="1"/>
          <p:nvPr/>
        </p:nvSpPr>
        <p:spPr bwMode="auto">
          <a:xfrm>
            <a:off x="1628500" y="2410913"/>
            <a:ext cx="54621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7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It happens when two branches have diverged and both have their own unique commits since the common ancestor.</a:t>
            </a:r>
            <a:endParaRPr sz="17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2131284599" name="Google Shape;2143;p123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Three </a:t>
            </a:r>
            <a:r>
              <a:rPr lang="en"/>
              <a:t>Way </a:t>
            </a:r>
            <a:r>
              <a:rPr lang="en"/>
              <a:t>Merge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/>
          </a:p>
        </p:txBody>
      </p:sp>
      <p:sp>
        <p:nvSpPr>
          <p:cNvPr id="290509206" name="Google Shape;2144;p123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17990335" name="Google Shape;2145;p123"/>
          <p:cNvSpPr/>
          <p:nvPr/>
        </p:nvSpPr>
        <p:spPr bwMode="auto">
          <a:xfrm rot="-260876" flipH="1">
            <a:off x="494667" y="1739175"/>
            <a:ext cx="7729803" cy="2163669"/>
          </a:xfrm>
          <a:custGeom>
            <a:avLst/>
            <a:gdLst/>
            <a:ahLst/>
            <a:cxnLst/>
            <a:rect l="l" t="t" r="r" b="b"/>
            <a:pathLst>
              <a:path w="93726" h="45607" fill="norm" stroke="1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2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99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8467743" name="Google Shape;2143;p123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2200" b="1" i="0" u="none" strike="noStrike" cap="none" spc="0">
                <a:solidFill>
                  <a:schemeClr val="accent1"/>
                </a:solidFill>
                <a:latin typeface="Gaegu"/>
                <a:ea typeface="Gaegu"/>
                <a:cs typeface="Gaegu"/>
              </a:rPr>
              <a:t>Fast-Forward</a:t>
            </a:r>
            <a:r>
              <a:rPr lang="en"/>
              <a:t> vs Three </a:t>
            </a:r>
            <a:r>
              <a:rPr lang="en"/>
              <a:t>Way </a:t>
            </a:r>
            <a:r>
              <a:rPr lang="en"/>
              <a:t>Merge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/>
          </a:p>
        </p:txBody>
      </p:sp>
      <p:sp>
        <p:nvSpPr>
          <p:cNvPr id="2129932178" name="Google Shape;2144;p123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64941475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6463" y="3186967"/>
            <a:ext cx="6564146" cy="1754211"/>
          </a:xfrm>
          <a:prstGeom prst="rect">
            <a:avLst/>
          </a:prstGeom>
        </p:spPr>
      </p:pic>
      <p:pic>
        <p:nvPicPr>
          <p:cNvPr id="118487717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6463" y="1554518"/>
            <a:ext cx="6564146" cy="1471478"/>
          </a:xfrm>
          <a:prstGeom prst="rect">
            <a:avLst/>
          </a:prstGeom>
        </p:spPr>
      </p:pic>
      <p:sp>
        <p:nvSpPr>
          <p:cNvPr id="1995662709" name=""/>
          <p:cNvSpPr txBox="1"/>
          <p:nvPr/>
        </p:nvSpPr>
        <p:spPr bwMode="auto">
          <a:xfrm rot="0" flipH="0" flipV="0">
            <a:off x="6657072" y="2137857"/>
            <a:ext cx="2050149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Gaegu"/>
              <a:buNone/>
              <a:defRPr/>
            </a:pPr>
            <a:r>
              <a:rPr lang="en" sz="2200" b="1" i="0" u="none" strike="noStrike" cap="none" spc="0">
                <a:solidFill>
                  <a:schemeClr val="accent1"/>
                </a:solidFill>
                <a:latin typeface="Gaegu"/>
                <a:ea typeface="Gaegu"/>
                <a:cs typeface="Gaegu"/>
              </a:rPr>
              <a:t>Fas</a:t>
            </a:r>
            <a:r>
              <a:rPr lang="en" sz="2200" b="1" i="0" u="none" strike="noStrike" cap="none" spc="0">
                <a:solidFill>
                  <a:schemeClr val="accent1"/>
                </a:solidFill>
                <a:latin typeface="Gaegu"/>
                <a:ea typeface="Gaegu"/>
                <a:cs typeface="Gaegu"/>
              </a:rPr>
              <a:t>t</a:t>
            </a:r>
            <a:r>
              <a:rPr lang="en" sz="2200" b="1" i="0" u="none" strike="noStrike" cap="none" spc="0">
                <a:solidFill>
                  <a:schemeClr val="accent1"/>
                </a:solidFill>
                <a:latin typeface="Gaegu"/>
                <a:ea typeface="Gaegu"/>
                <a:cs typeface="Gaegu"/>
              </a:rPr>
              <a:t>-Forward</a:t>
            </a:r>
            <a:endParaRPr/>
          </a:p>
        </p:txBody>
      </p:sp>
      <p:sp>
        <p:nvSpPr>
          <p:cNvPr id="2089060188" name=""/>
          <p:cNvSpPr txBox="1"/>
          <p:nvPr/>
        </p:nvSpPr>
        <p:spPr bwMode="auto">
          <a:xfrm rot="0" flipH="0" flipV="0">
            <a:off x="6657072" y="3682893"/>
            <a:ext cx="2155051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" sz="2200" b="1" i="0" u="none" strike="noStrike" cap="none" spc="0">
                <a:solidFill>
                  <a:srgbClr val="FF8361"/>
                </a:solidFill>
                <a:latin typeface="Gaegu"/>
                <a:ea typeface="Gaegu"/>
                <a:cs typeface="Gaegu"/>
              </a:rPr>
              <a:t>Three </a:t>
            </a:r>
            <a:r>
              <a:rPr lang="en" sz="2200" b="1" i="0" u="none" strike="noStrike" cap="none" spc="0">
                <a:solidFill>
                  <a:srgbClr val="FF8361"/>
                </a:solidFill>
                <a:latin typeface="Gaegu"/>
                <a:ea typeface="Gaegu"/>
                <a:cs typeface="Gaegu"/>
              </a:rPr>
              <a:t>Way </a:t>
            </a:r>
            <a:r>
              <a:rPr lang="en" sz="2200" b="1" i="0" u="none" strike="noStrike" cap="none" spc="0">
                <a:solidFill>
                  <a:srgbClr val="FF8361"/>
                </a:solidFill>
                <a:latin typeface="Gaegu"/>
                <a:ea typeface="Gaegu"/>
                <a:cs typeface="Gaegu"/>
              </a:rPr>
              <a:t>Merge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87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66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41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2945" name="Google Shape;2150;p124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Three Way Merge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/>
          </a:p>
        </p:txBody>
      </p:sp>
      <p:sp>
        <p:nvSpPr>
          <p:cNvPr id="951886302" name="Google Shape;2151;p124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92059246" name="Google Shape;2152;p124"/>
          <p:cNvSpPr txBox="1"/>
          <p:nvPr/>
        </p:nvSpPr>
        <p:spPr bwMode="auto">
          <a:xfrm>
            <a:off x="741575" y="1635950"/>
            <a:ext cx="74016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It’s called three ways, as Git does three things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733218590" name="Google Shape;2153;p124"/>
          <p:cNvSpPr txBox="1"/>
          <p:nvPr/>
        </p:nvSpPr>
        <p:spPr bwMode="auto">
          <a:xfrm>
            <a:off x="1054375" y="2120450"/>
            <a:ext cx="6388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‌‌Finding the common ancestor of the two branches. This ancestor is called “merge base.”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92499554" name="Google Shape;2154;p124"/>
          <p:cNvSpPr txBox="1"/>
          <p:nvPr/>
        </p:nvSpPr>
        <p:spPr bwMode="auto">
          <a:xfrm>
            <a:off x="1054375" y="2732400"/>
            <a:ext cx="6388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Finding the last two snapshots.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113954135" name="Google Shape;2155;p124"/>
          <p:cNvSpPr txBox="1"/>
          <p:nvPr/>
        </p:nvSpPr>
        <p:spPr bwMode="auto">
          <a:xfrm>
            <a:off x="1051375" y="3191950"/>
            <a:ext cx="6388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Creating new commit that points to the last two snapshots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05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1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9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95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083674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-US"/>
              <a:t>Recap</a:t>
            </a:r>
            <a:endParaRPr/>
          </a:p>
        </p:txBody>
      </p:sp>
      <p:sp>
        <p:nvSpPr>
          <p:cNvPr id="359993495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41982975" name=""/>
          <p:cNvSpPr/>
          <p:nvPr/>
        </p:nvSpPr>
        <p:spPr bwMode="auto">
          <a:xfrm rot="0" flipH="0" flipV="0">
            <a:off x="1307678" y="1592035"/>
            <a:ext cx="1197428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Working Dir</a:t>
            </a:r>
            <a:endParaRPr/>
          </a:p>
        </p:txBody>
      </p:sp>
      <p:sp>
        <p:nvSpPr>
          <p:cNvPr id="1673335375" name=""/>
          <p:cNvSpPr/>
          <p:nvPr/>
        </p:nvSpPr>
        <p:spPr bwMode="auto">
          <a:xfrm rot="0" flipH="0" flipV="0">
            <a:off x="1307678" y="2152648"/>
            <a:ext cx="1197427" cy="273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979154851" name=""/>
          <p:cNvSpPr/>
          <p:nvPr/>
        </p:nvSpPr>
        <p:spPr bwMode="auto">
          <a:xfrm rot="0" flipH="0" flipV="0">
            <a:off x="1457357" y="2696934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2</a:t>
            </a:r>
            <a:endParaRPr/>
          </a:p>
        </p:txBody>
      </p:sp>
      <p:sp>
        <p:nvSpPr>
          <p:cNvPr id="2043083516" name=""/>
          <p:cNvSpPr/>
          <p:nvPr/>
        </p:nvSpPr>
        <p:spPr bwMode="auto">
          <a:xfrm rot="0" flipH="0" flipV="0">
            <a:off x="1457357" y="3107869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3</a:t>
            </a:r>
            <a:endParaRPr/>
          </a:p>
        </p:txBody>
      </p:sp>
      <p:sp>
        <p:nvSpPr>
          <p:cNvPr id="1844737850" name=""/>
          <p:cNvSpPr/>
          <p:nvPr/>
        </p:nvSpPr>
        <p:spPr bwMode="auto">
          <a:xfrm rot="0" flipH="0" flipV="0">
            <a:off x="3229005" y="1592035"/>
            <a:ext cx="1197427" cy="408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Staging area</a:t>
            </a:r>
            <a:endParaRPr/>
          </a:p>
        </p:txBody>
      </p:sp>
      <p:sp>
        <p:nvSpPr>
          <p:cNvPr id="1476938967" name=""/>
          <p:cNvSpPr/>
          <p:nvPr/>
        </p:nvSpPr>
        <p:spPr bwMode="auto">
          <a:xfrm rot="0" flipH="0" flipV="0">
            <a:off x="3229005" y="2152649"/>
            <a:ext cx="1197427" cy="2732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18136729" name=""/>
          <p:cNvSpPr/>
          <p:nvPr/>
        </p:nvSpPr>
        <p:spPr bwMode="auto">
          <a:xfrm rot="0" flipH="0" flipV="0">
            <a:off x="4932620" y="1592035"/>
            <a:ext cx="1197427" cy="408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Repository</a:t>
            </a:r>
            <a:endParaRPr/>
          </a:p>
        </p:txBody>
      </p:sp>
      <p:sp>
        <p:nvSpPr>
          <p:cNvPr id="1181741518" name=""/>
          <p:cNvSpPr/>
          <p:nvPr/>
        </p:nvSpPr>
        <p:spPr bwMode="auto">
          <a:xfrm rot="0" flipH="0" flipV="0">
            <a:off x="4932620" y="2152649"/>
            <a:ext cx="1197427" cy="2732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6627526" name=""/>
          <p:cNvSpPr/>
          <p:nvPr/>
        </p:nvSpPr>
        <p:spPr bwMode="auto">
          <a:xfrm rot="0" flipH="0" flipV="0">
            <a:off x="3405898" y="2286000"/>
            <a:ext cx="843642" cy="25853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1</a:t>
            </a:r>
            <a:endParaRPr/>
          </a:p>
        </p:txBody>
      </p:sp>
      <p:sp>
        <p:nvSpPr>
          <p:cNvPr id="557526912" name=""/>
          <p:cNvSpPr txBox="1"/>
          <p:nvPr/>
        </p:nvSpPr>
        <p:spPr bwMode="auto">
          <a:xfrm rot="0" flipH="0" flipV="0">
            <a:off x="7594178" y="2136321"/>
            <a:ext cx="914400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0821444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878154" y="3442606"/>
            <a:ext cx="6716023" cy="1374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1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3490771" name="Google Shape;2160;p125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Three Way Merge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/>
          </a:p>
        </p:txBody>
      </p:sp>
      <p:sp>
        <p:nvSpPr>
          <p:cNvPr id="786509649" name="Google Shape;2161;p125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303645235" name="Google Shape;2162;p125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806150" y="1449324"/>
            <a:ext cx="7435099" cy="29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7759482" name="Google Shape;2167;p126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Three Way Merge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/>
          </a:p>
        </p:txBody>
      </p:sp>
      <p:sp>
        <p:nvSpPr>
          <p:cNvPr id="1346859207" name="Google Shape;2168;p126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444042763" name="Google Shape;2169;p126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515774" y="1469650"/>
            <a:ext cx="8112450" cy="28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5513270" name="Google Shape;1982;p112"/>
          <p:cNvSpPr/>
          <p:nvPr/>
        </p:nvSpPr>
        <p:spPr bwMode="auto">
          <a:xfrm flipH="0" flipV="0">
            <a:off x="1089783" y="1429506"/>
            <a:ext cx="6389397" cy="33811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433772404" name="Google Shape;2167;p126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Three Way Merge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/>
          </a:p>
        </p:txBody>
      </p:sp>
      <p:sp>
        <p:nvSpPr>
          <p:cNvPr id="222743444" name="Google Shape;2168;p126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321299" name=""/>
          <p:cNvSpPr/>
          <p:nvPr/>
        </p:nvSpPr>
        <p:spPr bwMode="auto">
          <a:xfrm rot="0" flipH="0" flipV="0">
            <a:off x="1490037" y="2398541"/>
            <a:ext cx="62725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068328476" name=""/>
          <p:cNvSpPr/>
          <p:nvPr/>
        </p:nvSpPr>
        <p:spPr bwMode="auto">
          <a:xfrm rot="0" flipH="0" flipV="0">
            <a:off x="2699479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2126769534" name=""/>
          <p:cNvSpPr/>
          <p:nvPr/>
        </p:nvSpPr>
        <p:spPr bwMode="auto">
          <a:xfrm rot="0" flipH="0" flipV="0">
            <a:off x="3920321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580967632" name=""/>
          <p:cNvSpPr/>
          <p:nvPr/>
        </p:nvSpPr>
        <p:spPr bwMode="auto">
          <a:xfrm rot="0" flipH="0" flipV="0">
            <a:off x="5101759" y="2408149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90194620" name=""/>
          <p:cNvSpPr/>
          <p:nvPr/>
        </p:nvSpPr>
        <p:spPr bwMode="auto">
          <a:xfrm rot="0" flipH="0" flipV="0">
            <a:off x="2129947" y="2671196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27708" name=""/>
          <p:cNvSpPr/>
          <p:nvPr/>
        </p:nvSpPr>
        <p:spPr bwMode="auto">
          <a:xfrm rot="0" flipH="0" flipV="0">
            <a:off x="3326735" y="2671196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488865" name=""/>
          <p:cNvSpPr/>
          <p:nvPr/>
        </p:nvSpPr>
        <p:spPr bwMode="auto">
          <a:xfrm rot="0" flipH="0" flipV="0">
            <a:off x="4547579" y="2661588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451718" name=""/>
          <p:cNvSpPr/>
          <p:nvPr/>
        </p:nvSpPr>
        <p:spPr bwMode="auto">
          <a:xfrm rot="0" flipH="0" flipV="0">
            <a:off x="6481560" y="1853969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208311" name=""/>
          <p:cNvSpPr/>
          <p:nvPr/>
        </p:nvSpPr>
        <p:spPr bwMode="auto">
          <a:xfrm rot="0" flipH="0" flipV="0">
            <a:off x="6267511" y="1561342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920341101" name=""/>
          <p:cNvSpPr/>
          <p:nvPr/>
        </p:nvSpPr>
        <p:spPr bwMode="auto">
          <a:xfrm rot="5399976" flipH="0" flipV="1">
            <a:off x="5842462" y="1376008"/>
            <a:ext cx="199157" cy="6087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373282" name=""/>
          <p:cNvSpPr/>
          <p:nvPr/>
        </p:nvSpPr>
        <p:spPr bwMode="auto">
          <a:xfrm rot="0" flipH="0" flipV="0">
            <a:off x="4957245" y="1561342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66750463" name=""/>
          <p:cNvSpPr/>
          <p:nvPr/>
        </p:nvSpPr>
        <p:spPr bwMode="auto">
          <a:xfrm rot="0" flipH="0" flipV="0">
            <a:off x="4523699" y="4389541"/>
            <a:ext cx="935718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32613100" name=""/>
          <p:cNvSpPr/>
          <p:nvPr/>
        </p:nvSpPr>
        <p:spPr bwMode="auto">
          <a:xfrm rot="5399976" flipH="0" flipV="0">
            <a:off x="5685705" y="4224806"/>
            <a:ext cx="178591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090289" name=""/>
          <p:cNvSpPr/>
          <p:nvPr/>
        </p:nvSpPr>
        <p:spPr bwMode="auto">
          <a:xfrm rot="0" flipH="0" flipV="0">
            <a:off x="5729013" y="2673985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1389258" name=""/>
          <p:cNvSpPr/>
          <p:nvPr/>
        </p:nvSpPr>
        <p:spPr bwMode="auto">
          <a:xfrm rot="0" flipH="0" flipV="0">
            <a:off x="6066703" y="4206592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68912958" name=""/>
          <p:cNvSpPr/>
          <p:nvPr/>
        </p:nvSpPr>
        <p:spPr bwMode="auto">
          <a:xfrm rot="3328735" flipH="0" flipV="1">
            <a:off x="5155593" y="3556200"/>
            <a:ext cx="1396044" cy="103547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8203320" name=""/>
          <p:cNvSpPr/>
          <p:nvPr/>
        </p:nvSpPr>
        <p:spPr bwMode="auto">
          <a:xfrm rot="0" flipH="0" flipV="0">
            <a:off x="6283193" y="2420547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632068855" name=""/>
          <p:cNvSpPr txBox="1"/>
          <p:nvPr/>
        </p:nvSpPr>
        <p:spPr bwMode="auto">
          <a:xfrm rot="0" flipH="0" flipV="0">
            <a:off x="1137406" y="3690330"/>
            <a:ext cx="1483664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1- Eyad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2- 20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3- </a:t>
            </a: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4- CS</a:t>
            </a:r>
            <a:endParaRPr sz="1400"/>
          </a:p>
        </p:txBody>
      </p:sp>
      <p:sp>
        <p:nvSpPr>
          <p:cNvPr id="291037060" name=""/>
          <p:cNvSpPr/>
          <p:nvPr/>
        </p:nvSpPr>
        <p:spPr bwMode="auto">
          <a:xfrm rot="0" flipH="0" flipV="0">
            <a:off x="1490037" y="3439824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728811426" name=""/>
          <p:cNvSpPr/>
          <p:nvPr/>
        </p:nvSpPr>
        <p:spPr bwMode="auto">
          <a:xfrm rot="0" flipH="0" flipV="0">
            <a:off x="3005266" y="3439825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99820202" name=""/>
          <p:cNvSpPr txBox="1"/>
          <p:nvPr/>
        </p:nvSpPr>
        <p:spPr bwMode="auto">
          <a:xfrm rot="0" flipH="0" flipV="0">
            <a:off x="2765565" y="3690330"/>
            <a:ext cx="1305026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6- Adel</a:t>
            </a:r>
            <a:endParaRPr/>
          </a:p>
          <a:p>
            <a:pPr>
              <a:defRPr/>
            </a:pPr>
            <a:r>
              <a:rPr/>
              <a:t>7- 19</a:t>
            </a:r>
            <a:endParaRPr/>
          </a:p>
          <a:p>
            <a:pPr>
              <a:defRPr/>
            </a:pPr>
            <a:r>
              <a:rPr/>
              <a:t>8- </a:t>
            </a:r>
            <a:r>
              <a:rPr/>
              <a:t>3</a:t>
            </a:r>
            <a:endParaRPr/>
          </a:p>
          <a:p>
            <a:pPr>
              <a:defRPr/>
            </a:pPr>
            <a:r>
              <a:rPr/>
              <a:t>9- SC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3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06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81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82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976072" name="Google Shape;1982;p112"/>
          <p:cNvSpPr/>
          <p:nvPr/>
        </p:nvSpPr>
        <p:spPr bwMode="auto">
          <a:xfrm flipH="0" flipV="0">
            <a:off x="1089783" y="1429506"/>
            <a:ext cx="6389397" cy="33811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94029969" name="Google Shape;2167;p126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Three Way Merge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/>
          </a:p>
        </p:txBody>
      </p:sp>
      <p:sp>
        <p:nvSpPr>
          <p:cNvPr id="947967091" name="Google Shape;2168;p126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2563293" name=""/>
          <p:cNvSpPr/>
          <p:nvPr/>
        </p:nvSpPr>
        <p:spPr bwMode="auto">
          <a:xfrm rot="0" flipH="0" flipV="0">
            <a:off x="1490037" y="2398541"/>
            <a:ext cx="627254" cy="604022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719260513" name=""/>
          <p:cNvSpPr/>
          <p:nvPr/>
        </p:nvSpPr>
        <p:spPr bwMode="auto">
          <a:xfrm rot="0" flipH="0" flipV="0">
            <a:off x="2699479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209365318" name=""/>
          <p:cNvSpPr/>
          <p:nvPr/>
        </p:nvSpPr>
        <p:spPr bwMode="auto">
          <a:xfrm rot="0" flipH="0" flipV="0">
            <a:off x="3920321" y="2398541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542229222" name=""/>
          <p:cNvSpPr/>
          <p:nvPr/>
        </p:nvSpPr>
        <p:spPr bwMode="auto">
          <a:xfrm rot="0" flipH="0" flipV="0">
            <a:off x="5101759" y="2408149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712213833" name=""/>
          <p:cNvSpPr/>
          <p:nvPr/>
        </p:nvSpPr>
        <p:spPr bwMode="auto">
          <a:xfrm rot="0" flipH="0" flipV="0">
            <a:off x="2129947" y="2671196"/>
            <a:ext cx="55418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8271602" name=""/>
          <p:cNvSpPr/>
          <p:nvPr/>
        </p:nvSpPr>
        <p:spPr bwMode="auto">
          <a:xfrm rot="0" flipH="0" flipV="0">
            <a:off x="3326735" y="2671196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4881363" name=""/>
          <p:cNvSpPr/>
          <p:nvPr/>
        </p:nvSpPr>
        <p:spPr bwMode="auto">
          <a:xfrm rot="0" flipH="0" flipV="0">
            <a:off x="4547579" y="2661588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792028" name=""/>
          <p:cNvSpPr/>
          <p:nvPr/>
        </p:nvSpPr>
        <p:spPr bwMode="auto">
          <a:xfrm rot="0" flipH="0" flipV="0">
            <a:off x="6481560" y="1853969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958096" name=""/>
          <p:cNvSpPr/>
          <p:nvPr/>
        </p:nvSpPr>
        <p:spPr bwMode="auto">
          <a:xfrm rot="0" flipH="0" flipV="0">
            <a:off x="6267511" y="1561342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966033588" name=""/>
          <p:cNvSpPr/>
          <p:nvPr/>
        </p:nvSpPr>
        <p:spPr bwMode="auto">
          <a:xfrm rot="5399976" flipH="0" flipV="1">
            <a:off x="5842462" y="1376008"/>
            <a:ext cx="199157" cy="6087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199254" name=""/>
          <p:cNvSpPr/>
          <p:nvPr/>
        </p:nvSpPr>
        <p:spPr bwMode="auto">
          <a:xfrm rot="0" flipH="0" flipV="0">
            <a:off x="4957245" y="1561342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278554408" name=""/>
          <p:cNvSpPr/>
          <p:nvPr/>
        </p:nvSpPr>
        <p:spPr bwMode="auto">
          <a:xfrm rot="0" flipH="0" flipV="0">
            <a:off x="4523699" y="4389541"/>
            <a:ext cx="935718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78638974" name=""/>
          <p:cNvSpPr/>
          <p:nvPr/>
        </p:nvSpPr>
        <p:spPr bwMode="auto">
          <a:xfrm rot="5399976" flipH="0" flipV="0">
            <a:off x="5685705" y="4224806"/>
            <a:ext cx="178591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760406" name=""/>
          <p:cNvSpPr/>
          <p:nvPr/>
        </p:nvSpPr>
        <p:spPr bwMode="auto">
          <a:xfrm rot="0" flipH="0" flipV="0">
            <a:off x="5729013" y="2673985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5838893" name=""/>
          <p:cNvSpPr/>
          <p:nvPr/>
        </p:nvSpPr>
        <p:spPr bwMode="auto">
          <a:xfrm rot="0" flipH="0" flipV="0">
            <a:off x="6066703" y="4206592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050290932" name=""/>
          <p:cNvSpPr/>
          <p:nvPr/>
        </p:nvSpPr>
        <p:spPr bwMode="auto">
          <a:xfrm rot="3328735" flipH="0" flipV="1">
            <a:off x="5155593" y="3556200"/>
            <a:ext cx="1396044" cy="103547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2732059" name=""/>
          <p:cNvSpPr/>
          <p:nvPr/>
        </p:nvSpPr>
        <p:spPr bwMode="auto">
          <a:xfrm rot="0" flipH="0" flipV="0">
            <a:off x="6283193" y="2420547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125251769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154905" y="1992947"/>
            <a:ext cx="3886200" cy="27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51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6661557" name="Google Shape;1982;p112"/>
          <p:cNvSpPr/>
          <p:nvPr/>
        </p:nvSpPr>
        <p:spPr bwMode="auto">
          <a:xfrm flipH="0" flipV="0">
            <a:off x="1089783" y="1429506"/>
            <a:ext cx="6389397" cy="33811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508256491" name="Google Shape;2167;p126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Three Way Merge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/>
          </a:p>
        </p:txBody>
      </p:sp>
      <p:sp>
        <p:nvSpPr>
          <p:cNvPr id="1676435668" name="Google Shape;2168;p126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0835603" name=""/>
          <p:cNvSpPr/>
          <p:nvPr/>
        </p:nvSpPr>
        <p:spPr bwMode="auto">
          <a:xfrm rot="0" flipH="0" flipV="0">
            <a:off x="2129947" y="2420547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928936131" name=""/>
          <p:cNvSpPr/>
          <p:nvPr/>
        </p:nvSpPr>
        <p:spPr bwMode="auto">
          <a:xfrm rot="0" flipH="0" flipV="0">
            <a:off x="3350790" y="2420547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241150244" name=""/>
          <p:cNvSpPr/>
          <p:nvPr/>
        </p:nvSpPr>
        <p:spPr bwMode="auto">
          <a:xfrm rot="0" flipH="0" flipV="0">
            <a:off x="4532227" y="2430156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24677639" name=""/>
          <p:cNvSpPr/>
          <p:nvPr/>
        </p:nvSpPr>
        <p:spPr bwMode="auto">
          <a:xfrm rot="0" flipH="0" flipV="0">
            <a:off x="2757204" y="2693202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141963" name=""/>
          <p:cNvSpPr/>
          <p:nvPr/>
        </p:nvSpPr>
        <p:spPr bwMode="auto">
          <a:xfrm rot="0" flipH="0" flipV="0">
            <a:off x="3978047" y="2683594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3133515" name=""/>
          <p:cNvSpPr/>
          <p:nvPr/>
        </p:nvSpPr>
        <p:spPr bwMode="auto">
          <a:xfrm rot="0" flipH="0" flipV="0">
            <a:off x="7029220" y="1895458"/>
            <a:ext cx="199157" cy="55417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5658382" name=""/>
          <p:cNvSpPr/>
          <p:nvPr/>
        </p:nvSpPr>
        <p:spPr bwMode="auto">
          <a:xfrm rot="0" flipH="0" flipV="0">
            <a:off x="6815171" y="1602831"/>
            <a:ext cx="642935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97087050" name=""/>
          <p:cNvSpPr/>
          <p:nvPr/>
        </p:nvSpPr>
        <p:spPr bwMode="auto">
          <a:xfrm rot="5399976" flipH="0" flipV="1">
            <a:off x="6390122" y="1417497"/>
            <a:ext cx="199157" cy="6087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807810" name=""/>
          <p:cNvSpPr/>
          <p:nvPr/>
        </p:nvSpPr>
        <p:spPr bwMode="auto">
          <a:xfrm rot="0" flipH="0" flipV="0">
            <a:off x="5504905" y="1602831"/>
            <a:ext cx="642935" cy="2381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147372658" name=""/>
          <p:cNvSpPr/>
          <p:nvPr/>
        </p:nvSpPr>
        <p:spPr bwMode="auto">
          <a:xfrm rot="0" flipH="0" flipV="0">
            <a:off x="3954168" y="4411548"/>
            <a:ext cx="935718" cy="23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061851979" name=""/>
          <p:cNvSpPr/>
          <p:nvPr/>
        </p:nvSpPr>
        <p:spPr bwMode="auto">
          <a:xfrm rot="5399976" flipH="0" flipV="0">
            <a:off x="5116173" y="4246812"/>
            <a:ext cx="178591" cy="58340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5494325" name=""/>
          <p:cNvSpPr/>
          <p:nvPr/>
        </p:nvSpPr>
        <p:spPr bwMode="auto">
          <a:xfrm rot="0" flipH="0" flipV="0">
            <a:off x="5159481" y="2695991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628194" name=""/>
          <p:cNvSpPr/>
          <p:nvPr/>
        </p:nvSpPr>
        <p:spPr bwMode="auto">
          <a:xfrm rot="0" flipH="0" flipV="0">
            <a:off x="5497173" y="4228598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21751842" name=""/>
          <p:cNvSpPr/>
          <p:nvPr/>
        </p:nvSpPr>
        <p:spPr bwMode="auto">
          <a:xfrm rot="3328735" flipH="0" flipV="1">
            <a:off x="4586061" y="3578206"/>
            <a:ext cx="1396044" cy="103547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005012" name=""/>
          <p:cNvSpPr/>
          <p:nvPr/>
        </p:nvSpPr>
        <p:spPr bwMode="auto">
          <a:xfrm rot="0" flipH="0" flipV="0">
            <a:off x="5713661" y="2442553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88501497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154905" y="1992947"/>
            <a:ext cx="3886200" cy="276224"/>
          </a:xfrm>
          <a:prstGeom prst="rect">
            <a:avLst/>
          </a:prstGeom>
        </p:spPr>
      </p:pic>
      <p:sp>
        <p:nvSpPr>
          <p:cNvPr id="1415467462" name=""/>
          <p:cNvSpPr/>
          <p:nvPr/>
        </p:nvSpPr>
        <p:spPr bwMode="auto">
          <a:xfrm rot="18182138" flipH="0" flipV="1">
            <a:off x="5626815" y="3567203"/>
            <a:ext cx="1535644" cy="103547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138318" name=""/>
          <p:cNvSpPr/>
          <p:nvPr/>
        </p:nvSpPr>
        <p:spPr bwMode="auto">
          <a:xfrm rot="0" flipH="0" flipV="0">
            <a:off x="6302454" y="2705599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0506797" name=""/>
          <p:cNvSpPr/>
          <p:nvPr/>
        </p:nvSpPr>
        <p:spPr bwMode="auto">
          <a:xfrm rot="0" flipH="0" flipV="0">
            <a:off x="6794097" y="2442553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C6</a:t>
            </a:r>
            <a:endParaRPr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0817426" name="Google Shape;2174;p127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Basic Merging Conflict</a:t>
            </a:r>
            <a:endParaRPr/>
          </a:p>
        </p:txBody>
      </p:sp>
      <p:sp>
        <p:nvSpPr>
          <p:cNvPr id="1715027643" name="Google Shape;2175;p127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40964620" name="Google Shape;2176;p127"/>
          <p:cNvSpPr txBox="1"/>
          <p:nvPr/>
        </p:nvSpPr>
        <p:spPr bwMode="auto">
          <a:xfrm>
            <a:off x="1744313" y="2321100"/>
            <a:ext cx="5462100" cy="13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7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If you changed the same part of the same file in the two branches you’re merging, Git won’t be able to merge them cleanly. It will leave this task for you! </a:t>
            </a:r>
            <a:endParaRPr sz="17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280341863" name="Google Shape;2177;p127"/>
          <p:cNvSpPr/>
          <p:nvPr/>
        </p:nvSpPr>
        <p:spPr bwMode="auto">
          <a:xfrm rot="-260876" flipH="1">
            <a:off x="499512" y="1654911"/>
            <a:ext cx="7729803" cy="2291167"/>
          </a:xfrm>
          <a:custGeom>
            <a:avLst/>
            <a:gdLst/>
            <a:ahLst/>
            <a:cxnLst/>
            <a:rect l="l" t="t" r="r" b="b"/>
            <a:pathLst>
              <a:path w="93726" h="45607" fill="norm" stroke="1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4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00010" name="Google Shape;2182;p128"/>
          <p:cNvSpPr txBox="1"/>
          <p:nvPr>
            <p:ph type="title" idx="3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How Does Git Mark Conflicts?</a:t>
            </a:r>
            <a:endParaRPr/>
          </a:p>
        </p:txBody>
      </p:sp>
      <p:sp>
        <p:nvSpPr>
          <p:cNvPr id="196945167" name="Google Shape;2183;p128"/>
          <p:cNvSpPr/>
          <p:nvPr/>
        </p:nvSpPr>
        <p:spPr bwMode="auto">
          <a:xfrm>
            <a:off x="-190500" y="3586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2942975" name="Google Shape;2184;p128"/>
          <p:cNvSpPr txBox="1"/>
          <p:nvPr/>
        </p:nvSpPr>
        <p:spPr bwMode="auto">
          <a:xfrm>
            <a:off x="600825" y="1394700"/>
            <a:ext cx="66297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Git adds standard conflict resolution markers to the files that have conflicts, so you can open them manually and resolve those conflicts.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pic>
        <p:nvPicPr>
          <p:cNvPr id="618666284" name="Google Shape;2185;p128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2199013" y="2166600"/>
            <a:ext cx="4533564" cy="26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94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2578171" name="Google Shape;2190;p129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pPr>
            <a:r>
              <a:rPr lang="en"/>
              <a:t>How To Solve The Conflict?</a:t>
            </a:r>
            <a:endParaRPr/>
          </a:p>
        </p:txBody>
      </p:sp>
      <p:sp>
        <p:nvSpPr>
          <p:cNvPr id="1289902519" name="Google Shape;2191;p129"/>
          <p:cNvSpPr txBox="1"/>
          <p:nvPr/>
        </p:nvSpPr>
        <p:spPr bwMode="auto">
          <a:xfrm flipH="1">
            <a:off x="1677349" y="1734075"/>
            <a:ext cx="31251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Choose the part that you want to save in your new version or merge between them.</a:t>
            </a:r>
            <a:endParaRPr sz="14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869455669" name="Google Shape;2192;p129"/>
          <p:cNvSpPr txBox="1"/>
          <p:nvPr/>
        </p:nvSpPr>
        <p:spPr bwMode="auto">
          <a:xfrm>
            <a:off x="1753642" y="1335525"/>
            <a:ext cx="22869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/>
            </a:pPr>
            <a:r>
              <a:rPr lang="en" sz="2200" b="1">
                <a:solidFill>
                  <a:schemeClr val="dk2"/>
                </a:solidFill>
                <a:latin typeface="Gaegu"/>
                <a:ea typeface="Gaegu"/>
                <a:cs typeface="Gaegu"/>
              </a:rPr>
              <a:t>First,</a:t>
            </a:r>
            <a:endParaRPr sz="2200" b="1" i="0" u="none" strike="noStrike" cap="none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1079729190" name="Google Shape;2193;p129"/>
          <p:cNvSpPr/>
          <p:nvPr/>
        </p:nvSpPr>
        <p:spPr bwMode="auto">
          <a:xfrm>
            <a:off x="1541900" y="1434400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fill="norm" stroke="1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54714764" name="Google Shape;2194;p129"/>
          <p:cNvSpPr txBox="1"/>
          <p:nvPr/>
        </p:nvSpPr>
        <p:spPr bwMode="auto">
          <a:xfrm flipH="1">
            <a:off x="1781479" y="3178774"/>
            <a:ext cx="31251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Remove conflict resolution markers</a:t>
            </a:r>
            <a:endParaRPr sz="14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696325532" name="Google Shape;2195;p129"/>
          <p:cNvSpPr txBox="1"/>
          <p:nvPr/>
        </p:nvSpPr>
        <p:spPr bwMode="auto">
          <a:xfrm>
            <a:off x="1753592" y="2830875"/>
            <a:ext cx="22869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/>
            </a:pPr>
            <a:r>
              <a:rPr lang="en" sz="2200" b="1">
                <a:solidFill>
                  <a:schemeClr val="dk2"/>
                </a:solidFill>
                <a:latin typeface="Gaegu"/>
                <a:ea typeface="Gaegu"/>
                <a:cs typeface="Gaegu"/>
              </a:rPr>
              <a:t>Second,</a:t>
            </a:r>
            <a:endParaRPr sz="2200" b="1" i="0" u="none" strike="noStrike" cap="none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929937160" name="Google Shape;2196;p129"/>
          <p:cNvSpPr/>
          <p:nvPr/>
        </p:nvSpPr>
        <p:spPr bwMode="auto">
          <a:xfrm>
            <a:off x="1541900" y="2929750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fill="norm" stroke="1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31496538" name="Google Shape;2197;p129"/>
          <p:cNvSpPr/>
          <p:nvPr/>
        </p:nvSpPr>
        <p:spPr bwMode="auto">
          <a:xfrm>
            <a:off x="6952125" y="1017726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fill="norm" stroke="1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65931000" name="Google Shape;2198;p129"/>
          <p:cNvSpPr/>
          <p:nvPr/>
        </p:nvSpPr>
        <p:spPr bwMode="auto">
          <a:xfrm rot="899981">
            <a:off x="5394732" y="323431"/>
            <a:ext cx="1419002" cy="730856"/>
          </a:xfrm>
          <a:custGeom>
            <a:avLst/>
            <a:gdLst/>
            <a:ahLst/>
            <a:cxnLst/>
            <a:rect l="l" t="t" r="r" b="b"/>
            <a:pathLst>
              <a:path w="50001" h="25753" fill="norm" stroke="1" extrusionOk="0">
                <a:moveTo>
                  <a:pt x="631" y="16486"/>
                </a:moveTo>
                <a:cubicBezTo>
                  <a:pt x="390" y="16253"/>
                  <a:pt x="1" y="16525"/>
                  <a:pt x="145" y="16838"/>
                </a:cubicBezTo>
                <a:cubicBezTo>
                  <a:pt x="160" y="16871"/>
                  <a:pt x="183" y="16901"/>
                  <a:pt x="208" y="16926"/>
                </a:cubicBezTo>
                <a:lnTo>
                  <a:pt x="380" y="17089"/>
                </a:lnTo>
                <a:lnTo>
                  <a:pt x="552" y="17251"/>
                </a:lnTo>
                <a:lnTo>
                  <a:pt x="657" y="17347"/>
                </a:lnTo>
                <a:cubicBezTo>
                  <a:pt x="912" y="17584"/>
                  <a:pt x="1300" y="17278"/>
                  <a:pt x="1130" y="16972"/>
                </a:cubicBezTo>
                <a:cubicBezTo>
                  <a:pt x="1113" y="16945"/>
                  <a:pt x="1095" y="16922"/>
                  <a:pt x="1071" y="16901"/>
                </a:cubicBezTo>
                <a:lnTo>
                  <a:pt x="967" y="16804"/>
                </a:lnTo>
                <a:lnTo>
                  <a:pt x="799" y="16645"/>
                </a:lnTo>
                <a:lnTo>
                  <a:pt x="631" y="16486"/>
                </a:lnTo>
                <a:close/>
                <a:moveTo>
                  <a:pt x="49749" y="4226"/>
                </a:moveTo>
                <a:cubicBezTo>
                  <a:pt x="50000" y="4006"/>
                  <a:pt x="49768" y="3595"/>
                  <a:pt x="49445" y="3706"/>
                </a:cubicBezTo>
                <a:cubicBezTo>
                  <a:pt x="49409" y="3721"/>
                  <a:pt x="49378" y="3739"/>
                  <a:pt x="49349" y="3763"/>
                </a:cubicBezTo>
                <a:cubicBezTo>
                  <a:pt x="49219" y="3876"/>
                  <a:pt x="49087" y="3985"/>
                  <a:pt x="48950" y="4094"/>
                </a:cubicBezTo>
                <a:cubicBezTo>
                  <a:pt x="48697" y="4297"/>
                  <a:pt x="48892" y="4706"/>
                  <a:pt x="49212" y="4630"/>
                </a:cubicBezTo>
                <a:cubicBezTo>
                  <a:pt x="49254" y="4618"/>
                  <a:pt x="49294" y="4599"/>
                  <a:pt x="49328" y="4574"/>
                </a:cubicBezTo>
                <a:cubicBezTo>
                  <a:pt x="49470" y="4460"/>
                  <a:pt x="49611" y="4343"/>
                  <a:pt x="49747" y="4226"/>
                </a:cubicBezTo>
                <a:close/>
                <a:moveTo>
                  <a:pt x="47787" y="5634"/>
                </a:moveTo>
                <a:cubicBezTo>
                  <a:pt x="48072" y="5460"/>
                  <a:pt x="47917" y="5024"/>
                  <a:pt x="47588" y="5068"/>
                </a:cubicBezTo>
                <a:cubicBezTo>
                  <a:pt x="47548" y="5074"/>
                  <a:pt x="47511" y="5087"/>
                  <a:pt x="47475" y="5108"/>
                </a:cubicBezTo>
                <a:cubicBezTo>
                  <a:pt x="47305" y="5211"/>
                  <a:pt x="47129" y="5307"/>
                  <a:pt x="46955" y="5401"/>
                </a:cubicBezTo>
                <a:cubicBezTo>
                  <a:pt x="46668" y="5556"/>
                  <a:pt x="46790" y="5999"/>
                  <a:pt x="47123" y="5976"/>
                </a:cubicBezTo>
                <a:cubicBezTo>
                  <a:pt x="47165" y="5974"/>
                  <a:pt x="47207" y="5961"/>
                  <a:pt x="47244" y="5940"/>
                </a:cubicBezTo>
                <a:cubicBezTo>
                  <a:pt x="47427" y="5841"/>
                  <a:pt x="47609" y="5739"/>
                  <a:pt x="47787" y="5634"/>
                </a:cubicBezTo>
                <a:close/>
                <a:moveTo>
                  <a:pt x="45547" y="6724"/>
                </a:moveTo>
                <a:cubicBezTo>
                  <a:pt x="45857" y="6600"/>
                  <a:pt x="45775" y="6143"/>
                  <a:pt x="45442" y="6133"/>
                </a:cubicBezTo>
                <a:cubicBezTo>
                  <a:pt x="45402" y="6133"/>
                  <a:pt x="45363" y="6139"/>
                  <a:pt x="45325" y="6154"/>
                </a:cubicBezTo>
                <a:cubicBezTo>
                  <a:pt x="45138" y="6227"/>
                  <a:pt x="44952" y="6294"/>
                  <a:pt x="44763" y="6359"/>
                </a:cubicBezTo>
                <a:cubicBezTo>
                  <a:pt x="44510" y="6443"/>
                  <a:pt x="44482" y="6801"/>
                  <a:pt x="44725" y="6923"/>
                </a:cubicBezTo>
                <a:cubicBezTo>
                  <a:pt x="44799" y="6958"/>
                  <a:pt x="44883" y="6965"/>
                  <a:pt x="44960" y="6938"/>
                </a:cubicBezTo>
                <a:cubicBezTo>
                  <a:pt x="45157" y="6870"/>
                  <a:pt x="45352" y="6799"/>
                  <a:pt x="45547" y="6724"/>
                </a:cubicBezTo>
                <a:close/>
                <a:moveTo>
                  <a:pt x="43164" y="7443"/>
                </a:moveTo>
                <a:cubicBezTo>
                  <a:pt x="43483" y="7373"/>
                  <a:pt x="43487" y="6910"/>
                  <a:pt x="43152" y="6843"/>
                </a:cubicBezTo>
                <a:cubicBezTo>
                  <a:pt x="43112" y="6837"/>
                  <a:pt x="43072" y="6837"/>
                  <a:pt x="43034" y="6845"/>
                </a:cubicBezTo>
                <a:cubicBezTo>
                  <a:pt x="42839" y="6889"/>
                  <a:pt x="42642" y="6927"/>
                  <a:pt x="42447" y="6961"/>
                </a:cubicBezTo>
                <a:cubicBezTo>
                  <a:pt x="42280" y="6990"/>
                  <a:pt x="42169" y="7149"/>
                  <a:pt x="42198" y="7315"/>
                </a:cubicBezTo>
                <a:cubicBezTo>
                  <a:pt x="42227" y="7482"/>
                  <a:pt x="42385" y="7594"/>
                  <a:pt x="42552" y="7564"/>
                </a:cubicBezTo>
                <a:cubicBezTo>
                  <a:pt x="42758" y="7529"/>
                  <a:pt x="42961" y="7489"/>
                  <a:pt x="43164" y="7443"/>
                </a:cubicBezTo>
                <a:close/>
                <a:moveTo>
                  <a:pt x="40693" y="7772"/>
                </a:moveTo>
                <a:cubicBezTo>
                  <a:pt x="40985" y="7763"/>
                  <a:pt x="41098" y="7371"/>
                  <a:pt x="40842" y="7208"/>
                </a:cubicBezTo>
                <a:cubicBezTo>
                  <a:pt x="40790" y="7174"/>
                  <a:pt x="40729" y="7158"/>
                  <a:pt x="40666" y="7162"/>
                </a:cubicBezTo>
                <a:cubicBezTo>
                  <a:pt x="40467" y="7170"/>
                  <a:pt x="40270" y="7174"/>
                  <a:pt x="40071" y="7174"/>
                </a:cubicBezTo>
                <a:cubicBezTo>
                  <a:pt x="39729" y="7174"/>
                  <a:pt x="39639" y="7654"/>
                  <a:pt x="39977" y="7772"/>
                </a:cubicBezTo>
                <a:cubicBezTo>
                  <a:pt x="40006" y="7780"/>
                  <a:pt x="40035" y="7784"/>
                  <a:pt x="40067" y="7784"/>
                </a:cubicBezTo>
                <a:cubicBezTo>
                  <a:pt x="40276" y="7784"/>
                  <a:pt x="40484" y="7780"/>
                  <a:pt x="40693" y="7772"/>
                </a:cubicBezTo>
                <a:close/>
                <a:moveTo>
                  <a:pt x="38189" y="7619"/>
                </a:moveTo>
                <a:cubicBezTo>
                  <a:pt x="38518" y="7682"/>
                  <a:pt x="38696" y="7239"/>
                  <a:pt x="38401" y="7055"/>
                </a:cubicBezTo>
                <a:cubicBezTo>
                  <a:pt x="38369" y="7038"/>
                  <a:pt x="38338" y="7026"/>
                  <a:pt x="38302" y="7019"/>
                </a:cubicBezTo>
                <a:cubicBezTo>
                  <a:pt x="38111" y="6984"/>
                  <a:pt x="37919" y="6940"/>
                  <a:pt x="37730" y="6891"/>
                </a:cubicBezTo>
                <a:cubicBezTo>
                  <a:pt x="37384" y="6801"/>
                  <a:pt x="37191" y="7269"/>
                  <a:pt x="37497" y="7449"/>
                </a:cubicBezTo>
                <a:cubicBezTo>
                  <a:pt x="37520" y="7461"/>
                  <a:pt x="37543" y="7472"/>
                  <a:pt x="37569" y="7480"/>
                </a:cubicBezTo>
                <a:cubicBezTo>
                  <a:pt x="37772" y="7535"/>
                  <a:pt x="37981" y="7581"/>
                  <a:pt x="38189" y="7619"/>
                </a:cubicBezTo>
                <a:close/>
                <a:moveTo>
                  <a:pt x="35806" y="6673"/>
                </a:moveTo>
                <a:cubicBezTo>
                  <a:pt x="35942" y="6768"/>
                  <a:pt x="36129" y="6741"/>
                  <a:pt x="36227" y="6609"/>
                </a:cubicBezTo>
                <a:cubicBezTo>
                  <a:pt x="36328" y="6476"/>
                  <a:pt x="36305" y="6290"/>
                  <a:pt x="36177" y="6185"/>
                </a:cubicBezTo>
                <a:cubicBezTo>
                  <a:pt x="36028" y="6078"/>
                  <a:pt x="35892" y="5955"/>
                  <a:pt x="35768" y="5818"/>
                </a:cubicBezTo>
                <a:cubicBezTo>
                  <a:pt x="35657" y="5691"/>
                  <a:pt x="35462" y="5676"/>
                  <a:pt x="35337" y="5789"/>
                </a:cubicBezTo>
                <a:cubicBezTo>
                  <a:pt x="35209" y="5900"/>
                  <a:pt x="35196" y="6095"/>
                  <a:pt x="35309" y="6223"/>
                </a:cubicBezTo>
                <a:cubicBezTo>
                  <a:pt x="35460" y="6388"/>
                  <a:pt x="35628" y="6539"/>
                  <a:pt x="35808" y="6673"/>
                </a:cubicBezTo>
                <a:close/>
                <a:moveTo>
                  <a:pt x="34658" y="4312"/>
                </a:moveTo>
                <a:cubicBezTo>
                  <a:pt x="34641" y="4481"/>
                  <a:pt x="34769" y="4632"/>
                  <a:pt x="34938" y="4645"/>
                </a:cubicBezTo>
                <a:cubicBezTo>
                  <a:pt x="35110" y="4657"/>
                  <a:pt x="35257" y="4527"/>
                  <a:pt x="35267" y="4358"/>
                </a:cubicBezTo>
                <a:cubicBezTo>
                  <a:pt x="35278" y="4175"/>
                  <a:pt x="35311" y="3995"/>
                  <a:pt x="35362" y="3819"/>
                </a:cubicBezTo>
                <a:cubicBezTo>
                  <a:pt x="35406" y="3658"/>
                  <a:pt x="35314" y="3492"/>
                  <a:pt x="35152" y="3444"/>
                </a:cubicBezTo>
                <a:cubicBezTo>
                  <a:pt x="34993" y="3398"/>
                  <a:pt x="34823" y="3488"/>
                  <a:pt x="34775" y="3647"/>
                </a:cubicBezTo>
                <a:cubicBezTo>
                  <a:pt x="34762" y="3693"/>
                  <a:pt x="34748" y="3742"/>
                  <a:pt x="34737" y="3790"/>
                </a:cubicBezTo>
                <a:lnTo>
                  <a:pt x="34710" y="3918"/>
                </a:lnTo>
                <a:lnTo>
                  <a:pt x="34699" y="3980"/>
                </a:lnTo>
                <a:lnTo>
                  <a:pt x="34679" y="4106"/>
                </a:lnTo>
                <a:lnTo>
                  <a:pt x="34670" y="4169"/>
                </a:lnTo>
                <a:cubicBezTo>
                  <a:pt x="34666" y="4215"/>
                  <a:pt x="34662" y="4263"/>
                  <a:pt x="34658" y="4312"/>
                </a:cubicBezTo>
                <a:close/>
                <a:moveTo>
                  <a:pt x="35649" y="1927"/>
                </a:moveTo>
                <a:cubicBezTo>
                  <a:pt x="35460" y="2184"/>
                  <a:pt x="35743" y="2530"/>
                  <a:pt x="36045" y="2373"/>
                </a:cubicBezTo>
                <a:cubicBezTo>
                  <a:pt x="36083" y="2352"/>
                  <a:pt x="36116" y="2323"/>
                  <a:pt x="36141" y="2287"/>
                </a:cubicBezTo>
                <a:cubicBezTo>
                  <a:pt x="36257" y="2128"/>
                  <a:pt x="36376" y="1971"/>
                  <a:pt x="36502" y="1820"/>
                </a:cubicBezTo>
                <a:cubicBezTo>
                  <a:pt x="36611" y="1690"/>
                  <a:pt x="36594" y="1497"/>
                  <a:pt x="36464" y="1390"/>
                </a:cubicBezTo>
                <a:cubicBezTo>
                  <a:pt x="36334" y="1281"/>
                  <a:pt x="36143" y="1298"/>
                  <a:pt x="36034" y="1428"/>
                </a:cubicBezTo>
                <a:cubicBezTo>
                  <a:pt x="35898" y="1589"/>
                  <a:pt x="35772" y="1755"/>
                  <a:pt x="35649" y="1925"/>
                </a:cubicBezTo>
                <a:close/>
                <a:moveTo>
                  <a:pt x="37550" y="189"/>
                </a:moveTo>
                <a:cubicBezTo>
                  <a:pt x="37244" y="321"/>
                  <a:pt x="37340" y="787"/>
                  <a:pt x="37686" y="774"/>
                </a:cubicBezTo>
                <a:cubicBezTo>
                  <a:pt x="37722" y="772"/>
                  <a:pt x="37757" y="764"/>
                  <a:pt x="37791" y="751"/>
                </a:cubicBezTo>
                <a:cubicBezTo>
                  <a:pt x="37946" y="682"/>
                  <a:pt x="38111" y="638"/>
                  <a:pt x="38279" y="623"/>
                </a:cubicBezTo>
                <a:cubicBezTo>
                  <a:pt x="38449" y="611"/>
                  <a:pt x="38577" y="466"/>
                  <a:pt x="38564" y="298"/>
                </a:cubicBezTo>
                <a:cubicBezTo>
                  <a:pt x="38554" y="129"/>
                  <a:pt x="38409" y="1"/>
                  <a:pt x="38239" y="13"/>
                </a:cubicBezTo>
                <a:cubicBezTo>
                  <a:pt x="38002" y="32"/>
                  <a:pt x="37768" y="91"/>
                  <a:pt x="37550" y="189"/>
                </a:cubicBezTo>
                <a:close/>
                <a:moveTo>
                  <a:pt x="40081" y="873"/>
                </a:moveTo>
                <a:cubicBezTo>
                  <a:pt x="39968" y="749"/>
                  <a:pt x="39773" y="738"/>
                  <a:pt x="39650" y="852"/>
                </a:cubicBezTo>
                <a:cubicBezTo>
                  <a:pt x="39524" y="965"/>
                  <a:pt x="39515" y="1158"/>
                  <a:pt x="39629" y="1283"/>
                </a:cubicBezTo>
                <a:cubicBezTo>
                  <a:pt x="39754" y="1424"/>
                  <a:pt x="39872" y="1572"/>
                  <a:pt x="39981" y="1730"/>
                </a:cubicBezTo>
                <a:cubicBezTo>
                  <a:pt x="40077" y="1864"/>
                  <a:pt x="40264" y="1897"/>
                  <a:pt x="40400" y="1803"/>
                </a:cubicBezTo>
                <a:cubicBezTo>
                  <a:pt x="40536" y="1711"/>
                  <a:pt x="40574" y="1524"/>
                  <a:pt x="40486" y="1386"/>
                </a:cubicBezTo>
                <a:cubicBezTo>
                  <a:pt x="40362" y="1206"/>
                  <a:pt x="40228" y="1034"/>
                  <a:pt x="40081" y="873"/>
                </a:cubicBezTo>
                <a:close/>
                <a:moveTo>
                  <a:pt x="41349" y="3077"/>
                </a:moveTo>
                <a:cubicBezTo>
                  <a:pt x="41286" y="2922"/>
                  <a:pt x="41110" y="2847"/>
                  <a:pt x="40955" y="2905"/>
                </a:cubicBezTo>
                <a:cubicBezTo>
                  <a:pt x="40800" y="2966"/>
                  <a:pt x="40720" y="3140"/>
                  <a:pt x="40777" y="3297"/>
                </a:cubicBezTo>
                <a:cubicBezTo>
                  <a:pt x="40850" y="3482"/>
                  <a:pt x="40915" y="3668"/>
                  <a:pt x="40980" y="3857"/>
                </a:cubicBezTo>
                <a:cubicBezTo>
                  <a:pt x="41077" y="4154"/>
                  <a:pt x="41517" y="4131"/>
                  <a:pt x="41571" y="3804"/>
                </a:cubicBezTo>
                <a:cubicBezTo>
                  <a:pt x="41580" y="3758"/>
                  <a:pt x="41573" y="3710"/>
                  <a:pt x="41559" y="3666"/>
                </a:cubicBezTo>
                <a:cubicBezTo>
                  <a:pt x="41494" y="3469"/>
                  <a:pt x="41425" y="3274"/>
                  <a:pt x="41349" y="3077"/>
                </a:cubicBezTo>
                <a:close/>
                <a:moveTo>
                  <a:pt x="42028" y="5479"/>
                </a:moveTo>
                <a:cubicBezTo>
                  <a:pt x="41997" y="5313"/>
                  <a:pt x="41838" y="5204"/>
                  <a:pt x="41672" y="5234"/>
                </a:cubicBezTo>
                <a:cubicBezTo>
                  <a:pt x="41506" y="5265"/>
                  <a:pt x="41397" y="5424"/>
                  <a:pt x="41429" y="5590"/>
                </a:cubicBezTo>
                <a:cubicBezTo>
                  <a:pt x="41458" y="5758"/>
                  <a:pt x="41485" y="5927"/>
                  <a:pt x="41515" y="6095"/>
                </a:cubicBezTo>
                <a:lnTo>
                  <a:pt x="41527" y="6181"/>
                </a:lnTo>
                <a:cubicBezTo>
                  <a:pt x="41582" y="6531"/>
                  <a:pt x="42087" y="6529"/>
                  <a:pt x="42133" y="6171"/>
                </a:cubicBezTo>
                <a:cubicBezTo>
                  <a:pt x="42135" y="6143"/>
                  <a:pt x="42135" y="6118"/>
                  <a:pt x="42133" y="6093"/>
                </a:cubicBezTo>
                <a:lnTo>
                  <a:pt x="42118" y="6001"/>
                </a:lnTo>
                <a:cubicBezTo>
                  <a:pt x="42091" y="5827"/>
                  <a:pt x="42062" y="5653"/>
                  <a:pt x="42030" y="5479"/>
                </a:cubicBezTo>
                <a:close/>
                <a:moveTo>
                  <a:pt x="42343" y="7937"/>
                </a:moveTo>
                <a:lnTo>
                  <a:pt x="42355" y="8096"/>
                </a:lnTo>
                <a:lnTo>
                  <a:pt x="42370" y="8350"/>
                </a:lnTo>
                <a:lnTo>
                  <a:pt x="42380" y="8553"/>
                </a:lnTo>
                <a:cubicBezTo>
                  <a:pt x="42382" y="8589"/>
                  <a:pt x="42378" y="8627"/>
                  <a:pt x="42366" y="8660"/>
                </a:cubicBezTo>
                <a:cubicBezTo>
                  <a:pt x="42255" y="8983"/>
                  <a:pt x="41789" y="8920"/>
                  <a:pt x="41770" y="8581"/>
                </a:cubicBezTo>
                <a:lnTo>
                  <a:pt x="41760" y="8384"/>
                </a:lnTo>
                <a:lnTo>
                  <a:pt x="41745" y="8136"/>
                </a:lnTo>
                <a:lnTo>
                  <a:pt x="41733" y="7977"/>
                </a:lnTo>
                <a:cubicBezTo>
                  <a:pt x="41718" y="7807"/>
                  <a:pt x="41846" y="7656"/>
                  <a:pt x="42018" y="7646"/>
                </a:cubicBezTo>
                <a:cubicBezTo>
                  <a:pt x="42188" y="7633"/>
                  <a:pt x="42334" y="7765"/>
                  <a:pt x="42343" y="7937"/>
                </a:cubicBezTo>
                <a:close/>
                <a:moveTo>
                  <a:pt x="42382" y="10414"/>
                </a:moveTo>
                <a:cubicBezTo>
                  <a:pt x="42389" y="10303"/>
                  <a:pt x="42334" y="10198"/>
                  <a:pt x="42240" y="10140"/>
                </a:cubicBezTo>
                <a:cubicBezTo>
                  <a:pt x="42041" y="10018"/>
                  <a:pt x="41785" y="10152"/>
                  <a:pt x="41773" y="10383"/>
                </a:cubicBezTo>
                <a:lnTo>
                  <a:pt x="41766" y="10515"/>
                </a:lnTo>
                <a:lnTo>
                  <a:pt x="41754" y="10741"/>
                </a:lnTo>
                <a:lnTo>
                  <a:pt x="41737" y="10980"/>
                </a:lnTo>
                <a:cubicBezTo>
                  <a:pt x="41705" y="11307"/>
                  <a:pt x="42154" y="11454"/>
                  <a:pt x="42317" y="11137"/>
                </a:cubicBezTo>
                <a:cubicBezTo>
                  <a:pt x="42332" y="11106"/>
                  <a:pt x="42343" y="11070"/>
                  <a:pt x="42345" y="11035"/>
                </a:cubicBezTo>
                <a:lnTo>
                  <a:pt x="42364" y="10779"/>
                </a:lnTo>
                <a:lnTo>
                  <a:pt x="42378" y="10546"/>
                </a:lnTo>
                <a:lnTo>
                  <a:pt x="42382" y="10414"/>
                </a:lnTo>
                <a:close/>
                <a:moveTo>
                  <a:pt x="42099" y="12883"/>
                </a:moveTo>
                <a:cubicBezTo>
                  <a:pt x="42167" y="12529"/>
                  <a:pt x="41670" y="12368"/>
                  <a:pt x="41519" y="12705"/>
                </a:cubicBezTo>
                <a:cubicBezTo>
                  <a:pt x="41511" y="12726"/>
                  <a:pt x="41504" y="12745"/>
                  <a:pt x="41500" y="12766"/>
                </a:cubicBezTo>
                <a:lnTo>
                  <a:pt x="41473" y="12908"/>
                </a:lnTo>
                <a:lnTo>
                  <a:pt x="41431" y="13116"/>
                </a:lnTo>
                <a:lnTo>
                  <a:pt x="41379" y="13350"/>
                </a:lnTo>
                <a:cubicBezTo>
                  <a:pt x="41303" y="13638"/>
                  <a:pt x="41657" y="13851"/>
                  <a:pt x="41877" y="13652"/>
                </a:cubicBezTo>
                <a:cubicBezTo>
                  <a:pt x="41923" y="13610"/>
                  <a:pt x="41957" y="13556"/>
                  <a:pt x="41972" y="13495"/>
                </a:cubicBezTo>
                <a:lnTo>
                  <a:pt x="42026" y="13244"/>
                </a:lnTo>
                <a:lnTo>
                  <a:pt x="42072" y="13028"/>
                </a:lnTo>
                <a:lnTo>
                  <a:pt x="42097" y="12883"/>
                </a:lnTo>
                <a:close/>
                <a:moveTo>
                  <a:pt x="41441" y="15285"/>
                </a:moveTo>
                <a:cubicBezTo>
                  <a:pt x="41557" y="14975"/>
                  <a:pt x="41159" y="14721"/>
                  <a:pt x="40924" y="14979"/>
                </a:cubicBezTo>
                <a:cubicBezTo>
                  <a:pt x="40901" y="15008"/>
                  <a:pt x="40882" y="15040"/>
                  <a:pt x="40869" y="15073"/>
                </a:cubicBezTo>
                <a:lnTo>
                  <a:pt x="40798" y="15262"/>
                </a:lnTo>
                <a:lnTo>
                  <a:pt x="40727" y="15446"/>
                </a:lnTo>
                <a:lnTo>
                  <a:pt x="40651" y="15626"/>
                </a:lnTo>
                <a:cubicBezTo>
                  <a:pt x="40523" y="15928"/>
                  <a:pt x="40903" y="16199"/>
                  <a:pt x="41148" y="15964"/>
                </a:cubicBezTo>
                <a:cubicBezTo>
                  <a:pt x="41175" y="15937"/>
                  <a:pt x="41198" y="15903"/>
                  <a:pt x="41213" y="15867"/>
                </a:cubicBezTo>
                <a:lnTo>
                  <a:pt x="41295" y="15670"/>
                </a:lnTo>
                <a:lnTo>
                  <a:pt x="41368" y="15480"/>
                </a:lnTo>
                <a:lnTo>
                  <a:pt x="41441" y="15283"/>
                </a:lnTo>
                <a:close/>
                <a:moveTo>
                  <a:pt x="41213" y="15870"/>
                </a:moveTo>
                <a:lnTo>
                  <a:pt x="40653" y="15626"/>
                </a:lnTo>
                <a:close/>
                <a:moveTo>
                  <a:pt x="40383" y="17546"/>
                </a:moveTo>
                <a:cubicBezTo>
                  <a:pt x="40555" y="17242"/>
                  <a:pt x="40184" y="16938"/>
                  <a:pt x="39924" y="17156"/>
                </a:cubicBezTo>
                <a:cubicBezTo>
                  <a:pt x="39897" y="17177"/>
                  <a:pt x="39876" y="17204"/>
                  <a:pt x="39859" y="17234"/>
                </a:cubicBezTo>
                <a:lnTo>
                  <a:pt x="39788" y="17353"/>
                </a:lnTo>
                <a:lnTo>
                  <a:pt x="39689" y="17515"/>
                </a:lnTo>
                <a:lnTo>
                  <a:pt x="39589" y="17676"/>
                </a:lnTo>
                <a:lnTo>
                  <a:pt x="39545" y="17743"/>
                </a:lnTo>
                <a:cubicBezTo>
                  <a:pt x="39375" y="17999"/>
                  <a:pt x="39658" y="18328"/>
                  <a:pt x="39947" y="18179"/>
                </a:cubicBezTo>
                <a:cubicBezTo>
                  <a:pt x="39991" y="18154"/>
                  <a:pt x="40029" y="18120"/>
                  <a:pt x="40056" y="18078"/>
                </a:cubicBezTo>
                <a:lnTo>
                  <a:pt x="40104" y="18005"/>
                </a:lnTo>
                <a:lnTo>
                  <a:pt x="40209" y="17835"/>
                </a:lnTo>
                <a:lnTo>
                  <a:pt x="40312" y="17666"/>
                </a:lnTo>
                <a:lnTo>
                  <a:pt x="40383" y="17546"/>
                </a:lnTo>
                <a:close/>
                <a:moveTo>
                  <a:pt x="38939" y="19577"/>
                </a:moveTo>
                <a:cubicBezTo>
                  <a:pt x="39163" y="19309"/>
                  <a:pt x="38839" y="18927"/>
                  <a:pt x="38533" y="19128"/>
                </a:cubicBezTo>
                <a:cubicBezTo>
                  <a:pt x="38510" y="19143"/>
                  <a:pt x="38491" y="19160"/>
                  <a:pt x="38474" y="19181"/>
                </a:cubicBezTo>
                <a:lnTo>
                  <a:pt x="38346" y="19327"/>
                </a:lnTo>
                <a:lnTo>
                  <a:pt x="38222" y="19468"/>
                </a:lnTo>
                <a:lnTo>
                  <a:pt x="38078" y="19625"/>
                </a:lnTo>
                <a:cubicBezTo>
                  <a:pt x="37851" y="19860"/>
                  <a:pt x="38111" y="20247"/>
                  <a:pt x="38426" y="20113"/>
                </a:cubicBezTo>
                <a:cubicBezTo>
                  <a:pt x="38461" y="20097"/>
                  <a:pt x="38493" y="20076"/>
                  <a:pt x="38520" y="20046"/>
                </a:cubicBezTo>
                <a:lnTo>
                  <a:pt x="38675" y="19879"/>
                </a:lnTo>
                <a:lnTo>
                  <a:pt x="38805" y="19734"/>
                </a:lnTo>
                <a:lnTo>
                  <a:pt x="38939" y="19579"/>
                </a:lnTo>
                <a:close/>
                <a:moveTo>
                  <a:pt x="37160" y="21325"/>
                </a:moveTo>
                <a:cubicBezTo>
                  <a:pt x="37281" y="21216"/>
                  <a:pt x="37296" y="21029"/>
                  <a:pt x="37193" y="20903"/>
                </a:cubicBezTo>
                <a:cubicBezTo>
                  <a:pt x="37089" y="20776"/>
                  <a:pt x="36902" y="20755"/>
                  <a:pt x="36772" y="20853"/>
                </a:cubicBezTo>
                <a:lnTo>
                  <a:pt x="36581" y="21008"/>
                </a:lnTo>
                <a:lnTo>
                  <a:pt x="36435" y="21126"/>
                </a:lnTo>
                <a:lnTo>
                  <a:pt x="36303" y="21226"/>
                </a:lnTo>
                <a:cubicBezTo>
                  <a:pt x="36166" y="21329"/>
                  <a:pt x="36139" y="21522"/>
                  <a:pt x="36242" y="21656"/>
                </a:cubicBezTo>
                <a:cubicBezTo>
                  <a:pt x="36345" y="21792"/>
                  <a:pt x="36537" y="21817"/>
                  <a:pt x="36672" y="21712"/>
                </a:cubicBezTo>
                <a:lnTo>
                  <a:pt x="36810" y="21608"/>
                </a:lnTo>
                <a:lnTo>
                  <a:pt x="36963" y="21486"/>
                </a:lnTo>
                <a:lnTo>
                  <a:pt x="37160" y="21327"/>
                </a:lnTo>
                <a:close/>
                <a:moveTo>
                  <a:pt x="35125" y="22758"/>
                </a:moveTo>
                <a:cubicBezTo>
                  <a:pt x="35270" y="22674"/>
                  <a:pt x="35318" y="22486"/>
                  <a:pt x="35234" y="22341"/>
                </a:cubicBezTo>
                <a:cubicBezTo>
                  <a:pt x="35148" y="22197"/>
                  <a:pt x="34961" y="22146"/>
                  <a:pt x="34817" y="22232"/>
                </a:cubicBezTo>
                <a:lnTo>
                  <a:pt x="34697" y="22303"/>
                </a:lnTo>
                <a:lnTo>
                  <a:pt x="34530" y="22400"/>
                </a:lnTo>
                <a:lnTo>
                  <a:pt x="34293" y="22530"/>
                </a:lnTo>
                <a:cubicBezTo>
                  <a:pt x="34146" y="22609"/>
                  <a:pt x="34090" y="22796"/>
                  <a:pt x="34171" y="22945"/>
                </a:cubicBezTo>
                <a:cubicBezTo>
                  <a:pt x="34251" y="23093"/>
                  <a:pt x="34435" y="23148"/>
                  <a:pt x="34584" y="23068"/>
                </a:cubicBezTo>
                <a:lnTo>
                  <a:pt x="34658" y="23029"/>
                </a:lnTo>
                <a:lnTo>
                  <a:pt x="34832" y="22930"/>
                </a:lnTo>
                <a:lnTo>
                  <a:pt x="35005" y="22829"/>
                </a:lnTo>
                <a:lnTo>
                  <a:pt x="35123" y="22758"/>
                </a:lnTo>
                <a:close/>
                <a:moveTo>
                  <a:pt x="32912" y="23881"/>
                </a:moveTo>
                <a:cubicBezTo>
                  <a:pt x="33226" y="23745"/>
                  <a:pt x="33115" y="23274"/>
                  <a:pt x="32769" y="23295"/>
                </a:cubicBezTo>
                <a:cubicBezTo>
                  <a:pt x="32736" y="23299"/>
                  <a:pt x="32704" y="23305"/>
                  <a:pt x="32675" y="23318"/>
                </a:cubicBezTo>
                <a:lnTo>
                  <a:pt x="32413" y="23429"/>
                </a:lnTo>
                <a:lnTo>
                  <a:pt x="32229" y="23502"/>
                </a:lnTo>
                <a:lnTo>
                  <a:pt x="32118" y="23546"/>
                </a:lnTo>
                <a:cubicBezTo>
                  <a:pt x="31797" y="23674"/>
                  <a:pt x="31895" y="24150"/>
                  <a:pt x="32243" y="24137"/>
                </a:cubicBezTo>
                <a:cubicBezTo>
                  <a:pt x="32275" y="24135"/>
                  <a:pt x="32306" y="24129"/>
                  <a:pt x="32338" y="24116"/>
                </a:cubicBezTo>
                <a:lnTo>
                  <a:pt x="32455" y="24070"/>
                </a:lnTo>
                <a:lnTo>
                  <a:pt x="32646" y="23993"/>
                </a:lnTo>
                <a:close/>
                <a:moveTo>
                  <a:pt x="30579" y="24716"/>
                </a:moveTo>
                <a:cubicBezTo>
                  <a:pt x="30739" y="24667"/>
                  <a:pt x="30831" y="24500"/>
                  <a:pt x="30783" y="24338"/>
                </a:cubicBezTo>
                <a:cubicBezTo>
                  <a:pt x="30736" y="24179"/>
                  <a:pt x="30569" y="24085"/>
                  <a:pt x="30410" y="24129"/>
                </a:cubicBezTo>
                <a:lnTo>
                  <a:pt x="30311" y="24158"/>
                </a:lnTo>
                <a:lnTo>
                  <a:pt x="30114" y="24215"/>
                </a:lnTo>
                <a:lnTo>
                  <a:pt x="29829" y="24292"/>
                </a:lnTo>
                <a:cubicBezTo>
                  <a:pt x="29510" y="24376"/>
                  <a:pt x="29527" y="24848"/>
                  <a:pt x="29873" y="24892"/>
                </a:cubicBezTo>
                <a:cubicBezTo>
                  <a:pt x="29909" y="24896"/>
                  <a:pt x="29946" y="24894"/>
                  <a:pt x="29982" y="24885"/>
                </a:cubicBezTo>
                <a:lnTo>
                  <a:pt x="30280" y="24804"/>
                </a:lnTo>
                <a:lnTo>
                  <a:pt x="30481" y="24745"/>
                </a:lnTo>
                <a:lnTo>
                  <a:pt x="30579" y="24718"/>
                </a:lnTo>
                <a:close/>
                <a:moveTo>
                  <a:pt x="28171" y="25292"/>
                </a:moveTo>
                <a:cubicBezTo>
                  <a:pt x="28509" y="25227"/>
                  <a:pt x="28505" y="24745"/>
                  <a:pt x="28165" y="24688"/>
                </a:cubicBezTo>
                <a:cubicBezTo>
                  <a:pt x="28131" y="24682"/>
                  <a:pt x="28098" y="24682"/>
                  <a:pt x="28064" y="24688"/>
                </a:cubicBezTo>
                <a:lnTo>
                  <a:pt x="27872" y="24724"/>
                </a:lnTo>
                <a:lnTo>
                  <a:pt x="27662" y="24760"/>
                </a:lnTo>
                <a:lnTo>
                  <a:pt x="27467" y="24793"/>
                </a:lnTo>
                <a:cubicBezTo>
                  <a:pt x="27149" y="24841"/>
                  <a:pt x="27111" y="25298"/>
                  <a:pt x="27442" y="25390"/>
                </a:cubicBezTo>
                <a:cubicBezTo>
                  <a:pt x="27482" y="25401"/>
                  <a:pt x="27524" y="25403"/>
                  <a:pt x="27564" y="25397"/>
                </a:cubicBezTo>
                <a:lnTo>
                  <a:pt x="27765" y="25361"/>
                </a:lnTo>
                <a:lnTo>
                  <a:pt x="27978" y="25325"/>
                </a:lnTo>
                <a:lnTo>
                  <a:pt x="28171" y="25290"/>
                </a:lnTo>
                <a:close/>
                <a:moveTo>
                  <a:pt x="25726" y="25629"/>
                </a:moveTo>
                <a:cubicBezTo>
                  <a:pt x="25893" y="25615"/>
                  <a:pt x="26017" y="25466"/>
                  <a:pt x="26002" y="25298"/>
                </a:cubicBezTo>
                <a:cubicBezTo>
                  <a:pt x="25988" y="25131"/>
                  <a:pt x="25841" y="25005"/>
                  <a:pt x="25673" y="25019"/>
                </a:cubicBezTo>
                <a:lnTo>
                  <a:pt x="25529" y="25034"/>
                </a:lnTo>
                <a:lnTo>
                  <a:pt x="25313" y="25051"/>
                </a:lnTo>
                <a:lnTo>
                  <a:pt x="25072" y="25070"/>
                </a:lnTo>
                <a:cubicBezTo>
                  <a:pt x="24753" y="25091"/>
                  <a:pt x="24674" y="25529"/>
                  <a:pt x="24975" y="25657"/>
                </a:cubicBezTo>
                <a:cubicBezTo>
                  <a:pt x="25017" y="25675"/>
                  <a:pt x="25063" y="25682"/>
                  <a:pt x="25109" y="25680"/>
                </a:cubicBezTo>
                <a:lnTo>
                  <a:pt x="25361" y="25661"/>
                </a:lnTo>
                <a:lnTo>
                  <a:pt x="25583" y="25642"/>
                </a:lnTo>
                <a:lnTo>
                  <a:pt x="25726" y="25629"/>
                </a:lnTo>
                <a:close/>
                <a:moveTo>
                  <a:pt x="23259" y="25753"/>
                </a:moveTo>
                <a:cubicBezTo>
                  <a:pt x="23424" y="25749"/>
                  <a:pt x="23557" y="25613"/>
                  <a:pt x="23554" y="25447"/>
                </a:cubicBezTo>
                <a:cubicBezTo>
                  <a:pt x="23554" y="25281"/>
                  <a:pt x="23422" y="25147"/>
                  <a:pt x="23257" y="25143"/>
                </a:cubicBezTo>
                <a:lnTo>
                  <a:pt x="23106" y="25143"/>
                </a:lnTo>
                <a:lnTo>
                  <a:pt x="22884" y="25143"/>
                </a:lnTo>
                <a:lnTo>
                  <a:pt x="22653" y="25141"/>
                </a:lnTo>
                <a:cubicBezTo>
                  <a:pt x="22312" y="25141"/>
                  <a:pt x="22224" y="25598"/>
                  <a:pt x="22530" y="25728"/>
                </a:cubicBezTo>
                <a:cubicBezTo>
                  <a:pt x="22565" y="25742"/>
                  <a:pt x="22603" y="25751"/>
                  <a:pt x="22643" y="25751"/>
                </a:cubicBezTo>
                <a:lnTo>
                  <a:pt x="22882" y="25753"/>
                </a:lnTo>
                <a:lnTo>
                  <a:pt x="23110" y="25753"/>
                </a:lnTo>
                <a:close/>
                <a:moveTo>
                  <a:pt x="20794" y="25682"/>
                </a:moveTo>
                <a:cubicBezTo>
                  <a:pt x="20962" y="25694"/>
                  <a:pt x="21109" y="25569"/>
                  <a:pt x="21121" y="25399"/>
                </a:cubicBezTo>
                <a:cubicBezTo>
                  <a:pt x="21134" y="25231"/>
                  <a:pt x="21006" y="25084"/>
                  <a:pt x="20838" y="25072"/>
                </a:cubicBezTo>
                <a:lnTo>
                  <a:pt x="20629" y="25057"/>
                </a:lnTo>
                <a:lnTo>
                  <a:pt x="20402" y="25040"/>
                </a:lnTo>
                <a:lnTo>
                  <a:pt x="20233" y="25026"/>
                </a:lnTo>
                <a:cubicBezTo>
                  <a:pt x="20063" y="25007"/>
                  <a:pt x="19912" y="25133"/>
                  <a:pt x="19897" y="25302"/>
                </a:cubicBezTo>
                <a:cubicBezTo>
                  <a:pt x="19883" y="25474"/>
                  <a:pt x="20011" y="25623"/>
                  <a:pt x="20180" y="25634"/>
                </a:cubicBezTo>
                <a:lnTo>
                  <a:pt x="20354" y="25648"/>
                </a:lnTo>
                <a:lnTo>
                  <a:pt x="20585" y="25667"/>
                </a:lnTo>
                <a:lnTo>
                  <a:pt x="20794" y="25682"/>
                </a:lnTo>
                <a:close/>
                <a:moveTo>
                  <a:pt x="18342" y="25426"/>
                </a:moveTo>
                <a:cubicBezTo>
                  <a:pt x="18510" y="25449"/>
                  <a:pt x="18665" y="25334"/>
                  <a:pt x="18688" y="25166"/>
                </a:cubicBezTo>
                <a:cubicBezTo>
                  <a:pt x="18713" y="24998"/>
                  <a:pt x="18596" y="24846"/>
                  <a:pt x="18430" y="24820"/>
                </a:cubicBezTo>
                <a:lnTo>
                  <a:pt x="18124" y="24776"/>
                </a:lnTo>
                <a:lnTo>
                  <a:pt x="17831" y="24730"/>
                </a:lnTo>
                <a:cubicBezTo>
                  <a:pt x="17668" y="24709"/>
                  <a:pt x="17519" y="24822"/>
                  <a:pt x="17491" y="24984"/>
                </a:cubicBezTo>
                <a:cubicBezTo>
                  <a:pt x="17464" y="25147"/>
                  <a:pt x="17571" y="25302"/>
                  <a:pt x="17732" y="25334"/>
                </a:cubicBezTo>
                <a:lnTo>
                  <a:pt x="18034" y="25380"/>
                </a:lnTo>
                <a:lnTo>
                  <a:pt x="18342" y="25426"/>
                </a:lnTo>
                <a:close/>
                <a:moveTo>
                  <a:pt x="15915" y="24994"/>
                </a:moveTo>
                <a:cubicBezTo>
                  <a:pt x="16081" y="25032"/>
                  <a:pt x="16242" y="24927"/>
                  <a:pt x="16278" y="24762"/>
                </a:cubicBezTo>
                <a:cubicBezTo>
                  <a:pt x="16316" y="24598"/>
                  <a:pt x="16211" y="24435"/>
                  <a:pt x="16045" y="24399"/>
                </a:cubicBezTo>
                <a:lnTo>
                  <a:pt x="15842" y="24355"/>
                </a:lnTo>
                <a:lnTo>
                  <a:pt x="15616" y="24303"/>
                </a:lnTo>
                <a:lnTo>
                  <a:pt x="15454" y="24265"/>
                </a:lnTo>
                <a:cubicBezTo>
                  <a:pt x="15140" y="24194"/>
                  <a:pt x="14937" y="24590"/>
                  <a:pt x="15197" y="24804"/>
                </a:cubicBezTo>
                <a:cubicBezTo>
                  <a:pt x="15232" y="24831"/>
                  <a:pt x="15272" y="24850"/>
                  <a:pt x="15314" y="24860"/>
                </a:cubicBezTo>
                <a:lnTo>
                  <a:pt x="15480" y="24898"/>
                </a:lnTo>
                <a:lnTo>
                  <a:pt x="15712" y="24950"/>
                </a:lnTo>
                <a:lnTo>
                  <a:pt x="15915" y="24994"/>
                </a:lnTo>
                <a:close/>
                <a:moveTo>
                  <a:pt x="13526" y="24397"/>
                </a:moveTo>
                <a:cubicBezTo>
                  <a:pt x="13845" y="24489"/>
                  <a:pt x="14063" y="24072"/>
                  <a:pt x="13799" y="23863"/>
                </a:cubicBezTo>
                <a:cubicBezTo>
                  <a:pt x="13767" y="23837"/>
                  <a:pt x="13734" y="23821"/>
                  <a:pt x="13696" y="23810"/>
                </a:cubicBezTo>
                <a:lnTo>
                  <a:pt x="13350" y="23708"/>
                </a:lnTo>
                <a:lnTo>
                  <a:pt x="13118" y="23636"/>
                </a:lnTo>
                <a:cubicBezTo>
                  <a:pt x="12818" y="23540"/>
                  <a:pt x="12581" y="23917"/>
                  <a:pt x="12812" y="24146"/>
                </a:cubicBezTo>
                <a:cubicBezTo>
                  <a:pt x="12845" y="24179"/>
                  <a:pt x="12887" y="24204"/>
                  <a:pt x="12933" y="24219"/>
                </a:cubicBezTo>
                <a:lnTo>
                  <a:pt x="13176" y="24292"/>
                </a:lnTo>
                <a:lnTo>
                  <a:pt x="13526" y="24395"/>
                </a:lnTo>
                <a:close/>
                <a:moveTo>
                  <a:pt x="11183" y="23634"/>
                </a:moveTo>
                <a:cubicBezTo>
                  <a:pt x="11496" y="23747"/>
                  <a:pt x="11743" y="23347"/>
                  <a:pt x="11491" y="23119"/>
                </a:cubicBezTo>
                <a:cubicBezTo>
                  <a:pt x="11462" y="23093"/>
                  <a:pt x="11429" y="23073"/>
                  <a:pt x="11393" y="23060"/>
                </a:cubicBezTo>
                <a:lnTo>
                  <a:pt x="11123" y="22959"/>
                </a:lnTo>
                <a:lnTo>
                  <a:pt x="10827" y="22848"/>
                </a:lnTo>
                <a:cubicBezTo>
                  <a:pt x="10538" y="22731"/>
                  <a:pt x="10272" y="23087"/>
                  <a:pt x="10490" y="23339"/>
                </a:cubicBezTo>
                <a:cubicBezTo>
                  <a:pt x="10521" y="23372"/>
                  <a:pt x="10561" y="23399"/>
                  <a:pt x="10605" y="23416"/>
                </a:cubicBezTo>
                <a:lnTo>
                  <a:pt x="10907" y="23531"/>
                </a:lnTo>
                <a:lnTo>
                  <a:pt x="11183" y="23634"/>
                </a:lnTo>
                <a:close/>
                <a:moveTo>
                  <a:pt x="8897" y="22706"/>
                </a:moveTo>
                <a:cubicBezTo>
                  <a:pt x="9203" y="22844"/>
                  <a:pt x="9477" y="22458"/>
                  <a:pt x="9243" y="22215"/>
                </a:cubicBezTo>
                <a:cubicBezTo>
                  <a:pt x="9218" y="22188"/>
                  <a:pt x="9186" y="22165"/>
                  <a:pt x="9150" y="22150"/>
                </a:cubicBezTo>
                <a:lnTo>
                  <a:pt x="8945" y="22056"/>
                </a:lnTo>
                <a:lnTo>
                  <a:pt x="8731" y="21958"/>
                </a:lnTo>
                <a:lnTo>
                  <a:pt x="8599" y="21897"/>
                </a:lnTo>
                <a:cubicBezTo>
                  <a:pt x="8448" y="21826"/>
                  <a:pt x="8266" y="21891"/>
                  <a:pt x="8193" y="22041"/>
                </a:cubicBezTo>
                <a:cubicBezTo>
                  <a:pt x="8121" y="22194"/>
                  <a:pt x="8186" y="22377"/>
                  <a:pt x="8337" y="22450"/>
                </a:cubicBezTo>
                <a:lnTo>
                  <a:pt x="8474" y="22513"/>
                </a:lnTo>
                <a:lnTo>
                  <a:pt x="8692" y="22614"/>
                </a:lnTo>
                <a:close/>
                <a:moveTo>
                  <a:pt x="6686" y="21616"/>
                </a:moveTo>
                <a:cubicBezTo>
                  <a:pt x="6992" y="21777"/>
                  <a:pt x="7289" y="21394"/>
                  <a:pt x="7057" y="21140"/>
                </a:cubicBezTo>
                <a:cubicBezTo>
                  <a:pt x="7034" y="21115"/>
                  <a:pt x="7009" y="21096"/>
                  <a:pt x="6979" y="21079"/>
                </a:cubicBezTo>
                <a:lnTo>
                  <a:pt x="6841" y="21004"/>
                </a:lnTo>
                <a:lnTo>
                  <a:pt x="6636" y="20891"/>
                </a:lnTo>
                <a:lnTo>
                  <a:pt x="6449" y="20786"/>
                </a:lnTo>
                <a:cubicBezTo>
                  <a:pt x="6302" y="20702"/>
                  <a:pt x="6116" y="20755"/>
                  <a:pt x="6032" y="20901"/>
                </a:cubicBezTo>
                <a:cubicBezTo>
                  <a:pt x="5950" y="21048"/>
                  <a:pt x="6001" y="21235"/>
                  <a:pt x="6147" y="21316"/>
                </a:cubicBezTo>
                <a:lnTo>
                  <a:pt x="6338" y="21423"/>
                </a:lnTo>
                <a:lnTo>
                  <a:pt x="6548" y="21541"/>
                </a:lnTo>
                <a:lnTo>
                  <a:pt x="6686" y="21614"/>
                </a:lnTo>
                <a:close/>
                <a:moveTo>
                  <a:pt x="4565" y="20361"/>
                </a:moveTo>
                <a:cubicBezTo>
                  <a:pt x="4812" y="20524"/>
                  <a:pt x="5131" y="20260"/>
                  <a:pt x="5014" y="19986"/>
                </a:cubicBezTo>
                <a:cubicBezTo>
                  <a:pt x="4990" y="19929"/>
                  <a:pt x="4949" y="19881"/>
                  <a:pt x="4898" y="19847"/>
                </a:cubicBezTo>
                <a:lnTo>
                  <a:pt x="4632" y="19673"/>
                </a:lnTo>
                <a:lnTo>
                  <a:pt x="4393" y="19516"/>
                </a:lnTo>
                <a:cubicBezTo>
                  <a:pt x="4255" y="19422"/>
                  <a:pt x="4064" y="19457"/>
                  <a:pt x="3970" y="19596"/>
                </a:cubicBezTo>
                <a:cubicBezTo>
                  <a:pt x="3873" y="19736"/>
                  <a:pt x="3909" y="19925"/>
                  <a:pt x="4049" y="20021"/>
                </a:cubicBezTo>
                <a:lnTo>
                  <a:pt x="4295" y="20185"/>
                </a:lnTo>
                <a:lnTo>
                  <a:pt x="4565" y="20361"/>
                </a:lnTo>
                <a:close/>
                <a:moveTo>
                  <a:pt x="2547" y="18938"/>
                </a:moveTo>
                <a:cubicBezTo>
                  <a:pt x="2813" y="19143"/>
                  <a:pt x="3173" y="18827"/>
                  <a:pt x="2991" y="18531"/>
                </a:cubicBezTo>
                <a:cubicBezTo>
                  <a:pt x="2972" y="18502"/>
                  <a:pt x="2947" y="18475"/>
                  <a:pt x="2920" y="18454"/>
                </a:cubicBezTo>
                <a:lnTo>
                  <a:pt x="2735" y="18311"/>
                </a:lnTo>
                <a:lnTo>
                  <a:pt x="2553" y="18166"/>
                </a:lnTo>
                <a:lnTo>
                  <a:pt x="2446" y="18081"/>
                </a:lnTo>
                <a:cubicBezTo>
                  <a:pt x="2184" y="17871"/>
                  <a:pt x="1820" y="18177"/>
                  <a:pt x="1991" y="18475"/>
                </a:cubicBezTo>
                <a:cubicBezTo>
                  <a:pt x="2010" y="18504"/>
                  <a:pt x="2033" y="18531"/>
                  <a:pt x="2061" y="18554"/>
                </a:cubicBezTo>
                <a:lnTo>
                  <a:pt x="2172" y="18642"/>
                </a:lnTo>
                <a:lnTo>
                  <a:pt x="2358" y="1879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47314404" name="Google Shape;2199;p129"/>
          <p:cNvSpPr/>
          <p:nvPr/>
        </p:nvSpPr>
        <p:spPr bwMode="auto">
          <a:xfrm>
            <a:off x="7144125" y="345575"/>
            <a:ext cx="700250" cy="565500"/>
          </a:xfrm>
          <a:custGeom>
            <a:avLst/>
            <a:gdLst/>
            <a:ahLst/>
            <a:cxnLst/>
            <a:rect l="l" t="t" r="r" b="b"/>
            <a:pathLst>
              <a:path w="28010" h="22620" fill="norm" stroke="1" extrusionOk="0">
                <a:moveTo>
                  <a:pt x="24617" y="13006"/>
                </a:moveTo>
                <a:cubicBezTo>
                  <a:pt x="25667" y="13386"/>
                  <a:pt x="26664" y="13897"/>
                  <a:pt x="27710" y="14285"/>
                </a:cubicBezTo>
                <a:cubicBezTo>
                  <a:pt x="27886" y="14350"/>
                  <a:pt x="28010" y="14501"/>
                  <a:pt x="28010" y="14696"/>
                </a:cubicBezTo>
                <a:cubicBezTo>
                  <a:pt x="28010" y="14941"/>
                  <a:pt x="27582" y="15266"/>
                  <a:pt x="27406" y="15406"/>
                </a:cubicBezTo>
                <a:cubicBezTo>
                  <a:pt x="26960" y="15762"/>
                  <a:pt x="26473" y="16094"/>
                  <a:pt x="25998" y="16414"/>
                </a:cubicBezTo>
                <a:cubicBezTo>
                  <a:pt x="24604" y="17351"/>
                  <a:pt x="23156" y="18233"/>
                  <a:pt x="21712" y="19090"/>
                </a:cubicBezTo>
                <a:cubicBezTo>
                  <a:pt x="20886" y="19581"/>
                  <a:pt x="15737" y="22620"/>
                  <a:pt x="14993" y="22590"/>
                </a:cubicBezTo>
                <a:cubicBezTo>
                  <a:pt x="14140" y="22580"/>
                  <a:pt x="11818" y="20446"/>
                  <a:pt x="11087" y="19847"/>
                </a:cubicBezTo>
                <a:cubicBezTo>
                  <a:pt x="7409" y="16825"/>
                  <a:pt x="3940" y="13589"/>
                  <a:pt x="455" y="10349"/>
                </a:cubicBezTo>
                <a:cubicBezTo>
                  <a:pt x="0" y="9974"/>
                  <a:pt x="300" y="8826"/>
                  <a:pt x="432" y="8354"/>
                </a:cubicBezTo>
                <a:cubicBezTo>
                  <a:pt x="560" y="7908"/>
                  <a:pt x="805" y="7153"/>
                  <a:pt x="1059" y="6759"/>
                </a:cubicBezTo>
                <a:cubicBezTo>
                  <a:pt x="1721" y="5550"/>
                  <a:pt x="10802" y="1059"/>
                  <a:pt x="12623" y="95"/>
                </a:cubicBezTo>
                <a:cubicBezTo>
                  <a:pt x="12797" y="0"/>
                  <a:pt x="13015" y="38"/>
                  <a:pt x="13147" y="189"/>
                </a:cubicBezTo>
                <a:cubicBezTo>
                  <a:pt x="13189" y="218"/>
                  <a:pt x="13224" y="256"/>
                  <a:pt x="13254" y="298"/>
                </a:cubicBezTo>
                <a:cubicBezTo>
                  <a:pt x="13488" y="633"/>
                  <a:pt x="13813" y="971"/>
                  <a:pt x="14098" y="1262"/>
                </a:cubicBezTo>
                <a:cubicBezTo>
                  <a:pt x="14559" y="1734"/>
                  <a:pt x="15041" y="2188"/>
                  <a:pt x="15530" y="2633"/>
                </a:cubicBezTo>
                <a:cubicBezTo>
                  <a:pt x="16783" y="3779"/>
                  <a:pt x="18091" y="4881"/>
                  <a:pt x="19413" y="5944"/>
                </a:cubicBezTo>
                <a:cubicBezTo>
                  <a:pt x="20677" y="6962"/>
                  <a:pt x="21974" y="7962"/>
                  <a:pt x="23305" y="8888"/>
                </a:cubicBezTo>
                <a:cubicBezTo>
                  <a:pt x="23839" y="9259"/>
                  <a:pt x="24380" y="9622"/>
                  <a:pt x="24937" y="9953"/>
                </a:cubicBezTo>
                <a:cubicBezTo>
                  <a:pt x="25312" y="10177"/>
                  <a:pt x="25734" y="10416"/>
                  <a:pt x="26142" y="10571"/>
                </a:cubicBezTo>
                <a:cubicBezTo>
                  <a:pt x="26165" y="10580"/>
                  <a:pt x="26188" y="10590"/>
                  <a:pt x="26209" y="10601"/>
                </a:cubicBezTo>
                <a:cubicBezTo>
                  <a:pt x="26582" y="10617"/>
                  <a:pt x="26782" y="11164"/>
                  <a:pt x="26411" y="11405"/>
                </a:cubicBezTo>
                <a:cubicBezTo>
                  <a:pt x="25836" y="11772"/>
                  <a:pt x="25218" y="12047"/>
                  <a:pt x="24577" y="12271"/>
                </a:cubicBezTo>
                <a:cubicBezTo>
                  <a:pt x="24575" y="12279"/>
                  <a:pt x="24575" y="12288"/>
                  <a:pt x="24573" y="12296"/>
                </a:cubicBezTo>
                <a:cubicBezTo>
                  <a:pt x="24531" y="12524"/>
                  <a:pt x="24564" y="12776"/>
                  <a:pt x="24619" y="13006"/>
                </a:cubicBezTo>
                <a:close/>
                <a:moveTo>
                  <a:pt x="13578" y="14970"/>
                </a:moveTo>
                <a:cubicBezTo>
                  <a:pt x="14004" y="15358"/>
                  <a:pt x="14429" y="15752"/>
                  <a:pt x="14838" y="16156"/>
                </a:cubicBezTo>
                <a:cubicBezTo>
                  <a:pt x="16127" y="14872"/>
                  <a:pt x="17915" y="13939"/>
                  <a:pt x="19553" y="13203"/>
                </a:cubicBezTo>
                <a:cubicBezTo>
                  <a:pt x="20561" y="12751"/>
                  <a:pt x="21588" y="12344"/>
                  <a:pt x="22613" y="11931"/>
                </a:cubicBezTo>
                <a:cubicBezTo>
                  <a:pt x="23372" y="11628"/>
                  <a:pt x="24141" y="11319"/>
                  <a:pt x="24881" y="10972"/>
                </a:cubicBezTo>
                <a:cubicBezTo>
                  <a:pt x="24191" y="10640"/>
                  <a:pt x="23607" y="10244"/>
                  <a:pt x="22961" y="9800"/>
                </a:cubicBezTo>
                <a:cubicBezTo>
                  <a:pt x="21167" y="10479"/>
                  <a:pt x="19528" y="11630"/>
                  <a:pt x="17862" y="12564"/>
                </a:cubicBezTo>
                <a:cubicBezTo>
                  <a:pt x="16783" y="13168"/>
                  <a:pt x="15710" y="13778"/>
                  <a:pt x="14639" y="14396"/>
                </a:cubicBezTo>
                <a:cubicBezTo>
                  <a:pt x="14314" y="14585"/>
                  <a:pt x="13910" y="14761"/>
                  <a:pt x="13581" y="14970"/>
                </a:cubicBezTo>
                <a:close/>
                <a:moveTo>
                  <a:pt x="22133" y="9213"/>
                </a:moveTo>
                <a:cubicBezTo>
                  <a:pt x="20555" y="8067"/>
                  <a:pt x="18996" y="6879"/>
                  <a:pt x="17493" y="5638"/>
                </a:cubicBezTo>
                <a:cubicBezTo>
                  <a:pt x="16542" y="4852"/>
                  <a:pt x="15605" y="4041"/>
                  <a:pt x="14716" y="3188"/>
                </a:cubicBezTo>
                <a:cubicBezTo>
                  <a:pt x="14019" y="2519"/>
                  <a:pt x="13308" y="1792"/>
                  <a:pt x="12719" y="1019"/>
                </a:cubicBezTo>
                <a:cubicBezTo>
                  <a:pt x="11290" y="1801"/>
                  <a:pt x="9844" y="2553"/>
                  <a:pt x="8404" y="3316"/>
                </a:cubicBezTo>
                <a:cubicBezTo>
                  <a:pt x="6711" y="4213"/>
                  <a:pt x="4988" y="5129"/>
                  <a:pt x="3362" y="6145"/>
                </a:cubicBezTo>
                <a:cubicBezTo>
                  <a:pt x="3406" y="6181"/>
                  <a:pt x="3444" y="6212"/>
                  <a:pt x="3467" y="6229"/>
                </a:cubicBezTo>
                <a:cubicBezTo>
                  <a:pt x="3739" y="6447"/>
                  <a:pt x="4011" y="6665"/>
                  <a:pt x="4282" y="6883"/>
                </a:cubicBezTo>
                <a:cubicBezTo>
                  <a:pt x="5103" y="7541"/>
                  <a:pt x="5921" y="8199"/>
                  <a:pt x="6738" y="8859"/>
                </a:cubicBezTo>
                <a:cubicBezTo>
                  <a:pt x="7518" y="9488"/>
                  <a:pt x="8295" y="10121"/>
                  <a:pt x="9071" y="10754"/>
                </a:cubicBezTo>
                <a:cubicBezTo>
                  <a:pt x="9343" y="10978"/>
                  <a:pt x="9615" y="11200"/>
                  <a:pt x="9886" y="11426"/>
                </a:cubicBezTo>
                <a:cubicBezTo>
                  <a:pt x="10018" y="11535"/>
                  <a:pt x="10171" y="11657"/>
                  <a:pt x="10292" y="11776"/>
                </a:cubicBezTo>
                <a:cubicBezTo>
                  <a:pt x="10686" y="12170"/>
                  <a:pt x="10081" y="12778"/>
                  <a:pt x="9685" y="12386"/>
                </a:cubicBezTo>
                <a:cubicBezTo>
                  <a:pt x="9278" y="11980"/>
                  <a:pt x="8777" y="11579"/>
                  <a:pt x="8331" y="11213"/>
                </a:cubicBezTo>
                <a:cubicBezTo>
                  <a:pt x="7601" y="10607"/>
                  <a:pt x="6860" y="10014"/>
                  <a:pt x="6116" y="9425"/>
                </a:cubicBezTo>
                <a:cubicBezTo>
                  <a:pt x="5372" y="8836"/>
                  <a:pt x="4621" y="8255"/>
                  <a:pt x="3863" y="7685"/>
                </a:cubicBezTo>
                <a:cubicBezTo>
                  <a:pt x="3571" y="7465"/>
                  <a:pt x="3278" y="7250"/>
                  <a:pt x="2980" y="7038"/>
                </a:cubicBezTo>
                <a:cubicBezTo>
                  <a:pt x="2834" y="6933"/>
                  <a:pt x="2683" y="6824"/>
                  <a:pt x="2530" y="6728"/>
                </a:cubicBezTo>
                <a:cubicBezTo>
                  <a:pt x="1983" y="7260"/>
                  <a:pt x="1599" y="7901"/>
                  <a:pt x="1417" y="8647"/>
                </a:cubicBezTo>
                <a:cubicBezTo>
                  <a:pt x="1306" y="9098"/>
                  <a:pt x="1293" y="9479"/>
                  <a:pt x="1300" y="9926"/>
                </a:cubicBezTo>
                <a:cubicBezTo>
                  <a:pt x="3687" y="11825"/>
                  <a:pt x="5839" y="13941"/>
                  <a:pt x="8067" y="16018"/>
                </a:cubicBezTo>
                <a:cubicBezTo>
                  <a:pt x="9066" y="16951"/>
                  <a:pt x="10079" y="17869"/>
                  <a:pt x="11129" y="18743"/>
                </a:cubicBezTo>
                <a:cubicBezTo>
                  <a:pt x="10758" y="17672"/>
                  <a:pt x="10638" y="16504"/>
                  <a:pt x="11380" y="15544"/>
                </a:cubicBezTo>
                <a:cubicBezTo>
                  <a:pt x="12065" y="14658"/>
                  <a:pt x="13258" y="14203"/>
                  <a:pt x="14205" y="13654"/>
                </a:cubicBezTo>
                <a:cubicBezTo>
                  <a:pt x="15347" y="12994"/>
                  <a:pt x="16496" y="12342"/>
                  <a:pt x="17646" y="11699"/>
                </a:cubicBezTo>
                <a:cubicBezTo>
                  <a:pt x="19134" y="10869"/>
                  <a:pt x="20568" y="9896"/>
                  <a:pt x="22133" y="9213"/>
                </a:cubicBezTo>
                <a:close/>
                <a:moveTo>
                  <a:pt x="13358" y="7681"/>
                </a:moveTo>
                <a:cubicBezTo>
                  <a:pt x="13769" y="7430"/>
                  <a:pt x="14182" y="7180"/>
                  <a:pt x="14597" y="6929"/>
                </a:cubicBezTo>
                <a:cubicBezTo>
                  <a:pt x="14947" y="6719"/>
                  <a:pt x="15301" y="6499"/>
                  <a:pt x="15657" y="6300"/>
                </a:cubicBezTo>
                <a:cubicBezTo>
                  <a:pt x="15961" y="6130"/>
                  <a:pt x="15930" y="5718"/>
                  <a:pt x="15647" y="5554"/>
                </a:cubicBezTo>
                <a:cubicBezTo>
                  <a:pt x="15519" y="5479"/>
                  <a:pt x="15360" y="5479"/>
                  <a:pt x="15232" y="5554"/>
                </a:cubicBezTo>
                <a:cubicBezTo>
                  <a:pt x="14880" y="5749"/>
                  <a:pt x="14532" y="5965"/>
                  <a:pt x="14188" y="6172"/>
                </a:cubicBezTo>
                <a:cubicBezTo>
                  <a:pt x="13625" y="6514"/>
                  <a:pt x="13063" y="6858"/>
                  <a:pt x="12499" y="7201"/>
                </a:cubicBezTo>
                <a:cubicBezTo>
                  <a:pt x="11889" y="7574"/>
                  <a:pt x="11279" y="7945"/>
                  <a:pt x="10668" y="8316"/>
                </a:cubicBezTo>
                <a:cubicBezTo>
                  <a:pt x="10454" y="8446"/>
                  <a:pt x="10240" y="8576"/>
                  <a:pt x="10024" y="8702"/>
                </a:cubicBezTo>
                <a:cubicBezTo>
                  <a:pt x="9932" y="8758"/>
                  <a:pt x="9821" y="8830"/>
                  <a:pt x="9724" y="8876"/>
                </a:cubicBezTo>
                <a:cubicBezTo>
                  <a:pt x="9714" y="8880"/>
                  <a:pt x="9706" y="8886"/>
                  <a:pt x="9697" y="8893"/>
                </a:cubicBezTo>
                <a:cubicBezTo>
                  <a:pt x="9186" y="9243"/>
                  <a:pt x="9628" y="9945"/>
                  <a:pt x="10083" y="9647"/>
                </a:cubicBezTo>
                <a:cubicBezTo>
                  <a:pt x="10422" y="9477"/>
                  <a:pt x="10785" y="9240"/>
                  <a:pt x="11112" y="9043"/>
                </a:cubicBezTo>
                <a:cubicBezTo>
                  <a:pt x="11347" y="8903"/>
                  <a:pt x="11579" y="8763"/>
                  <a:pt x="11814" y="8620"/>
                </a:cubicBezTo>
                <a:cubicBezTo>
                  <a:pt x="11705" y="8817"/>
                  <a:pt x="11778" y="9085"/>
                  <a:pt x="11994" y="9207"/>
                </a:cubicBezTo>
                <a:cubicBezTo>
                  <a:pt x="12124" y="9278"/>
                  <a:pt x="12279" y="9276"/>
                  <a:pt x="12407" y="9201"/>
                </a:cubicBezTo>
                <a:cubicBezTo>
                  <a:pt x="13335" y="8679"/>
                  <a:pt x="14266" y="8157"/>
                  <a:pt x="15192" y="7635"/>
                </a:cubicBezTo>
                <a:cubicBezTo>
                  <a:pt x="15498" y="7461"/>
                  <a:pt x="15463" y="7044"/>
                  <a:pt x="15178" y="6885"/>
                </a:cubicBezTo>
                <a:cubicBezTo>
                  <a:pt x="15048" y="6812"/>
                  <a:pt x="14892" y="6814"/>
                  <a:pt x="14765" y="6889"/>
                </a:cubicBezTo>
                <a:cubicBezTo>
                  <a:pt x="14295" y="7153"/>
                  <a:pt x="13826" y="7417"/>
                  <a:pt x="13356" y="7681"/>
                </a:cubicBezTo>
                <a:close/>
                <a:moveTo>
                  <a:pt x="9171" y="8800"/>
                </a:moveTo>
                <a:cubicBezTo>
                  <a:pt x="10969" y="7595"/>
                  <a:pt x="12837" y="6512"/>
                  <a:pt x="14723" y="5458"/>
                </a:cubicBezTo>
                <a:cubicBezTo>
                  <a:pt x="15222" y="5238"/>
                  <a:pt x="14951" y="4437"/>
                  <a:pt x="14436" y="4649"/>
                </a:cubicBezTo>
                <a:cubicBezTo>
                  <a:pt x="14429" y="4653"/>
                  <a:pt x="14423" y="4655"/>
                  <a:pt x="14417" y="4659"/>
                </a:cubicBezTo>
                <a:cubicBezTo>
                  <a:pt x="12426" y="5762"/>
                  <a:pt x="10410" y="6765"/>
                  <a:pt x="8599" y="8161"/>
                </a:cubicBezTo>
                <a:cubicBezTo>
                  <a:pt x="8591" y="8167"/>
                  <a:pt x="8586" y="8172"/>
                  <a:pt x="8580" y="8178"/>
                </a:cubicBezTo>
                <a:cubicBezTo>
                  <a:pt x="8190" y="8566"/>
                  <a:pt x="8775" y="9165"/>
                  <a:pt x="9171" y="8800"/>
                </a:cubicBezTo>
                <a:close/>
                <a:moveTo>
                  <a:pt x="15125" y="8861"/>
                </a:moveTo>
                <a:cubicBezTo>
                  <a:pt x="14174" y="8857"/>
                  <a:pt x="13907" y="9924"/>
                  <a:pt x="14203" y="10672"/>
                </a:cubicBezTo>
                <a:cubicBezTo>
                  <a:pt x="14494" y="11405"/>
                  <a:pt x="15423" y="11799"/>
                  <a:pt x="16095" y="11309"/>
                </a:cubicBezTo>
                <a:cubicBezTo>
                  <a:pt x="16605" y="10938"/>
                  <a:pt x="16783" y="10217"/>
                  <a:pt x="16611" y="9626"/>
                </a:cubicBezTo>
                <a:cubicBezTo>
                  <a:pt x="16412" y="8945"/>
                  <a:pt x="15771" y="8721"/>
                  <a:pt x="15125" y="8861"/>
                </a:cubicBezTo>
                <a:close/>
                <a:moveTo>
                  <a:pt x="14995" y="9790"/>
                </a:moveTo>
                <a:cubicBezTo>
                  <a:pt x="14863" y="9947"/>
                  <a:pt x="14960" y="10328"/>
                  <a:pt x="15058" y="10471"/>
                </a:cubicBezTo>
                <a:cubicBezTo>
                  <a:pt x="15190" y="10668"/>
                  <a:pt x="15498" y="10747"/>
                  <a:pt x="15664" y="10546"/>
                </a:cubicBezTo>
                <a:cubicBezTo>
                  <a:pt x="15813" y="10362"/>
                  <a:pt x="15861" y="10060"/>
                  <a:pt x="15775" y="9838"/>
                </a:cubicBezTo>
                <a:cubicBezTo>
                  <a:pt x="15712" y="9678"/>
                  <a:pt x="15580" y="9655"/>
                  <a:pt x="15431" y="9674"/>
                </a:cubicBezTo>
                <a:cubicBezTo>
                  <a:pt x="15364" y="9712"/>
                  <a:pt x="15289" y="9729"/>
                  <a:pt x="15213" y="9725"/>
                </a:cubicBezTo>
                <a:cubicBezTo>
                  <a:pt x="15178" y="9735"/>
                  <a:pt x="15144" y="9748"/>
                  <a:pt x="15110" y="9760"/>
                </a:cubicBezTo>
                <a:cubicBezTo>
                  <a:pt x="15075" y="9775"/>
                  <a:pt x="15035" y="9783"/>
                  <a:pt x="14995" y="9787"/>
                </a:cubicBezTo>
                <a:close/>
                <a:moveTo>
                  <a:pt x="12549" y="19914"/>
                </a:moveTo>
                <a:cubicBezTo>
                  <a:pt x="12895" y="20180"/>
                  <a:pt x="13241" y="20444"/>
                  <a:pt x="13593" y="20700"/>
                </a:cubicBezTo>
                <a:cubicBezTo>
                  <a:pt x="14019" y="21010"/>
                  <a:pt x="14576" y="21423"/>
                  <a:pt x="15058" y="21653"/>
                </a:cubicBezTo>
                <a:cubicBezTo>
                  <a:pt x="15117" y="21639"/>
                  <a:pt x="15175" y="21620"/>
                  <a:pt x="15234" y="21599"/>
                </a:cubicBezTo>
                <a:cubicBezTo>
                  <a:pt x="13910" y="20620"/>
                  <a:pt x="13679" y="18307"/>
                  <a:pt x="14360" y="16888"/>
                </a:cubicBezTo>
                <a:cubicBezTo>
                  <a:pt x="13878" y="16379"/>
                  <a:pt x="13348" y="15920"/>
                  <a:pt x="12828" y="15450"/>
                </a:cubicBezTo>
                <a:cubicBezTo>
                  <a:pt x="11952" y="16150"/>
                  <a:pt x="11592" y="17053"/>
                  <a:pt x="11822" y="18168"/>
                </a:cubicBezTo>
                <a:cubicBezTo>
                  <a:pt x="11904" y="18569"/>
                  <a:pt x="12053" y="18954"/>
                  <a:pt x="12235" y="19321"/>
                </a:cubicBezTo>
                <a:cubicBezTo>
                  <a:pt x="12300" y="19453"/>
                  <a:pt x="12371" y="19585"/>
                  <a:pt x="12445" y="19715"/>
                </a:cubicBezTo>
                <a:cubicBezTo>
                  <a:pt x="12476" y="19776"/>
                  <a:pt x="12520" y="19847"/>
                  <a:pt x="12549" y="19914"/>
                </a:cubicBezTo>
                <a:close/>
                <a:moveTo>
                  <a:pt x="16110" y="21044"/>
                </a:moveTo>
                <a:cubicBezTo>
                  <a:pt x="18946" y="19212"/>
                  <a:pt x="21913" y="17600"/>
                  <a:pt x="24849" y="15934"/>
                </a:cubicBezTo>
                <a:cubicBezTo>
                  <a:pt x="24839" y="15920"/>
                  <a:pt x="24830" y="15905"/>
                  <a:pt x="24822" y="15890"/>
                </a:cubicBezTo>
                <a:cubicBezTo>
                  <a:pt x="24441" y="15161"/>
                  <a:pt x="24057" y="14394"/>
                  <a:pt x="23845" y="13595"/>
                </a:cubicBezTo>
                <a:cubicBezTo>
                  <a:pt x="23741" y="13480"/>
                  <a:pt x="23705" y="13319"/>
                  <a:pt x="23751" y="13172"/>
                </a:cubicBezTo>
                <a:cubicBezTo>
                  <a:pt x="23715" y="12967"/>
                  <a:pt x="23697" y="12761"/>
                  <a:pt x="23695" y="12554"/>
                </a:cubicBezTo>
                <a:cubicBezTo>
                  <a:pt x="21278" y="13338"/>
                  <a:pt x="17055" y="15257"/>
                  <a:pt x="15580" y="17108"/>
                </a:cubicBezTo>
                <a:cubicBezTo>
                  <a:pt x="14492" y="18474"/>
                  <a:pt x="15043" y="19910"/>
                  <a:pt x="16110" y="21044"/>
                </a:cubicBezTo>
                <a:close/>
                <a:moveTo>
                  <a:pt x="25591" y="15511"/>
                </a:moveTo>
                <a:cubicBezTo>
                  <a:pt x="25991" y="15282"/>
                  <a:pt x="26390" y="15052"/>
                  <a:pt x="26788" y="14819"/>
                </a:cubicBezTo>
                <a:cubicBezTo>
                  <a:pt x="26203" y="14536"/>
                  <a:pt x="25570" y="14283"/>
                  <a:pt x="24958" y="14050"/>
                </a:cubicBezTo>
                <a:cubicBezTo>
                  <a:pt x="25136" y="14536"/>
                  <a:pt x="25333" y="15014"/>
                  <a:pt x="25572" y="15471"/>
                </a:cubicBezTo>
                <a:cubicBezTo>
                  <a:pt x="25581" y="15484"/>
                  <a:pt x="25587" y="15498"/>
                  <a:pt x="25593" y="1551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01479342" name="Google Shape;2200;p129"/>
          <p:cNvSpPr txBox="1"/>
          <p:nvPr/>
        </p:nvSpPr>
        <p:spPr bwMode="auto">
          <a:xfrm flipH="1">
            <a:off x="1781479" y="4243725"/>
            <a:ext cx="31251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Commits your files. </a:t>
            </a:r>
            <a:endParaRPr sz="14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815438689" name="Google Shape;2201;p129"/>
          <p:cNvSpPr txBox="1"/>
          <p:nvPr/>
        </p:nvSpPr>
        <p:spPr bwMode="auto">
          <a:xfrm>
            <a:off x="1753592" y="3895825"/>
            <a:ext cx="22869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/>
            </a:pPr>
            <a:r>
              <a:rPr lang="en" sz="2200" b="1">
                <a:solidFill>
                  <a:schemeClr val="dk2"/>
                </a:solidFill>
                <a:latin typeface="Gaegu"/>
                <a:ea typeface="Gaegu"/>
                <a:cs typeface="Gaegu"/>
              </a:rPr>
              <a:t>Finally,</a:t>
            </a:r>
            <a:endParaRPr sz="2200" b="1" i="0" u="none" strike="noStrike" cap="none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468406801" name="Google Shape;2202;p129"/>
          <p:cNvSpPr/>
          <p:nvPr/>
        </p:nvSpPr>
        <p:spPr bwMode="auto">
          <a:xfrm>
            <a:off x="1541900" y="3994700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fill="norm" stroke="1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90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45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72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1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32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93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47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43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40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5318748" name="Google Shape;1982;p112"/>
          <p:cNvSpPr/>
          <p:nvPr/>
        </p:nvSpPr>
        <p:spPr bwMode="auto">
          <a:xfrm flipH="0" flipV="0">
            <a:off x="1089783" y="1429506"/>
            <a:ext cx="6389397" cy="338110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160722386" name="Google Shape;2167;p126"/>
          <p:cNvSpPr txBox="1"/>
          <p:nvPr>
            <p:ph type="title" idx="3"/>
          </p:nvPr>
        </p:nvSpPr>
        <p:spPr bwMode="auto">
          <a:xfrm>
            <a:off x="623398" y="445023"/>
            <a:ext cx="7800598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Three Way Merge With Conflict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/>
          </a:p>
        </p:txBody>
      </p:sp>
      <p:sp>
        <p:nvSpPr>
          <p:cNvPr id="870145680" name="Google Shape;2168;p126"/>
          <p:cNvSpPr/>
          <p:nvPr/>
        </p:nvSpPr>
        <p:spPr bwMode="auto">
          <a:xfrm>
            <a:off x="-190498" y="358693"/>
            <a:ext cx="8236848" cy="1428373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82523835" name=""/>
          <p:cNvSpPr/>
          <p:nvPr/>
        </p:nvSpPr>
        <p:spPr bwMode="auto">
          <a:xfrm rot="0" flipH="0" flipV="0">
            <a:off x="1490036" y="2398540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608552273" name=""/>
          <p:cNvSpPr/>
          <p:nvPr/>
        </p:nvSpPr>
        <p:spPr bwMode="auto">
          <a:xfrm rot="0" flipH="0" flipV="0">
            <a:off x="2699478" y="2398540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362752226" name=""/>
          <p:cNvSpPr/>
          <p:nvPr/>
        </p:nvSpPr>
        <p:spPr bwMode="auto">
          <a:xfrm rot="0" flipH="0" flipV="0">
            <a:off x="3920320" y="2398540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611844775" name=""/>
          <p:cNvSpPr/>
          <p:nvPr/>
        </p:nvSpPr>
        <p:spPr bwMode="auto">
          <a:xfrm rot="0" flipH="0" flipV="0">
            <a:off x="5101758" y="2408148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953315423" name=""/>
          <p:cNvSpPr/>
          <p:nvPr/>
        </p:nvSpPr>
        <p:spPr bwMode="auto">
          <a:xfrm rot="0" flipH="0" flipV="0">
            <a:off x="2129946" y="2671194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736987" name=""/>
          <p:cNvSpPr/>
          <p:nvPr/>
        </p:nvSpPr>
        <p:spPr bwMode="auto">
          <a:xfrm rot="0" flipH="0" flipV="0">
            <a:off x="3326734" y="2671194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9410111" name=""/>
          <p:cNvSpPr/>
          <p:nvPr/>
        </p:nvSpPr>
        <p:spPr bwMode="auto">
          <a:xfrm rot="0" flipH="0" flipV="0">
            <a:off x="4547578" y="2661588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2920525" name=""/>
          <p:cNvSpPr/>
          <p:nvPr/>
        </p:nvSpPr>
        <p:spPr bwMode="auto">
          <a:xfrm rot="0" flipH="0" flipV="0">
            <a:off x="6481559" y="1853968"/>
            <a:ext cx="199156" cy="55417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9197937" name=""/>
          <p:cNvSpPr/>
          <p:nvPr/>
        </p:nvSpPr>
        <p:spPr bwMode="auto">
          <a:xfrm rot="0" flipH="0" flipV="0">
            <a:off x="6267510" y="1561341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59166777" name=""/>
          <p:cNvSpPr/>
          <p:nvPr/>
        </p:nvSpPr>
        <p:spPr bwMode="auto">
          <a:xfrm rot="5399942" flipH="0" flipV="1">
            <a:off x="5842461" y="1376007"/>
            <a:ext cx="199156" cy="60878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783108" name=""/>
          <p:cNvSpPr/>
          <p:nvPr/>
        </p:nvSpPr>
        <p:spPr bwMode="auto">
          <a:xfrm rot="0" flipH="0" flipV="0">
            <a:off x="4957244" y="1561341"/>
            <a:ext cx="642934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439352893" name=""/>
          <p:cNvSpPr/>
          <p:nvPr/>
        </p:nvSpPr>
        <p:spPr bwMode="auto">
          <a:xfrm rot="0" flipH="0" flipV="0">
            <a:off x="4523698" y="4389540"/>
            <a:ext cx="935717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563867778" name=""/>
          <p:cNvSpPr/>
          <p:nvPr/>
        </p:nvSpPr>
        <p:spPr bwMode="auto">
          <a:xfrm rot="5399942" flipH="0" flipV="0">
            <a:off x="5685705" y="4224805"/>
            <a:ext cx="178590" cy="583404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2392947" name=""/>
          <p:cNvSpPr/>
          <p:nvPr/>
        </p:nvSpPr>
        <p:spPr bwMode="auto">
          <a:xfrm rot="0" flipH="0" flipV="0">
            <a:off x="5729013" y="2673984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43580" name=""/>
          <p:cNvSpPr/>
          <p:nvPr/>
        </p:nvSpPr>
        <p:spPr bwMode="auto">
          <a:xfrm rot="0" flipH="0" flipV="0">
            <a:off x="6066702" y="4206591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024156507" name=""/>
          <p:cNvSpPr/>
          <p:nvPr/>
        </p:nvSpPr>
        <p:spPr bwMode="auto">
          <a:xfrm rot="3328700" flipH="0" flipV="1">
            <a:off x="5155592" y="3556199"/>
            <a:ext cx="1396044" cy="10354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193501" name=""/>
          <p:cNvSpPr/>
          <p:nvPr/>
        </p:nvSpPr>
        <p:spPr bwMode="auto">
          <a:xfrm rot="0" flipH="0" flipV="0">
            <a:off x="6283192" y="2420546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56172297" name=""/>
          <p:cNvSpPr txBox="1"/>
          <p:nvPr/>
        </p:nvSpPr>
        <p:spPr bwMode="auto">
          <a:xfrm rot="0" flipH="0" flipV="0">
            <a:off x="1137405" y="3690329"/>
            <a:ext cx="1483663" cy="945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1- Eyad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2- 20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3- </a:t>
            </a: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4- CS</a:t>
            </a:r>
            <a:endParaRPr sz="1400"/>
          </a:p>
        </p:txBody>
      </p:sp>
      <p:sp>
        <p:nvSpPr>
          <p:cNvPr id="1586263753" name=""/>
          <p:cNvSpPr/>
          <p:nvPr/>
        </p:nvSpPr>
        <p:spPr bwMode="auto">
          <a:xfrm rot="0" flipH="0" flipV="0">
            <a:off x="1490036" y="3439823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6823063" name=""/>
          <p:cNvSpPr/>
          <p:nvPr/>
        </p:nvSpPr>
        <p:spPr bwMode="auto">
          <a:xfrm rot="0" flipH="0" flipV="0">
            <a:off x="3005265" y="3439824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636516379" name=""/>
          <p:cNvSpPr txBox="1"/>
          <p:nvPr/>
        </p:nvSpPr>
        <p:spPr bwMode="auto">
          <a:xfrm rot="0" flipH="0" flipV="0">
            <a:off x="2765565" y="3690329"/>
            <a:ext cx="1306466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1- Adel</a:t>
            </a:r>
            <a:endParaRPr/>
          </a:p>
          <a:p>
            <a:pPr>
              <a:defRPr/>
            </a:pPr>
            <a:r>
              <a:rPr/>
              <a:t>2- 19</a:t>
            </a:r>
            <a:endParaRPr/>
          </a:p>
          <a:p>
            <a:pPr>
              <a:defRPr/>
            </a:pPr>
            <a:r>
              <a:rPr/>
              <a:t>3- </a:t>
            </a:r>
            <a:r>
              <a:rPr/>
              <a:t>3</a:t>
            </a:r>
            <a:endParaRPr/>
          </a:p>
          <a:p>
            <a:pPr>
              <a:defRPr/>
            </a:pPr>
            <a:r>
              <a:rPr/>
              <a:t>4- SC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26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2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51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9861063" name="Google Shape;1982;p112"/>
          <p:cNvSpPr/>
          <p:nvPr/>
        </p:nvSpPr>
        <p:spPr bwMode="auto">
          <a:xfrm flipH="0" flipV="0">
            <a:off x="1089783" y="1429506"/>
            <a:ext cx="6389397" cy="338110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276798610" name="Google Shape;2167;p126"/>
          <p:cNvSpPr txBox="1"/>
          <p:nvPr>
            <p:ph type="title" idx="3"/>
          </p:nvPr>
        </p:nvSpPr>
        <p:spPr bwMode="auto">
          <a:xfrm>
            <a:off x="623398" y="445023"/>
            <a:ext cx="7800598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2200" b="1" i="0" u="none" strike="noStrike" cap="none" spc="0">
                <a:solidFill>
                  <a:schemeClr val="accent1"/>
                </a:solidFill>
                <a:latin typeface="Gaegu"/>
                <a:ea typeface="Gaegu"/>
                <a:cs typeface="Gaegu"/>
              </a:rPr>
              <a:t>Three Way Merge With Conflict</a:t>
            </a:r>
            <a:endParaRPr sz="2200"/>
          </a:p>
        </p:txBody>
      </p:sp>
      <p:sp>
        <p:nvSpPr>
          <p:cNvPr id="980144050" name="Google Shape;2168;p126"/>
          <p:cNvSpPr/>
          <p:nvPr/>
        </p:nvSpPr>
        <p:spPr bwMode="auto">
          <a:xfrm>
            <a:off x="-190498" y="358693"/>
            <a:ext cx="8236848" cy="1428373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6492831" name=""/>
          <p:cNvSpPr/>
          <p:nvPr/>
        </p:nvSpPr>
        <p:spPr bwMode="auto">
          <a:xfrm rot="0" flipH="0" flipV="0">
            <a:off x="1490036" y="2398540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291041402" name=""/>
          <p:cNvSpPr/>
          <p:nvPr/>
        </p:nvSpPr>
        <p:spPr bwMode="auto">
          <a:xfrm rot="0" flipH="0" flipV="0">
            <a:off x="2699478" y="2398540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240822702" name=""/>
          <p:cNvSpPr/>
          <p:nvPr/>
        </p:nvSpPr>
        <p:spPr bwMode="auto">
          <a:xfrm rot="0" flipH="0" flipV="0">
            <a:off x="3920320" y="2398540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657515628" name=""/>
          <p:cNvSpPr/>
          <p:nvPr/>
        </p:nvSpPr>
        <p:spPr bwMode="auto">
          <a:xfrm rot="0" flipH="0" flipV="0">
            <a:off x="5101758" y="2408148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688494279" name=""/>
          <p:cNvSpPr/>
          <p:nvPr/>
        </p:nvSpPr>
        <p:spPr bwMode="auto">
          <a:xfrm rot="0" flipH="0" flipV="0">
            <a:off x="2129946" y="2671194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585590" name=""/>
          <p:cNvSpPr/>
          <p:nvPr/>
        </p:nvSpPr>
        <p:spPr bwMode="auto">
          <a:xfrm rot="0" flipH="0" flipV="0">
            <a:off x="3326734" y="2671194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4500087" name=""/>
          <p:cNvSpPr/>
          <p:nvPr/>
        </p:nvSpPr>
        <p:spPr bwMode="auto">
          <a:xfrm rot="0" flipH="0" flipV="0">
            <a:off x="4547578" y="2661588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8827306" name=""/>
          <p:cNvSpPr/>
          <p:nvPr/>
        </p:nvSpPr>
        <p:spPr bwMode="auto">
          <a:xfrm rot="0" flipH="0" flipV="0">
            <a:off x="6481559" y="1853968"/>
            <a:ext cx="199156" cy="55417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3262811" name=""/>
          <p:cNvSpPr/>
          <p:nvPr/>
        </p:nvSpPr>
        <p:spPr bwMode="auto">
          <a:xfrm rot="0" flipH="0" flipV="0">
            <a:off x="6267510" y="1561341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65228602" name=""/>
          <p:cNvSpPr/>
          <p:nvPr/>
        </p:nvSpPr>
        <p:spPr bwMode="auto">
          <a:xfrm rot="5399942" flipH="0" flipV="1">
            <a:off x="5842461" y="1376007"/>
            <a:ext cx="199156" cy="60878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3922551" name=""/>
          <p:cNvSpPr/>
          <p:nvPr/>
        </p:nvSpPr>
        <p:spPr bwMode="auto">
          <a:xfrm rot="0" flipH="0" flipV="0">
            <a:off x="4957244" y="1561341"/>
            <a:ext cx="642934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659198642" name=""/>
          <p:cNvSpPr/>
          <p:nvPr/>
        </p:nvSpPr>
        <p:spPr bwMode="auto">
          <a:xfrm rot="0" flipH="0" flipV="0">
            <a:off x="4523698" y="4389540"/>
            <a:ext cx="935717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169095488" name=""/>
          <p:cNvSpPr/>
          <p:nvPr/>
        </p:nvSpPr>
        <p:spPr bwMode="auto">
          <a:xfrm rot="5399942" flipH="0" flipV="0">
            <a:off x="5685705" y="4224805"/>
            <a:ext cx="178590" cy="583404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0637155" name=""/>
          <p:cNvSpPr/>
          <p:nvPr/>
        </p:nvSpPr>
        <p:spPr bwMode="auto">
          <a:xfrm rot="0" flipH="0" flipV="0">
            <a:off x="5729013" y="2673984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806849" name=""/>
          <p:cNvSpPr/>
          <p:nvPr/>
        </p:nvSpPr>
        <p:spPr bwMode="auto">
          <a:xfrm rot="0" flipH="0" flipV="0">
            <a:off x="6066702" y="4206591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073673767" name=""/>
          <p:cNvSpPr/>
          <p:nvPr/>
        </p:nvSpPr>
        <p:spPr bwMode="auto">
          <a:xfrm rot="3328700" flipH="0" flipV="1">
            <a:off x="5155592" y="3556199"/>
            <a:ext cx="1396044" cy="10354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0207127" name=""/>
          <p:cNvSpPr/>
          <p:nvPr/>
        </p:nvSpPr>
        <p:spPr bwMode="auto">
          <a:xfrm rot="0" flipH="0" flipV="0">
            <a:off x="6283192" y="2420546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737666554" name=""/>
          <p:cNvSpPr txBox="1"/>
          <p:nvPr/>
        </p:nvSpPr>
        <p:spPr bwMode="auto">
          <a:xfrm rot="0" flipH="0" flipV="0">
            <a:off x="1137405" y="3690329"/>
            <a:ext cx="1483663" cy="945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1- Eyad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2- 20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3- </a:t>
            </a: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4- CS</a:t>
            </a:r>
            <a:endParaRPr sz="1400"/>
          </a:p>
        </p:txBody>
      </p:sp>
      <p:sp>
        <p:nvSpPr>
          <p:cNvPr id="1261274403" name=""/>
          <p:cNvSpPr/>
          <p:nvPr/>
        </p:nvSpPr>
        <p:spPr bwMode="auto">
          <a:xfrm rot="0" flipH="0" flipV="0">
            <a:off x="1490036" y="3439823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30110383" name=""/>
          <p:cNvSpPr/>
          <p:nvPr/>
        </p:nvSpPr>
        <p:spPr bwMode="auto">
          <a:xfrm rot="0" flipH="0" flipV="0">
            <a:off x="3005265" y="3439824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3714709" name=""/>
          <p:cNvSpPr txBox="1"/>
          <p:nvPr/>
        </p:nvSpPr>
        <p:spPr bwMode="auto">
          <a:xfrm rot="0" flipH="0" flipV="0">
            <a:off x="2765565" y="3690329"/>
            <a:ext cx="1306466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1- Adel</a:t>
            </a:r>
            <a:endParaRPr/>
          </a:p>
          <a:p>
            <a:pPr>
              <a:defRPr/>
            </a:pPr>
            <a:r>
              <a:rPr/>
              <a:t>2- 19</a:t>
            </a:r>
            <a:endParaRPr/>
          </a:p>
          <a:p>
            <a:pPr>
              <a:defRPr/>
            </a:pPr>
            <a:r>
              <a:rPr/>
              <a:t>3- </a:t>
            </a:r>
            <a:r>
              <a:rPr/>
              <a:t>3</a:t>
            </a:r>
            <a:endParaRPr/>
          </a:p>
          <a:p>
            <a:pPr>
              <a:defRPr/>
            </a:pPr>
            <a:r>
              <a:rPr/>
              <a:t>4- SC</a:t>
            </a:r>
            <a:endParaRPr/>
          </a:p>
        </p:txBody>
      </p:sp>
      <p:sp>
        <p:nvSpPr>
          <p:cNvPr id="1870774152" name=""/>
          <p:cNvSpPr txBox="1"/>
          <p:nvPr/>
        </p:nvSpPr>
        <p:spPr bwMode="auto">
          <a:xfrm rot="0" flipH="0" flipV="0">
            <a:off x="245121" y="2646228"/>
            <a:ext cx="8361934" cy="7318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200" b="1" i="1">
                <a:solidFill>
                  <a:srgbClr val="FF0000"/>
                </a:solidFill>
                <a:highlight>
                  <a:srgbClr val="FFFF00"/>
                </a:highlight>
              </a:rPr>
              <a:t>Conflict, Fix it before </a:t>
            </a:r>
            <a:r>
              <a:rPr sz="4200" b="1" i="1">
                <a:solidFill>
                  <a:srgbClr val="FF0000"/>
                </a:solidFill>
                <a:highlight>
                  <a:srgbClr val="FFFF00"/>
                </a:highlight>
              </a:rPr>
              <a:t>continuing</a:t>
            </a:r>
            <a:endParaRPr sz="4200" b="1" i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27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6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11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301386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-US"/>
              <a:t>Recap</a:t>
            </a:r>
            <a:endParaRPr/>
          </a:p>
        </p:txBody>
      </p:sp>
      <p:sp>
        <p:nvSpPr>
          <p:cNvPr id="721851051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42902031" name=""/>
          <p:cNvSpPr/>
          <p:nvPr/>
        </p:nvSpPr>
        <p:spPr bwMode="auto">
          <a:xfrm rot="0" flipH="0" flipV="0">
            <a:off x="1307678" y="1592035"/>
            <a:ext cx="1197428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Working Dir</a:t>
            </a:r>
            <a:endParaRPr/>
          </a:p>
        </p:txBody>
      </p:sp>
      <p:sp>
        <p:nvSpPr>
          <p:cNvPr id="2084817008" name=""/>
          <p:cNvSpPr/>
          <p:nvPr/>
        </p:nvSpPr>
        <p:spPr bwMode="auto">
          <a:xfrm rot="0" flipH="0" flipV="0">
            <a:off x="1307678" y="2152648"/>
            <a:ext cx="1197427" cy="273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88480303" name=""/>
          <p:cNvSpPr/>
          <p:nvPr/>
        </p:nvSpPr>
        <p:spPr bwMode="auto">
          <a:xfrm rot="0" flipH="0" flipV="0">
            <a:off x="1457357" y="2696934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2</a:t>
            </a:r>
            <a:endParaRPr/>
          </a:p>
        </p:txBody>
      </p:sp>
      <p:sp>
        <p:nvSpPr>
          <p:cNvPr id="1324085453" name=""/>
          <p:cNvSpPr/>
          <p:nvPr/>
        </p:nvSpPr>
        <p:spPr bwMode="auto">
          <a:xfrm rot="0" flipH="0" flipV="0">
            <a:off x="1457357" y="3107869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3</a:t>
            </a:r>
            <a:endParaRPr/>
          </a:p>
        </p:txBody>
      </p:sp>
      <p:sp>
        <p:nvSpPr>
          <p:cNvPr id="1742263500" name=""/>
          <p:cNvSpPr/>
          <p:nvPr/>
        </p:nvSpPr>
        <p:spPr bwMode="auto">
          <a:xfrm rot="0" flipH="0" flipV="0">
            <a:off x="3229005" y="1592035"/>
            <a:ext cx="1197427" cy="408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Staging area</a:t>
            </a:r>
            <a:endParaRPr/>
          </a:p>
        </p:txBody>
      </p:sp>
      <p:sp>
        <p:nvSpPr>
          <p:cNvPr id="74700102" name=""/>
          <p:cNvSpPr/>
          <p:nvPr/>
        </p:nvSpPr>
        <p:spPr bwMode="auto">
          <a:xfrm rot="0" flipH="0" flipV="0">
            <a:off x="3229005" y="2152649"/>
            <a:ext cx="1197427" cy="2732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149037613" name=""/>
          <p:cNvSpPr/>
          <p:nvPr/>
        </p:nvSpPr>
        <p:spPr bwMode="auto">
          <a:xfrm rot="0" flipH="0" flipV="0">
            <a:off x="4932620" y="1592035"/>
            <a:ext cx="1197427" cy="408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Repository</a:t>
            </a:r>
            <a:endParaRPr/>
          </a:p>
        </p:txBody>
      </p:sp>
      <p:sp>
        <p:nvSpPr>
          <p:cNvPr id="791766753" name=""/>
          <p:cNvSpPr/>
          <p:nvPr/>
        </p:nvSpPr>
        <p:spPr bwMode="auto">
          <a:xfrm rot="0" flipH="0" flipV="0">
            <a:off x="4932620" y="2152649"/>
            <a:ext cx="1197427" cy="2732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433670555" name=""/>
          <p:cNvSpPr/>
          <p:nvPr/>
        </p:nvSpPr>
        <p:spPr bwMode="auto">
          <a:xfrm rot="0" flipH="0" flipV="0">
            <a:off x="5109512" y="2286000"/>
            <a:ext cx="843642" cy="25853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1</a:t>
            </a:r>
            <a:endParaRPr/>
          </a:p>
        </p:txBody>
      </p:sp>
      <p:sp>
        <p:nvSpPr>
          <p:cNvPr id="801187768" name=""/>
          <p:cNvSpPr txBox="1"/>
          <p:nvPr/>
        </p:nvSpPr>
        <p:spPr bwMode="auto">
          <a:xfrm rot="0" flipH="0" flipV="0">
            <a:off x="7594178" y="2136321"/>
            <a:ext cx="914400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9249113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57255" y="3619499"/>
            <a:ext cx="7509348" cy="1265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49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365313" name="Google Shape;1982;p112"/>
          <p:cNvSpPr/>
          <p:nvPr/>
        </p:nvSpPr>
        <p:spPr bwMode="auto">
          <a:xfrm flipH="0" flipV="0">
            <a:off x="-131058" y="1429506"/>
            <a:ext cx="6389397" cy="338110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275301834" name="Google Shape;2167;p126"/>
          <p:cNvSpPr txBox="1"/>
          <p:nvPr>
            <p:ph type="title" idx="3"/>
          </p:nvPr>
        </p:nvSpPr>
        <p:spPr bwMode="auto">
          <a:xfrm>
            <a:off x="623398" y="445023"/>
            <a:ext cx="7800598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2200" b="1" i="0" u="none" strike="noStrike" cap="none" spc="0">
                <a:solidFill>
                  <a:schemeClr val="accent1"/>
                </a:solidFill>
                <a:latin typeface="Gaegu"/>
                <a:ea typeface="Gaegu"/>
                <a:cs typeface="Gaegu"/>
              </a:rPr>
              <a:t>Three Way Merge With Conflict</a:t>
            </a:r>
            <a:endParaRPr sz="2200"/>
          </a:p>
        </p:txBody>
      </p:sp>
      <p:sp>
        <p:nvSpPr>
          <p:cNvPr id="303675221" name="Google Shape;2168;p126"/>
          <p:cNvSpPr/>
          <p:nvPr/>
        </p:nvSpPr>
        <p:spPr bwMode="auto">
          <a:xfrm>
            <a:off x="-190498" y="358693"/>
            <a:ext cx="8236848" cy="1428373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89270114" name=""/>
          <p:cNvSpPr/>
          <p:nvPr/>
        </p:nvSpPr>
        <p:spPr bwMode="auto">
          <a:xfrm rot="0" flipH="0" flipV="0">
            <a:off x="269194" y="2398540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249284225" name=""/>
          <p:cNvSpPr/>
          <p:nvPr/>
        </p:nvSpPr>
        <p:spPr bwMode="auto">
          <a:xfrm rot="0" flipH="0" flipV="0">
            <a:off x="1478637" y="2398540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2086298171" name=""/>
          <p:cNvSpPr/>
          <p:nvPr/>
        </p:nvSpPr>
        <p:spPr bwMode="auto">
          <a:xfrm rot="0" flipH="0" flipV="0">
            <a:off x="2699478" y="2398540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812575491" name=""/>
          <p:cNvSpPr/>
          <p:nvPr/>
        </p:nvSpPr>
        <p:spPr bwMode="auto">
          <a:xfrm rot="0" flipH="0" flipV="0">
            <a:off x="3880917" y="2408148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993192563" name=""/>
          <p:cNvSpPr/>
          <p:nvPr/>
        </p:nvSpPr>
        <p:spPr bwMode="auto">
          <a:xfrm rot="0" flipH="0" flipV="0">
            <a:off x="909104" y="2671194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753913" name=""/>
          <p:cNvSpPr/>
          <p:nvPr/>
        </p:nvSpPr>
        <p:spPr bwMode="auto">
          <a:xfrm rot="0" flipH="0" flipV="0">
            <a:off x="2105892" y="2671194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2773343" name=""/>
          <p:cNvSpPr/>
          <p:nvPr/>
        </p:nvSpPr>
        <p:spPr bwMode="auto">
          <a:xfrm rot="0" flipH="0" flipV="0">
            <a:off x="3326736" y="2661588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7542245" name=""/>
          <p:cNvSpPr/>
          <p:nvPr/>
        </p:nvSpPr>
        <p:spPr bwMode="auto">
          <a:xfrm rot="0" flipH="0" flipV="0">
            <a:off x="5260717" y="1853968"/>
            <a:ext cx="199156" cy="55417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153310" name=""/>
          <p:cNvSpPr/>
          <p:nvPr/>
        </p:nvSpPr>
        <p:spPr bwMode="auto">
          <a:xfrm rot="0" flipH="0" flipV="0">
            <a:off x="5046669" y="1561341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618331417" name=""/>
          <p:cNvSpPr/>
          <p:nvPr/>
        </p:nvSpPr>
        <p:spPr bwMode="auto">
          <a:xfrm rot="5399942" flipH="0" flipV="1">
            <a:off x="4621619" y="1376007"/>
            <a:ext cx="199156" cy="60878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403781" name=""/>
          <p:cNvSpPr/>
          <p:nvPr/>
        </p:nvSpPr>
        <p:spPr bwMode="auto">
          <a:xfrm rot="0" flipH="0" flipV="0">
            <a:off x="3736402" y="1561341"/>
            <a:ext cx="642934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956447866" name=""/>
          <p:cNvSpPr/>
          <p:nvPr/>
        </p:nvSpPr>
        <p:spPr bwMode="auto">
          <a:xfrm rot="0" flipH="0" flipV="0">
            <a:off x="3302856" y="4389540"/>
            <a:ext cx="935717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527793764" name=""/>
          <p:cNvSpPr/>
          <p:nvPr/>
        </p:nvSpPr>
        <p:spPr bwMode="auto">
          <a:xfrm rot="5399942" flipH="0" flipV="0">
            <a:off x="4464862" y="4224805"/>
            <a:ext cx="178590" cy="583404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23284" name=""/>
          <p:cNvSpPr/>
          <p:nvPr/>
        </p:nvSpPr>
        <p:spPr bwMode="auto">
          <a:xfrm rot="0" flipH="0" flipV="0">
            <a:off x="4508170" y="2673984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070078" name=""/>
          <p:cNvSpPr/>
          <p:nvPr/>
        </p:nvSpPr>
        <p:spPr bwMode="auto">
          <a:xfrm rot="0" flipH="0" flipV="0">
            <a:off x="4845861" y="4206591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26410696" name=""/>
          <p:cNvSpPr/>
          <p:nvPr/>
        </p:nvSpPr>
        <p:spPr bwMode="auto">
          <a:xfrm rot="3328700" flipH="0" flipV="1">
            <a:off x="3934750" y="3556199"/>
            <a:ext cx="1396044" cy="10354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7601371" name=""/>
          <p:cNvSpPr/>
          <p:nvPr/>
        </p:nvSpPr>
        <p:spPr bwMode="auto">
          <a:xfrm rot="0" flipH="0" flipV="0">
            <a:off x="5062350" y="2420546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330786825" name=""/>
          <p:cNvSpPr txBox="1"/>
          <p:nvPr/>
        </p:nvSpPr>
        <p:spPr bwMode="auto">
          <a:xfrm rot="0" flipH="0" flipV="0">
            <a:off x="-83435" y="3690329"/>
            <a:ext cx="1483663" cy="945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1- Eyad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2- 20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3- </a:t>
            </a: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4- CS</a:t>
            </a:r>
            <a:endParaRPr sz="1400"/>
          </a:p>
        </p:txBody>
      </p:sp>
      <p:sp>
        <p:nvSpPr>
          <p:cNvPr id="2139469146" name=""/>
          <p:cNvSpPr/>
          <p:nvPr/>
        </p:nvSpPr>
        <p:spPr bwMode="auto">
          <a:xfrm rot="0" flipH="0" flipV="0">
            <a:off x="269194" y="3439823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27208364" name=""/>
          <p:cNvSpPr/>
          <p:nvPr/>
        </p:nvSpPr>
        <p:spPr bwMode="auto">
          <a:xfrm rot="0" flipH="0" flipV="0">
            <a:off x="1784423" y="3439824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52157201" name=""/>
          <p:cNvSpPr txBox="1"/>
          <p:nvPr/>
        </p:nvSpPr>
        <p:spPr bwMode="auto">
          <a:xfrm rot="0" flipH="0" flipV="0">
            <a:off x="1544722" y="3690329"/>
            <a:ext cx="1306466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1- Adel</a:t>
            </a:r>
            <a:endParaRPr/>
          </a:p>
          <a:p>
            <a:pPr>
              <a:defRPr/>
            </a:pPr>
            <a:r>
              <a:rPr/>
              <a:t>2- 19</a:t>
            </a:r>
            <a:endParaRPr/>
          </a:p>
          <a:p>
            <a:pPr>
              <a:defRPr/>
            </a:pPr>
            <a:r>
              <a:rPr/>
              <a:t>3- </a:t>
            </a:r>
            <a:r>
              <a:rPr/>
              <a:t>3</a:t>
            </a:r>
            <a:endParaRPr/>
          </a:p>
          <a:p>
            <a:pPr>
              <a:defRPr/>
            </a:pPr>
            <a:r>
              <a:rPr/>
              <a:t>4- SC</a:t>
            </a:r>
            <a:endParaRPr/>
          </a:p>
        </p:txBody>
      </p:sp>
      <p:sp>
        <p:nvSpPr>
          <p:cNvPr id="202190567" name=""/>
          <p:cNvSpPr txBox="1"/>
          <p:nvPr/>
        </p:nvSpPr>
        <p:spPr bwMode="auto">
          <a:xfrm rot="0" flipH="0" flipV="0">
            <a:off x="6644720" y="1429506"/>
            <a:ext cx="1793289" cy="344459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&lt;&lt;&lt;&lt;&lt;&lt;</a:t>
            </a: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HEAD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Eyad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20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3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CS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=========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Adel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19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3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SC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&gt;&gt;&gt;&gt;&gt;</a:t>
            </a: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Test</a:t>
            </a:r>
            <a:endParaRPr sz="2000">
              <a:solidFill>
                <a:srgbClr val="84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46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78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20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5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40171" name="Google Shape;1982;p112"/>
          <p:cNvSpPr/>
          <p:nvPr/>
        </p:nvSpPr>
        <p:spPr bwMode="auto">
          <a:xfrm flipH="0" flipV="0">
            <a:off x="-131058" y="1429506"/>
            <a:ext cx="6389397" cy="338110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240357791" name="Google Shape;2167;p126"/>
          <p:cNvSpPr txBox="1"/>
          <p:nvPr>
            <p:ph type="title" idx="3"/>
          </p:nvPr>
        </p:nvSpPr>
        <p:spPr bwMode="auto">
          <a:xfrm>
            <a:off x="623398" y="445023"/>
            <a:ext cx="7800598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2200" b="1" i="0" u="none" strike="noStrike" cap="none" spc="0">
                <a:solidFill>
                  <a:schemeClr val="accent1"/>
                </a:solidFill>
                <a:latin typeface="Gaegu"/>
                <a:ea typeface="Gaegu"/>
                <a:cs typeface="Gaegu"/>
              </a:rPr>
              <a:t>Three Way Merge With Conflict</a:t>
            </a:r>
            <a:endParaRPr sz="2200"/>
          </a:p>
        </p:txBody>
      </p:sp>
      <p:sp>
        <p:nvSpPr>
          <p:cNvPr id="110917466" name="Google Shape;2168;p126"/>
          <p:cNvSpPr/>
          <p:nvPr/>
        </p:nvSpPr>
        <p:spPr bwMode="auto">
          <a:xfrm>
            <a:off x="-190498" y="358693"/>
            <a:ext cx="8236848" cy="1428373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07536442" name=""/>
          <p:cNvSpPr/>
          <p:nvPr/>
        </p:nvSpPr>
        <p:spPr bwMode="auto">
          <a:xfrm rot="0" flipH="0" flipV="0">
            <a:off x="269194" y="2398540"/>
            <a:ext cx="627253" cy="604021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942315569" name=""/>
          <p:cNvSpPr/>
          <p:nvPr/>
        </p:nvSpPr>
        <p:spPr bwMode="auto">
          <a:xfrm rot="0" flipH="0" flipV="0">
            <a:off x="1478637" y="2398540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143418712" name=""/>
          <p:cNvSpPr/>
          <p:nvPr/>
        </p:nvSpPr>
        <p:spPr bwMode="auto">
          <a:xfrm rot="0" flipH="0" flipV="0">
            <a:off x="2699478" y="2398540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598550028" name=""/>
          <p:cNvSpPr/>
          <p:nvPr/>
        </p:nvSpPr>
        <p:spPr bwMode="auto">
          <a:xfrm rot="0" flipH="0" flipV="0">
            <a:off x="3880917" y="2408148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186202259" name=""/>
          <p:cNvSpPr/>
          <p:nvPr/>
        </p:nvSpPr>
        <p:spPr bwMode="auto">
          <a:xfrm rot="0" flipH="0" flipV="0">
            <a:off x="909104" y="2671194"/>
            <a:ext cx="55417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72144" name=""/>
          <p:cNvSpPr/>
          <p:nvPr/>
        </p:nvSpPr>
        <p:spPr bwMode="auto">
          <a:xfrm rot="0" flipH="0" flipV="0">
            <a:off x="2105892" y="2671194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4242476" name=""/>
          <p:cNvSpPr/>
          <p:nvPr/>
        </p:nvSpPr>
        <p:spPr bwMode="auto">
          <a:xfrm rot="0" flipH="0" flipV="0">
            <a:off x="3326736" y="2661588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7957655" name=""/>
          <p:cNvSpPr/>
          <p:nvPr/>
        </p:nvSpPr>
        <p:spPr bwMode="auto">
          <a:xfrm rot="0" flipH="0" flipV="0">
            <a:off x="5260717" y="1853968"/>
            <a:ext cx="199156" cy="55417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861789" name=""/>
          <p:cNvSpPr/>
          <p:nvPr/>
        </p:nvSpPr>
        <p:spPr bwMode="auto">
          <a:xfrm rot="0" flipH="0" flipV="0">
            <a:off x="5046669" y="1561341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04459826" name=""/>
          <p:cNvSpPr/>
          <p:nvPr/>
        </p:nvSpPr>
        <p:spPr bwMode="auto">
          <a:xfrm rot="5399942" flipH="0" flipV="1">
            <a:off x="4621619" y="1376007"/>
            <a:ext cx="199156" cy="60878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9563554" name=""/>
          <p:cNvSpPr/>
          <p:nvPr/>
        </p:nvSpPr>
        <p:spPr bwMode="auto">
          <a:xfrm rot="0" flipH="0" flipV="0">
            <a:off x="3736402" y="1561341"/>
            <a:ext cx="642934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251179194" name=""/>
          <p:cNvSpPr/>
          <p:nvPr/>
        </p:nvSpPr>
        <p:spPr bwMode="auto">
          <a:xfrm rot="0" flipH="0" flipV="0">
            <a:off x="3302856" y="4389540"/>
            <a:ext cx="935717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92972005" name=""/>
          <p:cNvSpPr/>
          <p:nvPr/>
        </p:nvSpPr>
        <p:spPr bwMode="auto">
          <a:xfrm rot="5399942" flipH="0" flipV="0">
            <a:off x="4464862" y="4224805"/>
            <a:ext cx="178590" cy="583404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4563476" name=""/>
          <p:cNvSpPr/>
          <p:nvPr/>
        </p:nvSpPr>
        <p:spPr bwMode="auto">
          <a:xfrm rot="0" flipH="0" flipV="0">
            <a:off x="4508170" y="2673984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2224338" name=""/>
          <p:cNvSpPr/>
          <p:nvPr/>
        </p:nvSpPr>
        <p:spPr bwMode="auto">
          <a:xfrm rot="0" flipH="0" flipV="0">
            <a:off x="4845861" y="4206591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652167474" name=""/>
          <p:cNvSpPr/>
          <p:nvPr/>
        </p:nvSpPr>
        <p:spPr bwMode="auto">
          <a:xfrm rot="3328700" flipH="0" flipV="1">
            <a:off x="3934750" y="3556199"/>
            <a:ext cx="1396044" cy="10354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944024" name=""/>
          <p:cNvSpPr/>
          <p:nvPr/>
        </p:nvSpPr>
        <p:spPr bwMode="auto">
          <a:xfrm rot="0" flipH="0" flipV="0">
            <a:off x="5062350" y="2420546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028591543" name=""/>
          <p:cNvSpPr txBox="1"/>
          <p:nvPr/>
        </p:nvSpPr>
        <p:spPr bwMode="auto">
          <a:xfrm rot="0" flipH="0" flipV="0">
            <a:off x="-83435" y="3690329"/>
            <a:ext cx="1483663" cy="945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1- Eyad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2- 20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3- </a:t>
            </a: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</a:t>
            </a:r>
            <a:endParaRPr sz="1400"/>
          </a:p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4- CS</a:t>
            </a:r>
            <a:endParaRPr sz="1400"/>
          </a:p>
        </p:txBody>
      </p:sp>
      <p:sp>
        <p:nvSpPr>
          <p:cNvPr id="828938080" name=""/>
          <p:cNvSpPr/>
          <p:nvPr/>
        </p:nvSpPr>
        <p:spPr bwMode="auto">
          <a:xfrm rot="0" flipH="0" flipV="0">
            <a:off x="269194" y="3439823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94193162" name=""/>
          <p:cNvSpPr/>
          <p:nvPr/>
        </p:nvSpPr>
        <p:spPr bwMode="auto">
          <a:xfrm rot="0" flipH="0" flipV="0">
            <a:off x="1784423" y="3439824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242466950" name=""/>
          <p:cNvSpPr txBox="1"/>
          <p:nvPr/>
        </p:nvSpPr>
        <p:spPr bwMode="auto">
          <a:xfrm rot="0" flipH="0" flipV="0">
            <a:off x="1544722" y="3690329"/>
            <a:ext cx="1306466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1- Adel</a:t>
            </a:r>
            <a:endParaRPr/>
          </a:p>
          <a:p>
            <a:pPr>
              <a:defRPr/>
            </a:pPr>
            <a:r>
              <a:rPr/>
              <a:t>2- 19</a:t>
            </a:r>
            <a:endParaRPr/>
          </a:p>
          <a:p>
            <a:pPr>
              <a:defRPr/>
            </a:pPr>
            <a:r>
              <a:rPr/>
              <a:t>3- </a:t>
            </a:r>
            <a:r>
              <a:rPr/>
              <a:t>3</a:t>
            </a:r>
            <a:endParaRPr/>
          </a:p>
          <a:p>
            <a:pPr>
              <a:defRPr/>
            </a:pPr>
            <a:r>
              <a:rPr/>
              <a:t>4- SC</a:t>
            </a:r>
            <a:endParaRPr/>
          </a:p>
        </p:txBody>
      </p:sp>
      <p:sp>
        <p:nvSpPr>
          <p:cNvPr id="1068805189" name=""/>
          <p:cNvSpPr txBox="1"/>
          <p:nvPr/>
        </p:nvSpPr>
        <p:spPr bwMode="auto">
          <a:xfrm rot="0" flipH="0" flipV="0">
            <a:off x="6644720" y="1429506"/>
            <a:ext cx="1623125" cy="344459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Eyad’s Info: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Eyad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20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3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CS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Adel’s Info: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Adel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19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3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SC</a:t>
            </a:r>
            <a:endParaRPr lang="en-US" sz="2000" b="1" i="0" u="none" strike="noStrike" cap="none" spc="0">
              <a:solidFill>
                <a:schemeClr val="bg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7755869" name="Google Shape;2167;p126"/>
          <p:cNvSpPr txBox="1"/>
          <p:nvPr>
            <p:ph type="title" idx="3"/>
          </p:nvPr>
        </p:nvSpPr>
        <p:spPr bwMode="auto">
          <a:xfrm>
            <a:off x="623398" y="445023"/>
            <a:ext cx="7800598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2200" b="1" i="0" u="none" strike="noStrike" cap="none" spc="0">
                <a:solidFill>
                  <a:schemeClr val="accent1"/>
                </a:solidFill>
                <a:latin typeface="Gaegu"/>
                <a:ea typeface="Gaegu"/>
                <a:cs typeface="Gaegu"/>
              </a:rPr>
              <a:t>Three Way Merge With Conflict</a:t>
            </a:r>
            <a:endParaRPr sz="2200"/>
          </a:p>
        </p:txBody>
      </p:sp>
      <p:sp>
        <p:nvSpPr>
          <p:cNvPr id="1513794818" name="Google Shape;2168;p126"/>
          <p:cNvSpPr/>
          <p:nvPr/>
        </p:nvSpPr>
        <p:spPr bwMode="auto">
          <a:xfrm>
            <a:off x="-190498" y="358693"/>
            <a:ext cx="8236848" cy="1428373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7896356" name=""/>
          <p:cNvSpPr txBox="1"/>
          <p:nvPr/>
        </p:nvSpPr>
        <p:spPr bwMode="auto">
          <a:xfrm rot="0" flipH="0" flipV="0">
            <a:off x="6644720" y="1429506"/>
            <a:ext cx="1623125" cy="344459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0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Eyad’s Info:</a:t>
            </a: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r>
              <a:rPr sz="2000" b="1">
                <a:solidFill>
                  <a:schemeClr val="bg2"/>
                </a:solidFill>
              </a:rPr>
              <a:t>Eyad</a:t>
            </a: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r>
              <a:rPr sz="2000" b="1">
                <a:solidFill>
                  <a:schemeClr val="bg2"/>
                </a:solidFill>
              </a:rPr>
              <a:t>20</a:t>
            </a: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r>
              <a:rPr sz="2000" b="1">
                <a:solidFill>
                  <a:schemeClr val="bg2"/>
                </a:solidFill>
              </a:rPr>
              <a:t>3</a:t>
            </a: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r>
              <a:rPr sz="2000" b="1">
                <a:solidFill>
                  <a:schemeClr val="bg2"/>
                </a:solidFill>
              </a:rPr>
              <a:t>CS</a:t>
            </a: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r>
              <a:rPr sz="2000" b="1">
                <a:solidFill>
                  <a:schemeClr val="bg2"/>
                </a:solidFill>
              </a:rPr>
              <a:t>Adel’s Info:</a:t>
            </a: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r>
              <a:rPr sz="2000" b="1">
                <a:solidFill>
                  <a:schemeClr val="bg2"/>
                </a:solidFill>
              </a:rPr>
              <a:t>Adel</a:t>
            </a: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r>
              <a:rPr sz="2000" b="1">
                <a:solidFill>
                  <a:schemeClr val="bg2"/>
                </a:solidFill>
              </a:rPr>
              <a:t>19</a:t>
            </a: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r>
              <a:rPr sz="2000" b="1">
                <a:solidFill>
                  <a:schemeClr val="bg2"/>
                </a:solidFill>
              </a:rPr>
              <a:t>3</a:t>
            </a:r>
            <a:endParaRPr sz="2000" b="1">
              <a:solidFill>
                <a:schemeClr val="bg2"/>
              </a:solidFill>
            </a:endParaRPr>
          </a:p>
          <a:p>
            <a:pPr>
              <a:defRPr/>
            </a:pPr>
            <a:r>
              <a:rPr sz="2000" b="1">
                <a:solidFill>
                  <a:schemeClr val="bg2"/>
                </a:solidFill>
              </a:rPr>
              <a:t>SC</a:t>
            </a:r>
            <a:endParaRPr sz="2000" b="1">
              <a:solidFill>
                <a:schemeClr val="bg2"/>
              </a:solidFill>
            </a:endParaRPr>
          </a:p>
        </p:txBody>
      </p:sp>
      <p:sp>
        <p:nvSpPr>
          <p:cNvPr id="1936304047" name="Google Shape;1982;p112"/>
          <p:cNvSpPr/>
          <p:nvPr/>
        </p:nvSpPr>
        <p:spPr bwMode="auto">
          <a:xfrm flipH="0" flipV="0">
            <a:off x="-402014" y="1407641"/>
            <a:ext cx="6389397" cy="338110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20322873" name=""/>
          <p:cNvSpPr/>
          <p:nvPr/>
        </p:nvSpPr>
        <p:spPr bwMode="auto">
          <a:xfrm rot="0" flipH="0" flipV="0">
            <a:off x="659224" y="2398683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846654037" name=""/>
          <p:cNvSpPr/>
          <p:nvPr/>
        </p:nvSpPr>
        <p:spPr bwMode="auto">
          <a:xfrm rot="0" flipH="0" flipV="0">
            <a:off x="1880067" y="2398683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920694307" name=""/>
          <p:cNvSpPr/>
          <p:nvPr/>
        </p:nvSpPr>
        <p:spPr bwMode="auto">
          <a:xfrm rot="0" flipH="0" flipV="0">
            <a:off x="3061504" y="2408292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01451551" name=""/>
          <p:cNvSpPr/>
          <p:nvPr/>
        </p:nvSpPr>
        <p:spPr bwMode="auto">
          <a:xfrm rot="0" flipH="0" flipV="0">
            <a:off x="1286481" y="2671338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660447" name=""/>
          <p:cNvSpPr/>
          <p:nvPr/>
        </p:nvSpPr>
        <p:spPr bwMode="auto">
          <a:xfrm rot="0" flipH="0" flipV="0">
            <a:off x="2507324" y="2661730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424387" name=""/>
          <p:cNvSpPr/>
          <p:nvPr/>
        </p:nvSpPr>
        <p:spPr bwMode="auto">
          <a:xfrm rot="0" flipH="0" flipV="0">
            <a:off x="5558497" y="1873594"/>
            <a:ext cx="199156" cy="55417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969901" name=""/>
          <p:cNvSpPr/>
          <p:nvPr/>
        </p:nvSpPr>
        <p:spPr bwMode="auto">
          <a:xfrm rot="0" flipH="0" flipV="0">
            <a:off x="5344448" y="1580967"/>
            <a:ext cx="64293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70594342" name=""/>
          <p:cNvSpPr/>
          <p:nvPr/>
        </p:nvSpPr>
        <p:spPr bwMode="auto">
          <a:xfrm rot="5399942" flipH="0" flipV="1">
            <a:off x="4919400" y="1395633"/>
            <a:ext cx="199156" cy="60878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256311" name=""/>
          <p:cNvSpPr/>
          <p:nvPr/>
        </p:nvSpPr>
        <p:spPr bwMode="auto">
          <a:xfrm rot="0" flipH="0" flipV="0">
            <a:off x="4034183" y="1580967"/>
            <a:ext cx="642934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884279514" name=""/>
          <p:cNvSpPr/>
          <p:nvPr/>
        </p:nvSpPr>
        <p:spPr bwMode="auto">
          <a:xfrm rot="0" flipH="0" flipV="0">
            <a:off x="2483445" y="4389684"/>
            <a:ext cx="935717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Test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032073486" name=""/>
          <p:cNvSpPr/>
          <p:nvPr/>
        </p:nvSpPr>
        <p:spPr bwMode="auto">
          <a:xfrm rot="5399942" flipH="0" flipV="0">
            <a:off x="3645450" y="4224948"/>
            <a:ext cx="178590" cy="583404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594154" name=""/>
          <p:cNvSpPr/>
          <p:nvPr/>
        </p:nvSpPr>
        <p:spPr bwMode="auto">
          <a:xfrm rot="0" flipH="0" flipV="0">
            <a:off x="3688758" y="2674127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266349" name=""/>
          <p:cNvSpPr/>
          <p:nvPr/>
        </p:nvSpPr>
        <p:spPr bwMode="auto">
          <a:xfrm rot="0" flipH="0" flipV="0">
            <a:off x="4026450" y="4206734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291811746" name=""/>
          <p:cNvSpPr/>
          <p:nvPr/>
        </p:nvSpPr>
        <p:spPr bwMode="auto">
          <a:xfrm rot="3328700" flipH="0" flipV="1">
            <a:off x="3115338" y="3556342"/>
            <a:ext cx="1396044" cy="10354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9792392" name=""/>
          <p:cNvSpPr/>
          <p:nvPr/>
        </p:nvSpPr>
        <p:spPr bwMode="auto">
          <a:xfrm rot="0" flipH="0" flipV="0">
            <a:off x="4242938" y="2420689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893028102" name=""/>
          <p:cNvSpPr/>
          <p:nvPr/>
        </p:nvSpPr>
        <p:spPr bwMode="auto">
          <a:xfrm rot="18182105" flipH="0" flipV="1">
            <a:off x="4156092" y="3545339"/>
            <a:ext cx="1535643" cy="10354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381350" name=""/>
          <p:cNvSpPr/>
          <p:nvPr/>
        </p:nvSpPr>
        <p:spPr bwMode="auto">
          <a:xfrm rot="0" flipH="0" flipV="0">
            <a:off x="4831731" y="2683735"/>
            <a:ext cx="55417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15435" name=""/>
          <p:cNvSpPr/>
          <p:nvPr/>
        </p:nvSpPr>
        <p:spPr bwMode="auto">
          <a:xfrm rot="0" flipH="0" flipV="0">
            <a:off x="5323374" y="2420689"/>
            <a:ext cx="627252" cy="604020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C6</a:t>
            </a:r>
            <a:endParaRPr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190711" name="Google Shape;2207;p130"/>
          <p:cNvSpPr txBox="1"/>
          <p:nvPr>
            <p:ph type="title" idx="15"/>
          </p:nvPr>
        </p:nvSpPr>
        <p:spPr bwMode="auto"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Git Branch &lt;options&gt;: </a:t>
            </a:r>
            <a:endParaRPr sz="2400" b="0"/>
          </a:p>
        </p:txBody>
      </p:sp>
      <p:sp>
        <p:nvSpPr>
          <p:cNvPr id="350458119" name="Google Shape;2208;p130"/>
          <p:cNvSpPr txBox="1"/>
          <p:nvPr>
            <p:ph type="ctrTitle"/>
          </p:nvPr>
        </p:nvSpPr>
        <p:spPr bwMode="auto">
          <a:xfrm>
            <a:off x="1332587" y="144953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/>
              <a:t>-v</a:t>
            </a:r>
            <a:endParaRPr sz="2300"/>
          </a:p>
        </p:txBody>
      </p:sp>
      <p:sp>
        <p:nvSpPr>
          <p:cNvPr id="409659563" name="Google Shape;2209;p130"/>
          <p:cNvSpPr txBox="1"/>
          <p:nvPr>
            <p:ph type="subTitle" idx="1"/>
          </p:nvPr>
        </p:nvSpPr>
        <p:spPr bwMode="auto">
          <a:xfrm>
            <a:off x="1218426" y="1899358"/>
            <a:ext cx="2134800" cy="6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/>
              <a:t>view every commit that branch </a:t>
            </a:r>
            <a:r>
              <a:rPr lang="en" sz="1500"/>
              <a:t>points</a:t>
            </a:r>
            <a:r>
              <a:rPr lang="en" sz="1500"/>
              <a:t> to </a:t>
            </a:r>
            <a:endParaRPr sz="1500"/>
          </a:p>
        </p:txBody>
      </p:sp>
      <p:sp>
        <p:nvSpPr>
          <p:cNvPr id="71045797" name="Google Shape;2210;p130"/>
          <p:cNvSpPr txBox="1"/>
          <p:nvPr>
            <p:ph type="ctrTitle" idx="2"/>
          </p:nvPr>
        </p:nvSpPr>
        <p:spPr bwMode="auto">
          <a:xfrm>
            <a:off x="3467500" y="144953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/>
              <a:t>-d &lt;branch&gt;</a:t>
            </a:r>
            <a:endParaRPr sz="2300"/>
          </a:p>
        </p:txBody>
      </p:sp>
      <p:sp>
        <p:nvSpPr>
          <p:cNvPr id="656923668" name="Google Shape;2211;p130"/>
          <p:cNvSpPr txBox="1"/>
          <p:nvPr>
            <p:ph type="subTitle" idx="3"/>
          </p:nvPr>
        </p:nvSpPr>
        <p:spPr bwMode="auto">
          <a:xfrm>
            <a:off x="3353350" y="1899350"/>
            <a:ext cx="21348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/>
              <a:t>delete merged branch</a:t>
            </a:r>
            <a:endParaRPr sz="1500"/>
          </a:p>
        </p:txBody>
      </p:sp>
      <p:sp>
        <p:nvSpPr>
          <p:cNvPr id="265156441" name="Google Shape;2212;p130"/>
          <p:cNvSpPr txBox="1"/>
          <p:nvPr>
            <p:ph type="ctrTitle" idx="4"/>
          </p:nvPr>
        </p:nvSpPr>
        <p:spPr bwMode="auto">
          <a:xfrm>
            <a:off x="5770299" y="144953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/>
              <a:t>-D &lt;branch&gt;</a:t>
            </a:r>
            <a:endParaRPr sz="2300"/>
          </a:p>
        </p:txBody>
      </p:sp>
      <p:sp>
        <p:nvSpPr>
          <p:cNvPr id="267096724" name="Google Shape;2213;p130"/>
          <p:cNvSpPr txBox="1"/>
          <p:nvPr>
            <p:ph type="subTitle" idx="5"/>
          </p:nvPr>
        </p:nvSpPr>
        <p:spPr bwMode="auto">
          <a:xfrm>
            <a:off x="5728925" y="1899350"/>
            <a:ext cx="20307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/>
              <a:t>delete not merged branch</a:t>
            </a:r>
            <a:endParaRPr sz="1500"/>
          </a:p>
        </p:txBody>
      </p:sp>
      <p:sp>
        <p:nvSpPr>
          <p:cNvPr id="1111398337" name="Google Shape;2214;p130"/>
          <p:cNvSpPr txBox="1"/>
          <p:nvPr>
            <p:ph type="ctrTitle" idx="6"/>
          </p:nvPr>
        </p:nvSpPr>
        <p:spPr bwMode="auto">
          <a:xfrm>
            <a:off x="2310837" y="267383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/>
              <a:t>--merged</a:t>
            </a:r>
            <a:endParaRPr sz="2300"/>
          </a:p>
        </p:txBody>
      </p:sp>
      <p:sp>
        <p:nvSpPr>
          <p:cNvPr id="408036331" name="Google Shape;2215;p130"/>
          <p:cNvSpPr txBox="1"/>
          <p:nvPr>
            <p:ph type="subTitle" idx="7"/>
          </p:nvPr>
        </p:nvSpPr>
        <p:spPr bwMode="auto">
          <a:xfrm>
            <a:off x="2196675" y="3196475"/>
            <a:ext cx="21348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/>
              <a:t>view branched that have merged with current branch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1851740356" name="Google Shape;2216;p130"/>
          <p:cNvSpPr txBox="1"/>
          <p:nvPr>
            <p:ph type="ctrTitle" idx="8"/>
          </p:nvPr>
        </p:nvSpPr>
        <p:spPr bwMode="auto">
          <a:xfrm>
            <a:off x="4478675" y="267383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/>
              <a:t> --</a:t>
            </a:r>
            <a:r>
              <a:rPr lang="en" sz="2300"/>
              <a:t>no-merged</a:t>
            </a:r>
            <a:endParaRPr sz="2300"/>
          </a:p>
        </p:txBody>
      </p:sp>
      <p:sp>
        <p:nvSpPr>
          <p:cNvPr id="1901658026" name="Google Shape;2217;p130"/>
          <p:cNvSpPr txBox="1"/>
          <p:nvPr>
            <p:ph type="subTitle" idx="9"/>
          </p:nvPr>
        </p:nvSpPr>
        <p:spPr bwMode="auto">
          <a:xfrm>
            <a:off x="4343825" y="3196475"/>
            <a:ext cx="21762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/>
              <a:t>view branched that have not merged with current branch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698700902" name="Google Shape;2218;p130"/>
          <p:cNvSpPr txBox="1"/>
          <p:nvPr/>
        </p:nvSpPr>
        <p:spPr bwMode="auto">
          <a:xfrm>
            <a:off x="660225" y="941400"/>
            <a:ext cx="50583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dk2"/>
                </a:solidFill>
                <a:latin typeface="Gaegu"/>
                <a:ea typeface="Gaegu"/>
                <a:cs typeface="Gaegu"/>
              </a:rPr>
              <a:t>I</a:t>
            </a:r>
            <a:r>
              <a:rPr lang="en" sz="2400">
                <a:solidFill>
                  <a:schemeClr val="dk2"/>
                </a:solidFill>
                <a:latin typeface="Gaegu"/>
                <a:ea typeface="Gaegu"/>
                <a:cs typeface="Gaegu"/>
              </a:rPr>
              <a:t>t can be used to view branches</a:t>
            </a:r>
            <a:endParaRPr sz="2400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45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92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5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9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3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03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65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1803843" name="Google Shape;709;p39"/>
          <p:cNvSpPr txBox="1"/>
          <p:nvPr>
            <p:ph type="title" idx="15"/>
          </p:nvPr>
        </p:nvSpPr>
        <p:spPr bwMode="auto">
          <a:xfrm>
            <a:off x="660224" y="382674"/>
            <a:ext cx="7763699" cy="5726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/>
              <a:t>Practice</a:t>
            </a:r>
            <a:endParaRPr/>
          </a:p>
        </p:txBody>
      </p:sp>
      <p:sp>
        <p:nvSpPr>
          <p:cNvPr id="825262747" name=""/>
          <p:cNvSpPr/>
          <p:nvPr/>
        </p:nvSpPr>
        <p:spPr bwMode="auto">
          <a:xfrm rot="0" flipH="0" flipV="0">
            <a:off x="905153" y="1240788"/>
            <a:ext cx="1351658" cy="555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0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876067039" name=""/>
          <p:cNvSpPr txBox="1"/>
          <p:nvPr/>
        </p:nvSpPr>
        <p:spPr bwMode="auto">
          <a:xfrm rot="0" flipH="0" flipV="0">
            <a:off x="1097569" y="2177142"/>
            <a:ext cx="966826" cy="1158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solidFill>
                  <a:schemeClr val="bg2"/>
                </a:solidFill>
              </a:rPr>
              <a:t>int add(){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}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int sub(){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}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241117348" name=""/>
          <p:cNvSpPr/>
          <p:nvPr/>
        </p:nvSpPr>
        <p:spPr bwMode="auto">
          <a:xfrm rot="0" flipH="0" flipV="0">
            <a:off x="2933436" y="1240788"/>
            <a:ext cx="1351658" cy="555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000">
                <a:solidFill>
                  <a:schemeClr val="bg2"/>
                </a:solidFill>
              </a:rPr>
              <a:t>Add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73610684" name=""/>
          <p:cNvSpPr txBox="1"/>
          <p:nvPr/>
        </p:nvSpPr>
        <p:spPr bwMode="auto">
          <a:xfrm rot="0" flipH="0" flipV="0">
            <a:off x="2886107" y="2177142"/>
            <a:ext cx="1387855" cy="1371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solidFill>
                  <a:schemeClr val="bg2"/>
                </a:solidFill>
              </a:rPr>
              <a:t>int add(){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   return 1 + 2</a:t>
            </a:r>
            <a:r>
              <a:rPr b="1">
                <a:solidFill>
                  <a:schemeClr val="bg2"/>
                </a:solidFill>
              </a:rPr>
              <a:t>;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}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int sub(){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}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158184692" name=""/>
          <p:cNvSpPr/>
          <p:nvPr/>
        </p:nvSpPr>
        <p:spPr bwMode="auto">
          <a:xfrm rot="0" flipH="0" flipV="0">
            <a:off x="4895586" y="1240788"/>
            <a:ext cx="1351658" cy="555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000">
                <a:solidFill>
                  <a:schemeClr val="bg2"/>
                </a:solidFill>
              </a:rPr>
              <a:t>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869941415" name=""/>
          <p:cNvSpPr txBox="1"/>
          <p:nvPr/>
        </p:nvSpPr>
        <p:spPr bwMode="auto">
          <a:xfrm rot="0" flipH="0" flipV="0">
            <a:off x="4860957" y="2177142"/>
            <a:ext cx="1423436" cy="1371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solidFill>
                  <a:schemeClr val="bg2"/>
                </a:solidFill>
              </a:rPr>
              <a:t>int add(){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}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int sub(){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lang="en-US" sz="14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   return 2 - 1</a:t>
            </a:r>
            <a:r>
              <a:rPr lang="en-US" sz="14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;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}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67311587" name=""/>
          <p:cNvSpPr/>
          <p:nvPr/>
        </p:nvSpPr>
        <p:spPr bwMode="auto">
          <a:xfrm rot="0" flipH="0" flipV="0">
            <a:off x="6968250" y="1240788"/>
            <a:ext cx="1419246" cy="555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000">
                <a:solidFill>
                  <a:schemeClr val="bg2"/>
                </a:solidFill>
              </a:rPr>
              <a:t>Better 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856381899" name=""/>
          <p:cNvSpPr txBox="1"/>
          <p:nvPr/>
        </p:nvSpPr>
        <p:spPr bwMode="auto">
          <a:xfrm rot="0" flipH="0" flipV="0">
            <a:off x="6810860" y="2177142"/>
            <a:ext cx="1801973" cy="1371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solidFill>
                  <a:schemeClr val="bg2"/>
                </a:solidFill>
              </a:rPr>
              <a:t>int add(){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}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int sub(int a, int b){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lang="en-US" sz="14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   return a - b</a:t>
            </a:r>
            <a:r>
              <a:rPr lang="en-US" sz="1400" b="1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;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}</a:t>
            </a:r>
            <a:endParaRPr b="1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26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06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1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1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8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94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31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38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01476" name="Google Shape;709;p39"/>
          <p:cNvSpPr txBox="1"/>
          <p:nvPr>
            <p:ph type="title" idx="15"/>
          </p:nvPr>
        </p:nvSpPr>
        <p:spPr bwMode="auto">
          <a:xfrm>
            <a:off x="660224" y="382674"/>
            <a:ext cx="7763699" cy="5726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/>
              <a:t>Practice</a:t>
            </a:r>
            <a:endParaRPr/>
          </a:p>
        </p:txBody>
      </p:sp>
      <p:sp>
        <p:nvSpPr>
          <p:cNvPr id="172471667" name="Google Shape;1982;p112"/>
          <p:cNvSpPr/>
          <p:nvPr/>
        </p:nvSpPr>
        <p:spPr bwMode="auto">
          <a:xfrm flipH="0" flipV="0">
            <a:off x="1190183" y="1381075"/>
            <a:ext cx="6389397" cy="3381106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357357583" name=""/>
          <p:cNvSpPr/>
          <p:nvPr/>
        </p:nvSpPr>
        <p:spPr bwMode="auto">
          <a:xfrm rot="0" flipH="0" flipV="0">
            <a:off x="1697243" y="3198570"/>
            <a:ext cx="627251" cy="604019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710494787" name=""/>
          <p:cNvSpPr/>
          <p:nvPr/>
        </p:nvSpPr>
        <p:spPr bwMode="auto">
          <a:xfrm rot="0" flipH="0" flipV="0">
            <a:off x="1895615" y="2644392"/>
            <a:ext cx="199155" cy="5541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1000078" name=""/>
          <p:cNvSpPr/>
          <p:nvPr/>
        </p:nvSpPr>
        <p:spPr bwMode="auto">
          <a:xfrm rot="0" flipH="0" flipV="0">
            <a:off x="1681566" y="2351765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683571879" name=""/>
          <p:cNvSpPr/>
          <p:nvPr/>
        </p:nvSpPr>
        <p:spPr bwMode="auto">
          <a:xfrm rot="5399909" flipH="0" flipV="1">
            <a:off x="1256518" y="2166431"/>
            <a:ext cx="199155" cy="60878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879358" name=""/>
          <p:cNvSpPr/>
          <p:nvPr/>
        </p:nvSpPr>
        <p:spPr bwMode="auto">
          <a:xfrm rot="0" flipH="0" flipV="0">
            <a:off x="371301" y="2351765"/>
            <a:ext cx="642933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488234183" name=""/>
          <p:cNvSpPr/>
          <p:nvPr/>
        </p:nvSpPr>
        <p:spPr bwMode="auto">
          <a:xfrm rot="0" flipH="0" flipV="0">
            <a:off x="1526332" y="1638042"/>
            <a:ext cx="984755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Better 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637648234" name=""/>
          <p:cNvSpPr/>
          <p:nvPr/>
        </p:nvSpPr>
        <p:spPr bwMode="auto">
          <a:xfrm rot="0" flipH="0" flipV="0">
            <a:off x="1697243" y="1876164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621428889" name=""/>
          <p:cNvSpPr/>
          <p:nvPr/>
        </p:nvSpPr>
        <p:spPr bwMode="auto">
          <a:xfrm rot="0" flipH="0" flipV="0">
            <a:off x="1689402" y="2113643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Add</a:t>
            </a:r>
            <a:endParaRPr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42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64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23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4365018" name="Google Shape;709;p39"/>
          <p:cNvSpPr txBox="1"/>
          <p:nvPr>
            <p:ph type="title" idx="15"/>
          </p:nvPr>
        </p:nvSpPr>
        <p:spPr bwMode="auto">
          <a:xfrm>
            <a:off x="660224" y="382674"/>
            <a:ext cx="7763699" cy="5726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/>
              <a:t>Practice</a:t>
            </a:r>
            <a:endParaRPr/>
          </a:p>
        </p:txBody>
      </p:sp>
      <p:sp>
        <p:nvSpPr>
          <p:cNvPr id="1170390743" name="Google Shape;1982;p112"/>
          <p:cNvSpPr/>
          <p:nvPr/>
        </p:nvSpPr>
        <p:spPr bwMode="auto">
          <a:xfrm flipH="0" flipV="0">
            <a:off x="300749" y="955374"/>
            <a:ext cx="7278831" cy="402483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46858949" name=""/>
          <p:cNvSpPr/>
          <p:nvPr/>
        </p:nvSpPr>
        <p:spPr bwMode="auto">
          <a:xfrm rot="0" flipH="0" flipV="0">
            <a:off x="1697243" y="3198570"/>
            <a:ext cx="627251" cy="604019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734798847" name=""/>
          <p:cNvSpPr/>
          <p:nvPr/>
        </p:nvSpPr>
        <p:spPr bwMode="auto">
          <a:xfrm rot="0" flipH="0" flipV="0">
            <a:off x="1895615" y="2644392"/>
            <a:ext cx="199155" cy="5541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3123785" name=""/>
          <p:cNvSpPr/>
          <p:nvPr/>
        </p:nvSpPr>
        <p:spPr bwMode="auto">
          <a:xfrm rot="0" flipH="0" flipV="0">
            <a:off x="1681566" y="2351765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226571911" name=""/>
          <p:cNvSpPr/>
          <p:nvPr/>
        </p:nvSpPr>
        <p:spPr bwMode="auto">
          <a:xfrm rot="5399909" flipH="0" flipV="1">
            <a:off x="1256518" y="2166431"/>
            <a:ext cx="199155" cy="60878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6703013" name=""/>
          <p:cNvSpPr/>
          <p:nvPr/>
        </p:nvSpPr>
        <p:spPr bwMode="auto">
          <a:xfrm rot="0" flipH="0" flipV="0">
            <a:off x="371301" y="2351765"/>
            <a:ext cx="642933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739646745" name=""/>
          <p:cNvSpPr/>
          <p:nvPr/>
        </p:nvSpPr>
        <p:spPr bwMode="auto">
          <a:xfrm rot="0" flipH="0" flipV="0">
            <a:off x="4043346" y="3732839"/>
            <a:ext cx="199155" cy="5541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810911743" name=""/>
          <p:cNvSpPr/>
          <p:nvPr/>
        </p:nvSpPr>
        <p:spPr bwMode="auto">
          <a:xfrm rot="0" flipH="0" flipV="0">
            <a:off x="3594810" y="3732839"/>
            <a:ext cx="984755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Better 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729945144" name=""/>
          <p:cNvSpPr/>
          <p:nvPr/>
        </p:nvSpPr>
        <p:spPr bwMode="auto">
          <a:xfrm rot="0" flipH="0" flipV="0">
            <a:off x="4356972" y="1019976"/>
            <a:ext cx="199155" cy="5541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0527429" name=""/>
          <p:cNvSpPr/>
          <p:nvPr/>
        </p:nvSpPr>
        <p:spPr bwMode="auto">
          <a:xfrm rot="0" flipH="0" flipV="0">
            <a:off x="4135083" y="1019976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679511502" name=""/>
          <p:cNvSpPr/>
          <p:nvPr/>
        </p:nvSpPr>
        <p:spPr bwMode="auto">
          <a:xfrm rot="0" flipH="0" flipV="0">
            <a:off x="4579566" y="2371253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Add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636247781" name=""/>
          <p:cNvSpPr/>
          <p:nvPr/>
        </p:nvSpPr>
        <p:spPr bwMode="auto">
          <a:xfrm rot="0" flipH="0" flipV="0">
            <a:off x="2340177" y="3461614"/>
            <a:ext cx="2255070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1116960" name=""/>
          <p:cNvSpPr/>
          <p:nvPr/>
        </p:nvSpPr>
        <p:spPr bwMode="auto">
          <a:xfrm rot="0" flipH="0" flipV="0">
            <a:off x="4595248" y="3198570"/>
            <a:ext cx="627251" cy="604019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698291607" name=""/>
          <p:cNvSpPr/>
          <p:nvPr/>
        </p:nvSpPr>
        <p:spPr bwMode="auto">
          <a:xfrm rot="0" flipH="0" flipV="0">
            <a:off x="4809296" y="2644403"/>
            <a:ext cx="199155" cy="5541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758068" name=""/>
          <p:cNvSpPr/>
          <p:nvPr/>
        </p:nvSpPr>
        <p:spPr bwMode="auto">
          <a:xfrm rot="19628537" flipH="0" flipV="0">
            <a:off x="2073690" y="2550921"/>
            <a:ext cx="225506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1977037" name=""/>
          <p:cNvSpPr/>
          <p:nvPr/>
        </p:nvSpPr>
        <p:spPr bwMode="auto">
          <a:xfrm rot="0" flipH="0" flipV="0">
            <a:off x="4117492" y="1574154"/>
            <a:ext cx="627251" cy="604019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648687612" name=""/>
          <p:cNvSpPr/>
          <p:nvPr/>
        </p:nvSpPr>
        <p:spPr bwMode="auto">
          <a:xfrm rot="1689823" flipH="0" flipV="0">
            <a:off x="2209390" y="4248051"/>
            <a:ext cx="225506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344936" name=""/>
          <p:cNvSpPr/>
          <p:nvPr/>
        </p:nvSpPr>
        <p:spPr bwMode="auto">
          <a:xfrm rot="0" flipH="0" flipV="0">
            <a:off x="3829298" y="4274467"/>
            <a:ext cx="627251" cy="604019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 sz="120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8530111" name="Google Shape;709;p39"/>
          <p:cNvSpPr txBox="1"/>
          <p:nvPr>
            <p:ph type="title" idx="15"/>
          </p:nvPr>
        </p:nvSpPr>
        <p:spPr bwMode="auto">
          <a:xfrm>
            <a:off x="660223" y="382673"/>
            <a:ext cx="7763698" cy="5726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/>
              <a:t>Practice</a:t>
            </a:r>
            <a:endParaRPr/>
          </a:p>
        </p:txBody>
      </p:sp>
      <p:sp>
        <p:nvSpPr>
          <p:cNvPr id="1917112390" name="Google Shape;1982;p112"/>
          <p:cNvSpPr/>
          <p:nvPr/>
        </p:nvSpPr>
        <p:spPr bwMode="auto">
          <a:xfrm flipH="0" flipV="0">
            <a:off x="300748" y="941387"/>
            <a:ext cx="7278831" cy="402483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55873348" name=""/>
          <p:cNvSpPr/>
          <p:nvPr/>
        </p:nvSpPr>
        <p:spPr bwMode="auto">
          <a:xfrm rot="0" flipH="0" flipV="0">
            <a:off x="1697242" y="3198569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243641287" name=""/>
          <p:cNvSpPr/>
          <p:nvPr/>
        </p:nvSpPr>
        <p:spPr bwMode="auto">
          <a:xfrm rot="0" flipH="0" flipV="0">
            <a:off x="4579565" y="2158682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58996110" name=""/>
          <p:cNvSpPr/>
          <p:nvPr/>
        </p:nvSpPr>
        <p:spPr bwMode="auto">
          <a:xfrm rot="5399875" flipH="0" flipV="0">
            <a:off x="5509826" y="1931485"/>
            <a:ext cx="199154" cy="68039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7166385" name=""/>
          <p:cNvSpPr/>
          <p:nvPr/>
        </p:nvSpPr>
        <p:spPr bwMode="auto">
          <a:xfrm rot="0" flipH="1" flipV="0">
            <a:off x="5949600" y="2133130"/>
            <a:ext cx="718558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082340985" name=""/>
          <p:cNvSpPr/>
          <p:nvPr/>
        </p:nvSpPr>
        <p:spPr bwMode="auto">
          <a:xfrm rot="0" flipH="0" flipV="0">
            <a:off x="4043345" y="3732838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292179821" name=""/>
          <p:cNvSpPr/>
          <p:nvPr/>
        </p:nvSpPr>
        <p:spPr bwMode="auto">
          <a:xfrm rot="0" flipH="0" flipV="0">
            <a:off x="3594809" y="3732838"/>
            <a:ext cx="98475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Better 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34077661" name=""/>
          <p:cNvSpPr/>
          <p:nvPr/>
        </p:nvSpPr>
        <p:spPr bwMode="auto">
          <a:xfrm rot="0" flipH="0" flipV="0">
            <a:off x="4356972" y="1019975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386270" name=""/>
          <p:cNvSpPr/>
          <p:nvPr/>
        </p:nvSpPr>
        <p:spPr bwMode="auto">
          <a:xfrm rot="0" flipH="0" flipV="0">
            <a:off x="4135082" y="1019975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891169731" name=""/>
          <p:cNvSpPr/>
          <p:nvPr/>
        </p:nvSpPr>
        <p:spPr bwMode="auto">
          <a:xfrm rot="0" flipH="0" flipV="0">
            <a:off x="4579565" y="2371252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Add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970590042" name=""/>
          <p:cNvSpPr/>
          <p:nvPr/>
        </p:nvSpPr>
        <p:spPr bwMode="auto">
          <a:xfrm rot="0" flipH="0" flipV="0">
            <a:off x="2340176" y="3461613"/>
            <a:ext cx="225506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730838" name=""/>
          <p:cNvSpPr/>
          <p:nvPr/>
        </p:nvSpPr>
        <p:spPr bwMode="auto">
          <a:xfrm rot="0" flipH="0" flipV="0">
            <a:off x="4595247" y="3198569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831871530" name=""/>
          <p:cNvSpPr/>
          <p:nvPr/>
        </p:nvSpPr>
        <p:spPr bwMode="auto">
          <a:xfrm rot="0" flipH="0" flipV="0">
            <a:off x="4809295" y="2644402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7563887" name=""/>
          <p:cNvSpPr/>
          <p:nvPr/>
        </p:nvSpPr>
        <p:spPr bwMode="auto">
          <a:xfrm rot="19628502" flipH="0" flipV="0">
            <a:off x="2073690" y="2550920"/>
            <a:ext cx="225506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3476590" name=""/>
          <p:cNvSpPr/>
          <p:nvPr/>
        </p:nvSpPr>
        <p:spPr bwMode="auto">
          <a:xfrm rot="0" flipH="0" flipV="0">
            <a:off x="4117491" y="1574154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513579868" name=""/>
          <p:cNvSpPr/>
          <p:nvPr/>
        </p:nvSpPr>
        <p:spPr bwMode="auto">
          <a:xfrm rot="1689790" flipH="0" flipV="0">
            <a:off x="2209389" y="4248050"/>
            <a:ext cx="225506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558190" name=""/>
          <p:cNvSpPr/>
          <p:nvPr/>
        </p:nvSpPr>
        <p:spPr bwMode="auto">
          <a:xfrm rot="0" flipH="0" flipV="0">
            <a:off x="3829297" y="4274466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 sz="120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442323" name="Google Shape;709;p39"/>
          <p:cNvSpPr txBox="1"/>
          <p:nvPr>
            <p:ph type="title" idx="15"/>
          </p:nvPr>
        </p:nvSpPr>
        <p:spPr bwMode="auto">
          <a:xfrm>
            <a:off x="660223" y="382673"/>
            <a:ext cx="7763698" cy="5726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/>
              <a:t>Practice</a:t>
            </a:r>
            <a:endParaRPr/>
          </a:p>
        </p:txBody>
      </p:sp>
      <p:sp>
        <p:nvSpPr>
          <p:cNvPr id="310169435" name="Google Shape;1982;p112"/>
          <p:cNvSpPr/>
          <p:nvPr/>
        </p:nvSpPr>
        <p:spPr bwMode="auto">
          <a:xfrm flipH="0" flipV="0">
            <a:off x="300748" y="941387"/>
            <a:ext cx="7278831" cy="402483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561518904" name=""/>
          <p:cNvSpPr/>
          <p:nvPr/>
        </p:nvSpPr>
        <p:spPr bwMode="auto">
          <a:xfrm rot="0" flipH="0" flipV="0">
            <a:off x="283601" y="3212002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892732932" name=""/>
          <p:cNvSpPr/>
          <p:nvPr/>
        </p:nvSpPr>
        <p:spPr bwMode="auto">
          <a:xfrm rot="0" flipH="0" flipV="0">
            <a:off x="4822426" y="1867813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077189085" name=""/>
          <p:cNvSpPr/>
          <p:nvPr/>
        </p:nvSpPr>
        <p:spPr bwMode="auto">
          <a:xfrm rot="5399875" flipH="0" flipV="0">
            <a:off x="5690296" y="1627201"/>
            <a:ext cx="199154" cy="6803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962055" name=""/>
          <p:cNvSpPr/>
          <p:nvPr/>
        </p:nvSpPr>
        <p:spPr bwMode="auto">
          <a:xfrm rot="0" flipH="1" flipV="0">
            <a:off x="6130070" y="1828846"/>
            <a:ext cx="718558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715718307" name=""/>
          <p:cNvSpPr/>
          <p:nvPr/>
        </p:nvSpPr>
        <p:spPr bwMode="auto">
          <a:xfrm rot="0" flipH="0" flipV="0">
            <a:off x="2629704" y="3746271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91149596" name=""/>
          <p:cNvSpPr/>
          <p:nvPr/>
        </p:nvSpPr>
        <p:spPr bwMode="auto">
          <a:xfrm rot="0" flipH="0" flipV="0">
            <a:off x="2181168" y="3746271"/>
            <a:ext cx="98475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Better 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49415673" name=""/>
          <p:cNvSpPr/>
          <p:nvPr/>
        </p:nvSpPr>
        <p:spPr bwMode="auto">
          <a:xfrm rot="0" flipH="0" flipV="0">
            <a:off x="3165923" y="2365197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Add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78845396" name=""/>
          <p:cNvSpPr/>
          <p:nvPr/>
        </p:nvSpPr>
        <p:spPr bwMode="auto">
          <a:xfrm rot="0" flipH="0" flipV="0">
            <a:off x="926535" y="3475046"/>
            <a:ext cx="225506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6478843" name=""/>
          <p:cNvSpPr/>
          <p:nvPr/>
        </p:nvSpPr>
        <p:spPr bwMode="auto">
          <a:xfrm rot="0" flipH="0" flipV="0">
            <a:off x="4830267" y="2657835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853238610" name=""/>
          <p:cNvSpPr/>
          <p:nvPr/>
        </p:nvSpPr>
        <p:spPr bwMode="auto">
          <a:xfrm rot="0" flipH="0" flipV="0">
            <a:off x="3395653" y="2638347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962920" name=""/>
          <p:cNvSpPr/>
          <p:nvPr/>
        </p:nvSpPr>
        <p:spPr bwMode="auto">
          <a:xfrm rot="19628502" flipH="0" flipV="0">
            <a:off x="660048" y="2564353"/>
            <a:ext cx="225506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768370" name=""/>
          <p:cNvSpPr/>
          <p:nvPr/>
        </p:nvSpPr>
        <p:spPr bwMode="auto">
          <a:xfrm rot="0" flipH="0" flipV="0">
            <a:off x="2703850" y="1587586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249135179" name=""/>
          <p:cNvSpPr/>
          <p:nvPr/>
        </p:nvSpPr>
        <p:spPr bwMode="auto">
          <a:xfrm rot="1689790" flipH="0" flipV="0">
            <a:off x="795748" y="4261483"/>
            <a:ext cx="225506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2932437" name=""/>
          <p:cNvSpPr/>
          <p:nvPr/>
        </p:nvSpPr>
        <p:spPr bwMode="auto">
          <a:xfrm rot="0" flipH="0" flipV="0">
            <a:off x="2415656" y="4287899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924141496" name=""/>
          <p:cNvSpPr/>
          <p:nvPr/>
        </p:nvSpPr>
        <p:spPr bwMode="auto">
          <a:xfrm rot="20557966" flipH="0" flipV="0">
            <a:off x="3773018" y="3170686"/>
            <a:ext cx="1061983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0022626" name=""/>
          <p:cNvSpPr/>
          <p:nvPr/>
        </p:nvSpPr>
        <p:spPr bwMode="auto">
          <a:xfrm rot="0" flipH="0" flipV="0">
            <a:off x="3181605" y="3192524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2071566888" name=""/>
          <p:cNvSpPr/>
          <p:nvPr/>
        </p:nvSpPr>
        <p:spPr bwMode="auto">
          <a:xfrm rot="1980245" flipH="0" flipV="0">
            <a:off x="3186882" y="2286991"/>
            <a:ext cx="1802175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98226" name=""/>
          <p:cNvSpPr/>
          <p:nvPr/>
        </p:nvSpPr>
        <p:spPr bwMode="auto">
          <a:xfrm rot="0" flipH="0" flipV="0">
            <a:off x="5036474" y="2103658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036388" name=""/>
          <p:cNvSpPr/>
          <p:nvPr/>
        </p:nvSpPr>
        <p:spPr bwMode="auto">
          <a:xfrm rot="0" flipH="0" flipV="0">
            <a:off x="2917899" y="1072376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2304738" name=""/>
          <p:cNvSpPr/>
          <p:nvPr/>
        </p:nvSpPr>
        <p:spPr bwMode="auto">
          <a:xfrm rot="0" flipH="0" flipV="0">
            <a:off x="2729282" y="941387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Sub</a:t>
            </a:r>
            <a:endParaRPr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613004" name="Google Shape;709;p39"/>
          <p:cNvSpPr txBox="1"/>
          <p:nvPr>
            <p:ph type="title" idx="15"/>
          </p:nvPr>
        </p:nvSpPr>
        <p:spPr bwMode="auto">
          <a:xfrm>
            <a:off x="660223" y="382673"/>
            <a:ext cx="7763698" cy="5726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/>
              <a:t>Practice</a:t>
            </a:r>
            <a:endParaRPr/>
          </a:p>
        </p:txBody>
      </p:sp>
      <p:sp>
        <p:nvSpPr>
          <p:cNvPr id="814275022" name="Google Shape;1982;p112"/>
          <p:cNvSpPr/>
          <p:nvPr/>
        </p:nvSpPr>
        <p:spPr bwMode="auto">
          <a:xfrm flipH="0" flipV="0">
            <a:off x="300748" y="941387"/>
            <a:ext cx="7278831" cy="402483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1360896659" name=""/>
          <p:cNvSpPr/>
          <p:nvPr/>
        </p:nvSpPr>
        <p:spPr bwMode="auto">
          <a:xfrm rot="0" flipH="0" flipV="0">
            <a:off x="283601" y="3212002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725436311" name=""/>
          <p:cNvSpPr/>
          <p:nvPr/>
        </p:nvSpPr>
        <p:spPr bwMode="auto">
          <a:xfrm rot="0" flipH="0" flipV="0">
            <a:off x="4822426" y="1867812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458429908" name=""/>
          <p:cNvSpPr/>
          <p:nvPr/>
        </p:nvSpPr>
        <p:spPr bwMode="auto">
          <a:xfrm rot="5399875" flipH="0" flipV="0">
            <a:off x="5690295" y="1627200"/>
            <a:ext cx="199154" cy="6803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9311594" name=""/>
          <p:cNvSpPr/>
          <p:nvPr/>
        </p:nvSpPr>
        <p:spPr bwMode="auto">
          <a:xfrm rot="0" flipH="1" flipV="0">
            <a:off x="6130069" y="1828845"/>
            <a:ext cx="718558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617550323" name=""/>
          <p:cNvSpPr/>
          <p:nvPr/>
        </p:nvSpPr>
        <p:spPr bwMode="auto">
          <a:xfrm rot="0" flipH="0" flipV="0">
            <a:off x="2629704" y="3746271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063553938" name=""/>
          <p:cNvSpPr/>
          <p:nvPr/>
        </p:nvSpPr>
        <p:spPr bwMode="auto">
          <a:xfrm rot="0" flipH="0" flipV="0">
            <a:off x="2181168" y="3746271"/>
            <a:ext cx="98475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Better 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77058209" name=""/>
          <p:cNvSpPr/>
          <p:nvPr/>
        </p:nvSpPr>
        <p:spPr bwMode="auto">
          <a:xfrm rot="0" flipH="0" flipV="0">
            <a:off x="3165923" y="2365196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Add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18442226" name=""/>
          <p:cNvSpPr/>
          <p:nvPr/>
        </p:nvSpPr>
        <p:spPr bwMode="auto">
          <a:xfrm rot="0" flipH="0" flipV="0">
            <a:off x="926535" y="3475046"/>
            <a:ext cx="225506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638803" name=""/>
          <p:cNvSpPr/>
          <p:nvPr/>
        </p:nvSpPr>
        <p:spPr bwMode="auto">
          <a:xfrm rot="0" flipH="0" flipV="0">
            <a:off x="4830267" y="2657835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326005759" name=""/>
          <p:cNvSpPr/>
          <p:nvPr/>
        </p:nvSpPr>
        <p:spPr bwMode="auto">
          <a:xfrm rot="0" flipH="0" flipV="0">
            <a:off x="3395653" y="2638346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1816636" name=""/>
          <p:cNvSpPr/>
          <p:nvPr/>
        </p:nvSpPr>
        <p:spPr bwMode="auto">
          <a:xfrm rot="19628502" flipH="0" flipV="0">
            <a:off x="660048" y="2564353"/>
            <a:ext cx="225506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1340149" name=""/>
          <p:cNvSpPr/>
          <p:nvPr/>
        </p:nvSpPr>
        <p:spPr bwMode="auto">
          <a:xfrm rot="0" flipH="0" flipV="0">
            <a:off x="2703850" y="1587586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613547963" name=""/>
          <p:cNvSpPr/>
          <p:nvPr/>
        </p:nvSpPr>
        <p:spPr bwMode="auto">
          <a:xfrm rot="1689790" flipH="0" flipV="0">
            <a:off x="795748" y="4261483"/>
            <a:ext cx="225506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532106" name=""/>
          <p:cNvSpPr/>
          <p:nvPr/>
        </p:nvSpPr>
        <p:spPr bwMode="auto">
          <a:xfrm rot="0" flipH="0" flipV="0">
            <a:off x="2415656" y="4287899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49581491" name=""/>
          <p:cNvSpPr/>
          <p:nvPr/>
        </p:nvSpPr>
        <p:spPr bwMode="auto">
          <a:xfrm rot="20557966" flipH="0" flipV="0">
            <a:off x="3773018" y="3170686"/>
            <a:ext cx="1061983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8434276" name=""/>
          <p:cNvSpPr/>
          <p:nvPr/>
        </p:nvSpPr>
        <p:spPr bwMode="auto">
          <a:xfrm rot="0" flipH="0" flipV="0">
            <a:off x="3181605" y="3192523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369201847" name=""/>
          <p:cNvSpPr/>
          <p:nvPr/>
        </p:nvSpPr>
        <p:spPr bwMode="auto">
          <a:xfrm rot="1980245" flipH="0" flipV="0">
            <a:off x="3186882" y="2286991"/>
            <a:ext cx="1802175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297077" name=""/>
          <p:cNvSpPr/>
          <p:nvPr/>
        </p:nvSpPr>
        <p:spPr bwMode="auto">
          <a:xfrm rot="0" flipH="0" flipV="0">
            <a:off x="5036474" y="2103657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651755" name=""/>
          <p:cNvSpPr/>
          <p:nvPr/>
        </p:nvSpPr>
        <p:spPr bwMode="auto">
          <a:xfrm rot="0" flipH="0" flipV="0">
            <a:off x="2917899" y="1072375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246982" name=""/>
          <p:cNvSpPr/>
          <p:nvPr/>
        </p:nvSpPr>
        <p:spPr bwMode="auto">
          <a:xfrm rot="0" flipH="0" flipV="0">
            <a:off x="2729281" y="941386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42725223" name=""/>
          <p:cNvSpPr txBox="1"/>
          <p:nvPr/>
        </p:nvSpPr>
        <p:spPr bwMode="auto">
          <a:xfrm rot="0" flipH="0" flipV="0">
            <a:off x="245120" y="2646227"/>
            <a:ext cx="8361934" cy="7318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200" b="1" i="1">
                <a:solidFill>
                  <a:srgbClr val="FF0000"/>
                </a:solidFill>
                <a:highlight>
                  <a:srgbClr val="FFFF00"/>
                </a:highlight>
              </a:rPr>
              <a:t>Conflict, Fix it before </a:t>
            </a:r>
            <a:r>
              <a:rPr sz="4200" b="1" i="1">
                <a:solidFill>
                  <a:srgbClr val="FF0000"/>
                </a:solidFill>
                <a:highlight>
                  <a:srgbClr val="FFFF00"/>
                </a:highlight>
              </a:rPr>
              <a:t>continuing</a:t>
            </a:r>
            <a:endParaRPr sz="4200" b="1" i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237697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-US"/>
              <a:t>Recap</a:t>
            </a:r>
            <a:endParaRPr/>
          </a:p>
        </p:txBody>
      </p:sp>
      <p:sp>
        <p:nvSpPr>
          <p:cNvPr id="1768101826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7326036" name=""/>
          <p:cNvSpPr/>
          <p:nvPr/>
        </p:nvSpPr>
        <p:spPr bwMode="auto">
          <a:xfrm rot="0" flipH="0" flipV="0">
            <a:off x="1307678" y="1592035"/>
            <a:ext cx="1197428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Working Dir</a:t>
            </a:r>
            <a:endParaRPr/>
          </a:p>
        </p:txBody>
      </p:sp>
      <p:sp>
        <p:nvSpPr>
          <p:cNvPr id="160762018" name=""/>
          <p:cNvSpPr/>
          <p:nvPr/>
        </p:nvSpPr>
        <p:spPr bwMode="auto">
          <a:xfrm rot="0" flipH="0" flipV="0">
            <a:off x="1307678" y="2152648"/>
            <a:ext cx="1197427" cy="273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79379132" name=""/>
          <p:cNvSpPr/>
          <p:nvPr/>
        </p:nvSpPr>
        <p:spPr bwMode="auto">
          <a:xfrm rot="0" flipH="0" flipV="0">
            <a:off x="1457357" y="2696934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2</a:t>
            </a:r>
            <a:endParaRPr/>
          </a:p>
        </p:txBody>
      </p:sp>
      <p:sp>
        <p:nvSpPr>
          <p:cNvPr id="979094248" name=""/>
          <p:cNvSpPr/>
          <p:nvPr/>
        </p:nvSpPr>
        <p:spPr bwMode="auto">
          <a:xfrm rot="0" flipH="0" flipV="0">
            <a:off x="1457357" y="3107869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3</a:t>
            </a:r>
            <a:endParaRPr/>
          </a:p>
        </p:txBody>
      </p:sp>
      <p:sp>
        <p:nvSpPr>
          <p:cNvPr id="737963006" name=""/>
          <p:cNvSpPr/>
          <p:nvPr/>
        </p:nvSpPr>
        <p:spPr bwMode="auto">
          <a:xfrm rot="0" flipH="0" flipV="0">
            <a:off x="3229005" y="1592035"/>
            <a:ext cx="1197427" cy="408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Staging area</a:t>
            </a:r>
            <a:endParaRPr/>
          </a:p>
        </p:txBody>
      </p:sp>
      <p:sp>
        <p:nvSpPr>
          <p:cNvPr id="1412924410" name=""/>
          <p:cNvSpPr/>
          <p:nvPr/>
        </p:nvSpPr>
        <p:spPr bwMode="auto">
          <a:xfrm rot="0" flipH="0" flipV="0">
            <a:off x="3229005" y="2152649"/>
            <a:ext cx="1197427" cy="2732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33622391" name=""/>
          <p:cNvSpPr/>
          <p:nvPr/>
        </p:nvSpPr>
        <p:spPr bwMode="auto">
          <a:xfrm rot="0" flipH="0" flipV="0">
            <a:off x="4932620" y="1592035"/>
            <a:ext cx="1197427" cy="408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Repository</a:t>
            </a:r>
            <a:endParaRPr/>
          </a:p>
        </p:txBody>
      </p:sp>
      <p:sp>
        <p:nvSpPr>
          <p:cNvPr id="1341122578" name=""/>
          <p:cNvSpPr/>
          <p:nvPr/>
        </p:nvSpPr>
        <p:spPr bwMode="auto">
          <a:xfrm rot="0" flipH="0" flipV="0">
            <a:off x="4932620" y="2152649"/>
            <a:ext cx="1197427" cy="2732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854896395" name=""/>
          <p:cNvSpPr/>
          <p:nvPr/>
        </p:nvSpPr>
        <p:spPr bwMode="auto">
          <a:xfrm rot="0" flipH="0" flipV="0">
            <a:off x="3405898" y="2286000"/>
            <a:ext cx="843642" cy="25853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1</a:t>
            </a:r>
            <a:endParaRPr/>
          </a:p>
        </p:txBody>
      </p:sp>
      <p:sp>
        <p:nvSpPr>
          <p:cNvPr id="31850456" name=""/>
          <p:cNvSpPr txBox="1"/>
          <p:nvPr/>
        </p:nvSpPr>
        <p:spPr bwMode="auto">
          <a:xfrm rot="0" flipH="0" flipV="0">
            <a:off x="7594178" y="2136321"/>
            <a:ext cx="914400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1426149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380999" y="3429000"/>
            <a:ext cx="7609638" cy="159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26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431891" name="Google Shape;709;p39"/>
          <p:cNvSpPr txBox="1"/>
          <p:nvPr>
            <p:ph type="title" idx="15"/>
          </p:nvPr>
        </p:nvSpPr>
        <p:spPr bwMode="auto">
          <a:xfrm>
            <a:off x="660223" y="382673"/>
            <a:ext cx="7763698" cy="5726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/>
              <a:t>Practice</a:t>
            </a:r>
            <a:endParaRPr/>
          </a:p>
        </p:txBody>
      </p:sp>
      <p:sp>
        <p:nvSpPr>
          <p:cNvPr id="2017833232" name="Google Shape;1982;p112"/>
          <p:cNvSpPr/>
          <p:nvPr/>
        </p:nvSpPr>
        <p:spPr bwMode="auto">
          <a:xfrm flipH="0" flipV="0">
            <a:off x="300748" y="941387"/>
            <a:ext cx="7278831" cy="402483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Questrial"/>
              <a:ea typeface="Questrial"/>
              <a:cs typeface="Questrial"/>
            </a:endParaRPr>
          </a:p>
        </p:txBody>
      </p:sp>
      <p:sp>
        <p:nvSpPr>
          <p:cNvPr id="447738333" name=""/>
          <p:cNvSpPr/>
          <p:nvPr/>
        </p:nvSpPr>
        <p:spPr bwMode="auto">
          <a:xfrm rot="0" flipH="0" flipV="0">
            <a:off x="283601" y="3212002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C1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824498459" name=""/>
          <p:cNvSpPr/>
          <p:nvPr/>
        </p:nvSpPr>
        <p:spPr bwMode="auto">
          <a:xfrm rot="0" flipH="0" flipV="0">
            <a:off x="6262601" y="2248412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Master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1905763916" name=""/>
          <p:cNvSpPr/>
          <p:nvPr/>
        </p:nvSpPr>
        <p:spPr bwMode="auto">
          <a:xfrm rot="5399875" flipH="0" flipV="0">
            <a:off x="7130471" y="2007801"/>
            <a:ext cx="199154" cy="6803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399" cap="flat" cmpd="sng" algn="ctr">
            <a:solidFill>
              <a:schemeClr val="accent1">
                <a:lumMod val="5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307391" name=""/>
          <p:cNvSpPr/>
          <p:nvPr/>
        </p:nvSpPr>
        <p:spPr bwMode="auto">
          <a:xfrm rot="0" flipH="1" flipV="0">
            <a:off x="7570244" y="2209446"/>
            <a:ext cx="718558" cy="238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rgbClr val="FFFF00"/>
                </a:solidFill>
              </a:rPr>
              <a:t>HEAD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026060995" name=""/>
          <p:cNvSpPr/>
          <p:nvPr/>
        </p:nvSpPr>
        <p:spPr bwMode="auto">
          <a:xfrm rot="0" flipH="0" flipV="0">
            <a:off x="2629704" y="3746271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03094754" name=""/>
          <p:cNvSpPr/>
          <p:nvPr/>
        </p:nvSpPr>
        <p:spPr bwMode="auto">
          <a:xfrm rot="0" flipH="0" flipV="0">
            <a:off x="2181168" y="3746271"/>
            <a:ext cx="984754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Better 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79704477" name=""/>
          <p:cNvSpPr/>
          <p:nvPr/>
        </p:nvSpPr>
        <p:spPr bwMode="auto">
          <a:xfrm rot="0" flipH="0" flipV="0">
            <a:off x="3165923" y="2365196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Add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068623284" name=""/>
          <p:cNvSpPr/>
          <p:nvPr/>
        </p:nvSpPr>
        <p:spPr bwMode="auto">
          <a:xfrm rot="0" flipH="0" flipV="0">
            <a:off x="926535" y="3475046"/>
            <a:ext cx="2255069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188382" name=""/>
          <p:cNvSpPr/>
          <p:nvPr/>
        </p:nvSpPr>
        <p:spPr bwMode="auto">
          <a:xfrm rot="0" flipH="0" flipV="0">
            <a:off x="4830267" y="2657835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C5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280676781" name=""/>
          <p:cNvSpPr/>
          <p:nvPr/>
        </p:nvSpPr>
        <p:spPr bwMode="auto">
          <a:xfrm rot="0" flipH="0" flipV="0">
            <a:off x="3395653" y="2638346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306909" name=""/>
          <p:cNvSpPr/>
          <p:nvPr/>
        </p:nvSpPr>
        <p:spPr bwMode="auto">
          <a:xfrm rot="19628502" flipH="0" flipV="0">
            <a:off x="660048" y="2564353"/>
            <a:ext cx="225506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8146737" name=""/>
          <p:cNvSpPr/>
          <p:nvPr/>
        </p:nvSpPr>
        <p:spPr bwMode="auto">
          <a:xfrm rot="0" flipH="0" flipV="0">
            <a:off x="2703850" y="1587586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C3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309830525" name=""/>
          <p:cNvSpPr/>
          <p:nvPr/>
        </p:nvSpPr>
        <p:spPr bwMode="auto">
          <a:xfrm rot="1689790" flipH="0" flipV="0">
            <a:off x="795748" y="4261483"/>
            <a:ext cx="2255068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9699676" name=""/>
          <p:cNvSpPr/>
          <p:nvPr/>
        </p:nvSpPr>
        <p:spPr bwMode="auto">
          <a:xfrm rot="0" flipH="0" flipV="0">
            <a:off x="2415656" y="4287899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C4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1376153386" name=""/>
          <p:cNvSpPr/>
          <p:nvPr/>
        </p:nvSpPr>
        <p:spPr bwMode="auto">
          <a:xfrm rot="20557966" flipH="0" flipV="0">
            <a:off x="3773018" y="3170686"/>
            <a:ext cx="1061983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91772" name=""/>
          <p:cNvSpPr/>
          <p:nvPr/>
        </p:nvSpPr>
        <p:spPr bwMode="auto">
          <a:xfrm rot="0" flipH="0" flipV="0">
            <a:off x="3181605" y="3192523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C2</a:t>
            </a:r>
            <a:endParaRPr sz="1200">
              <a:solidFill>
                <a:schemeClr val="bg2"/>
              </a:solidFill>
            </a:endParaRPr>
          </a:p>
        </p:txBody>
      </p:sp>
      <p:sp>
        <p:nvSpPr>
          <p:cNvPr id="310024488" name=""/>
          <p:cNvSpPr/>
          <p:nvPr/>
        </p:nvSpPr>
        <p:spPr bwMode="auto">
          <a:xfrm rot="1980245" flipH="0" flipV="0">
            <a:off x="3186882" y="2286991"/>
            <a:ext cx="1802175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583903" name=""/>
          <p:cNvSpPr/>
          <p:nvPr/>
        </p:nvSpPr>
        <p:spPr bwMode="auto">
          <a:xfrm rot="0" flipH="0" flipV="0">
            <a:off x="6476649" y="2484257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2317247" name=""/>
          <p:cNvSpPr/>
          <p:nvPr/>
        </p:nvSpPr>
        <p:spPr bwMode="auto">
          <a:xfrm rot="0" flipH="0" flipV="0">
            <a:off x="2917899" y="1072375"/>
            <a:ext cx="199154" cy="55417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409883" name=""/>
          <p:cNvSpPr/>
          <p:nvPr/>
        </p:nvSpPr>
        <p:spPr bwMode="auto">
          <a:xfrm rot="0" flipH="0" flipV="0">
            <a:off x="2729281" y="941386"/>
            <a:ext cx="642933" cy="238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100">
                <a:solidFill>
                  <a:schemeClr val="bg2"/>
                </a:solidFill>
              </a:rPr>
              <a:t>Sub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28290939" name=""/>
          <p:cNvSpPr/>
          <p:nvPr/>
        </p:nvSpPr>
        <p:spPr bwMode="auto">
          <a:xfrm rot="20557966" flipH="0" flipV="0">
            <a:off x="2984051" y="4025883"/>
            <a:ext cx="3453377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9307827" name=""/>
          <p:cNvSpPr/>
          <p:nvPr/>
        </p:nvSpPr>
        <p:spPr bwMode="auto">
          <a:xfrm rot="562690" flipH="0" flipV="0">
            <a:off x="5428113" y="3001443"/>
            <a:ext cx="1061983" cy="7793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370285" name=""/>
          <p:cNvSpPr/>
          <p:nvPr/>
        </p:nvSpPr>
        <p:spPr bwMode="auto">
          <a:xfrm rot="0" flipH="0" flipV="0">
            <a:off x="6275346" y="3040408"/>
            <a:ext cx="627250" cy="604018"/>
          </a:xfrm>
          <a:prstGeom prst="flowChartTermina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1200">
                <a:solidFill>
                  <a:schemeClr val="bg2"/>
                </a:solidFill>
              </a:rPr>
              <a:t>C6</a:t>
            </a:r>
            <a:endParaRPr sz="120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  <p:timing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3001443" name="Google Shape;2223;p131"/>
          <p:cNvSpPr txBox="1"/>
          <p:nvPr>
            <p:ph type="title" idx="2"/>
          </p:nvPr>
        </p:nvSpPr>
        <p:spPr bwMode="auto"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Hands 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2183718" name="Google Shape;2228;p132"/>
          <p:cNvSpPr txBox="1"/>
          <p:nvPr>
            <p:ph type="body" idx="1"/>
          </p:nvPr>
        </p:nvSpPr>
        <p:spPr bwMode="auto">
          <a:xfrm>
            <a:off x="595650" y="941400"/>
            <a:ext cx="79527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pPr>
            <a:r>
              <a:rPr lang="en" sz="1900"/>
              <a:t>Create a </a:t>
            </a:r>
            <a:r>
              <a:rPr lang="en" sz="1900"/>
              <a:t>"project”</a:t>
            </a:r>
            <a:r>
              <a:rPr lang="en" sz="1900"/>
              <a:t> </a:t>
            </a:r>
            <a:r>
              <a:rPr lang="en" sz="1900"/>
              <a:t>directory and navigate inside it</a:t>
            </a:r>
            <a:r>
              <a:rPr lang="en" sz="1900"/>
              <a:t>.</a:t>
            </a:r>
            <a:endParaRPr sz="1900"/>
          </a:p>
          <a:p>
            <a:pPr marL="457200" lvl="0" indent="-3492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pPr>
            <a:r>
              <a:rPr lang="en" sz="1900"/>
              <a:t>Add a README.txt file in it and write your name in it</a:t>
            </a:r>
            <a:endParaRPr sz="1900"/>
          </a:p>
          <a:p>
            <a:pPr marL="457200" lvl="0" indent="-3492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pPr>
            <a:r>
              <a:rPr lang="en" sz="1900"/>
              <a:t>Initalize a git repository.</a:t>
            </a:r>
            <a:endParaRPr sz="1900"/>
          </a:p>
          <a:p>
            <a:pPr marL="457200" lvl="0" indent="-3492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pPr>
            <a:r>
              <a:rPr lang="en" sz="1900"/>
              <a:t>Create two </a:t>
            </a:r>
            <a:r>
              <a:rPr lang="en" sz="1900"/>
              <a:t>branches,</a:t>
            </a:r>
            <a:r>
              <a:rPr lang="en" sz="1900"/>
              <a:t> </a:t>
            </a:r>
            <a:r>
              <a:rPr lang="en" sz="1900">
                <a:solidFill>
                  <a:schemeClr val="accent1"/>
                </a:solidFill>
              </a:rPr>
              <a:t>iss1</a:t>
            </a:r>
            <a:r>
              <a:rPr lang="en" sz="1900"/>
              <a:t> and</a:t>
            </a:r>
            <a:r>
              <a:rPr lang="en" sz="1900"/>
              <a:t> </a:t>
            </a:r>
            <a:r>
              <a:rPr lang="en" sz="1900">
                <a:solidFill>
                  <a:schemeClr val="accent1"/>
                </a:solidFill>
              </a:rPr>
              <a:t>feat</a:t>
            </a:r>
            <a:r>
              <a:rPr lang="en" sz="1900"/>
              <a:t>.</a:t>
            </a:r>
            <a:endParaRPr sz="1900"/>
          </a:p>
          <a:p>
            <a:pPr marL="457200" lvl="0" indent="-3492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pPr>
            <a:r>
              <a:rPr lang="en" sz="1900"/>
              <a:t>I</a:t>
            </a:r>
            <a:r>
              <a:rPr lang="en" sz="1900"/>
              <a:t>n branch </a:t>
            </a:r>
            <a:r>
              <a:rPr lang="en" sz="1900">
                <a:solidFill>
                  <a:schemeClr val="accent1"/>
                </a:solidFill>
              </a:rPr>
              <a:t>feat</a:t>
            </a:r>
            <a:r>
              <a:rPr lang="en" sz="1900"/>
              <a:t>, create “CONTRIBUTING.md” file</a:t>
            </a:r>
            <a:endParaRPr sz="1900"/>
          </a:p>
          <a:p>
            <a:pPr marL="457200" lvl="0" indent="-3492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pPr>
            <a:r>
              <a:rPr lang="en" sz="1900"/>
              <a:t>In branch </a:t>
            </a:r>
            <a:r>
              <a:rPr lang="en" sz="1900">
                <a:solidFill>
                  <a:schemeClr val="accent1"/>
                </a:solidFill>
              </a:rPr>
              <a:t>iss1</a:t>
            </a:r>
            <a:r>
              <a:rPr lang="en" sz="1900"/>
              <a:t>, modify your name in to be in capital and commit changes</a:t>
            </a:r>
            <a:endParaRPr sz="1900"/>
          </a:p>
          <a:p>
            <a:pPr marL="457200" lvl="0" indent="-3492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pPr>
            <a:r>
              <a:rPr lang="en" sz="1900"/>
              <a:t>In </a:t>
            </a:r>
            <a:r>
              <a:rPr lang="en" sz="1900">
                <a:solidFill>
                  <a:schemeClr val="accent1"/>
                </a:solidFill>
              </a:rPr>
              <a:t>master</a:t>
            </a:r>
            <a:r>
              <a:rPr lang="en" sz="1900"/>
              <a:t> branch, replace first line with “Project Features.” and commit changes</a:t>
            </a:r>
            <a:endParaRPr sz="1900"/>
          </a:p>
          <a:p>
            <a:pPr marL="457200" lvl="0" indent="-3492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pPr>
            <a:r>
              <a:rPr lang="en" sz="1900"/>
              <a:t>Merge </a:t>
            </a:r>
            <a:r>
              <a:rPr lang="en" sz="1900">
                <a:solidFill>
                  <a:schemeClr val="accent1"/>
                </a:solidFill>
              </a:rPr>
              <a:t>feat</a:t>
            </a:r>
            <a:r>
              <a:rPr lang="en" sz="1900"/>
              <a:t> in </a:t>
            </a:r>
            <a:r>
              <a:rPr lang="en" sz="1900">
                <a:solidFill>
                  <a:schemeClr val="accent1"/>
                </a:solidFill>
              </a:rPr>
              <a:t>master</a:t>
            </a:r>
            <a:endParaRPr sz="1900">
              <a:solidFill>
                <a:schemeClr val="accent1"/>
              </a:solidFill>
            </a:endParaRPr>
          </a:p>
          <a:p>
            <a:pPr marL="457200" lvl="0" indent="-3492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pPr>
            <a:r>
              <a:rPr lang="en" sz="1900"/>
              <a:t>Merge </a:t>
            </a:r>
            <a:r>
              <a:rPr lang="en" sz="1900">
                <a:solidFill>
                  <a:schemeClr val="accent1"/>
                </a:solidFill>
              </a:rPr>
              <a:t>iss1</a:t>
            </a:r>
            <a:r>
              <a:rPr lang="en" sz="1900"/>
              <a:t> in </a:t>
            </a:r>
            <a:r>
              <a:rPr lang="en" sz="1900">
                <a:solidFill>
                  <a:schemeClr val="accent1"/>
                </a:solidFill>
              </a:rPr>
              <a:t>master (</a:t>
            </a:r>
            <a:r>
              <a:rPr lang="en" sz="1900"/>
              <a:t>We want to keep all changes)</a:t>
            </a:r>
            <a:endParaRPr sz="1900"/>
          </a:p>
        </p:txBody>
      </p:sp>
      <p:grpSp>
        <p:nvGrpSpPr>
          <p:cNvPr id="32503916" name="Google Shape;2229;p132"/>
          <p:cNvGrpSpPr/>
          <p:nvPr/>
        </p:nvGrpSpPr>
        <p:grpSpPr bwMode="auto">
          <a:xfrm>
            <a:off x="382450" y="476350"/>
            <a:ext cx="671650" cy="465050"/>
            <a:chOff x="2751525" y="1095450"/>
            <a:chExt cx="671650" cy="465050"/>
          </a:xfrm>
        </p:grpSpPr>
        <p:sp>
          <p:nvSpPr>
            <p:cNvPr id="2230" name="Google Shape;2230;p132"/>
            <p:cNvSpPr/>
            <p:nvPr/>
          </p:nvSpPr>
          <p:spPr bwMode="auto">
            <a:xfrm>
              <a:off x="2751525" y="1095450"/>
              <a:ext cx="671650" cy="410650"/>
            </a:xfrm>
            <a:custGeom>
              <a:avLst/>
              <a:gdLst/>
              <a:ahLst/>
              <a:cxnLst/>
              <a:rect l="l" t="t" r="r" b="b"/>
              <a:pathLst>
                <a:path w="26866" h="16426" fill="none" stroke="1" extrusionOk="0">
                  <a:moveTo>
                    <a:pt x="2741" y="16091"/>
                  </a:moveTo>
                  <a:cubicBezTo>
                    <a:pt x="1193" y="14647"/>
                    <a:pt x="0" y="12869"/>
                    <a:pt x="2595" y="11069"/>
                  </a:cubicBezTo>
                  <a:cubicBezTo>
                    <a:pt x="3662" y="10337"/>
                    <a:pt x="5022" y="10253"/>
                    <a:pt x="6214" y="10567"/>
                  </a:cubicBezTo>
                  <a:cubicBezTo>
                    <a:pt x="5691" y="8684"/>
                    <a:pt x="5440" y="7722"/>
                    <a:pt x="6298" y="5964"/>
                  </a:cubicBezTo>
                  <a:cubicBezTo>
                    <a:pt x="7219" y="4081"/>
                    <a:pt x="8976" y="2491"/>
                    <a:pt x="10985" y="1758"/>
                  </a:cubicBezTo>
                  <a:cubicBezTo>
                    <a:pt x="15630" y="1"/>
                    <a:pt x="16990" y="2951"/>
                    <a:pt x="18936" y="6529"/>
                  </a:cubicBezTo>
                  <a:cubicBezTo>
                    <a:pt x="19605" y="3704"/>
                    <a:pt x="23581" y="2072"/>
                    <a:pt x="25234" y="5148"/>
                  </a:cubicBezTo>
                  <a:cubicBezTo>
                    <a:pt x="26866" y="8182"/>
                    <a:pt x="24209" y="11718"/>
                    <a:pt x="21028" y="12116"/>
                  </a:cubicBezTo>
                  <a:cubicBezTo>
                    <a:pt x="19585" y="12283"/>
                    <a:pt x="18706" y="12157"/>
                    <a:pt x="17199" y="12701"/>
                  </a:cubicBezTo>
                  <a:cubicBezTo>
                    <a:pt x="15588" y="13287"/>
                    <a:pt x="13914" y="13999"/>
                    <a:pt x="12261" y="14522"/>
                  </a:cubicBezTo>
                  <a:cubicBezTo>
                    <a:pt x="9981" y="15212"/>
                    <a:pt x="6235" y="16426"/>
                    <a:pt x="3892" y="16217"/>
                  </a:cubicBezTo>
                  <a:cubicBezTo>
                    <a:pt x="3494" y="16196"/>
                    <a:pt x="3055" y="16217"/>
                    <a:pt x="2616" y="16196"/>
                  </a:cubicBezTo>
                  <a:cubicBezTo>
                    <a:pt x="2406" y="15777"/>
                    <a:pt x="2155" y="15380"/>
                    <a:pt x="2092" y="1494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31" name="Google Shape;2231;p132"/>
            <p:cNvSpPr/>
            <p:nvPr/>
          </p:nvSpPr>
          <p:spPr bwMode="auto">
            <a:xfrm>
              <a:off x="2889600" y="1425525"/>
              <a:ext cx="174225" cy="134975"/>
            </a:xfrm>
            <a:custGeom>
              <a:avLst/>
              <a:gdLst/>
              <a:ahLst/>
              <a:cxnLst/>
              <a:rect l="l" t="t" r="r" b="b"/>
              <a:pathLst>
                <a:path w="6969" h="5399" fill="none" stroke="1" extrusionOk="0">
                  <a:moveTo>
                    <a:pt x="1256" y="4813"/>
                  </a:moveTo>
                  <a:cubicBezTo>
                    <a:pt x="775" y="3558"/>
                    <a:pt x="1" y="2198"/>
                    <a:pt x="1905" y="733"/>
                  </a:cubicBezTo>
                  <a:cubicBezTo>
                    <a:pt x="2867" y="1"/>
                    <a:pt x="4730" y="419"/>
                    <a:pt x="5295" y="1277"/>
                  </a:cubicBezTo>
                  <a:cubicBezTo>
                    <a:pt x="6968" y="3830"/>
                    <a:pt x="2826" y="5399"/>
                    <a:pt x="1152" y="483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32" name="Google Shape;2232;p132"/>
            <p:cNvSpPr/>
            <p:nvPr/>
          </p:nvSpPr>
          <p:spPr bwMode="auto">
            <a:xfrm>
              <a:off x="3125525" y="1316200"/>
              <a:ext cx="204550" cy="179975"/>
            </a:xfrm>
            <a:custGeom>
              <a:avLst/>
              <a:gdLst/>
              <a:ahLst/>
              <a:cxnLst/>
              <a:rect l="l" t="t" r="r" b="b"/>
              <a:pathLst>
                <a:path w="8182" h="7199" fill="none" stroke="1" extrusionOk="0">
                  <a:moveTo>
                    <a:pt x="1507" y="5231"/>
                  </a:moveTo>
                  <a:cubicBezTo>
                    <a:pt x="628" y="4227"/>
                    <a:pt x="461" y="4123"/>
                    <a:pt x="0" y="2867"/>
                  </a:cubicBezTo>
                  <a:cubicBezTo>
                    <a:pt x="942" y="921"/>
                    <a:pt x="1674" y="503"/>
                    <a:pt x="2951" y="314"/>
                  </a:cubicBezTo>
                  <a:cubicBezTo>
                    <a:pt x="5231" y="1"/>
                    <a:pt x="5378" y="1005"/>
                    <a:pt x="6110" y="1988"/>
                  </a:cubicBezTo>
                  <a:cubicBezTo>
                    <a:pt x="8182" y="4687"/>
                    <a:pt x="2825" y="7198"/>
                    <a:pt x="1444" y="500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33" name="Google Shape;2233;p132"/>
            <p:cNvSpPr/>
            <p:nvPr/>
          </p:nvSpPr>
          <p:spPr bwMode="auto">
            <a:xfrm>
              <a:off x="2907400" y="1182300"/>
              <a:ext cx="274125" cy="190949"/>
            </a:xfrm>
            <a:custGeom>
              <a:avLst/>
              <a:gdLst/>
              <a:ahLst/>
              <a:cxnLst/>
              <a:rect l="l" t="t" r="r" b="b"/>
              <a:pathLst>
                <a:path w="10965" h="7638" fill="none" stroke="1" extrusionOk="0">
                  <a:moveTo>
                    <a:pt x="1821" y="7240"/>
                  </a:moveTo>
                  <a:cubicBezTo>
                    <a:pt x="3160" y="6089"/>
                    <a:pt x="5252" y="5566"/>
                    <a:pt x="6821" y="4917"/>
                  </a:cubicBezTo>
                  <a:cubicBezTo>
                    <a:pt x="7365" y="4687"/>
                    <a:pt x="9249" y="4122"/>
                    <a:pt x="9562" y="3662"/>
                  </a:cubicBezTo>
                  <a:cubicBezTo>
                    <a:pt x="10964" y="1611"/>
                    <a:pt x="7282" y="0"/>
                    <a:pt x="5608" y="84"/>
                  </a:cubicBezTo>
                  <a:cubicBezTo>
                    <a:pt x="3411" y="188"/>
                    <a:pt x="1737" y="2009"/>
                    <a:pt x="963" y="3892"/>
                  </a:cubicBezTo>
                  <a:cubicBezTo>
                    <a:pt x="691" y="4541"/>
                    <a:pt x="0" y="6486"/>
                    <a:pt x="900" y="7093"/>
                  </a:cubicBezTo>
                  <a:cubicBezTo>
                    <a:pt x="1716" y="7637"/>
                    <a:pt x="3097" y="6403"/>
                    <a:pt x="4018" y="669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938995268" name="Google Shape;2234;p132"/>
          <p:cNvGrpSpPr/>
          <p:nvPr/>
        </p:nvGrpSpPr>
        <p:grpSpPr bwMode="auto">
          <a:xfrm>
            <a:off x="959475" y="-42525"/>
            <a:ext cx="671650" cy="465050"/>
            <a:chOff x="2751525" y="1095450"/>
            <a:chExt cx="671650" cy="465050"/>
          </a:xfrm>
        </p:grpSpPr>
        <p:sp>
          <p:nvSpPr>
            <p:cNvPr id="2235" name="Google Shape;2235;p132"/>
            <p:cNvSpPr/>
            <p:nvPr/>
          </p:nvSpPr>
          <p:spPr bwMode="auto">
            <a:xfrm>
              <a:off x="2751525" y="1095450"/>
              <a:ext cx="671650" cy="410650"/>
            </a:xfrm>
            <a:custGeom>
              <a:avLst/>
              <a:gdLst/>
              <a:ahLst/>
              <a:cxnLst/>
              <a:rect l="l" t="t" r="r" b="b"/>
              <a:pathLst>
                <a:path w="26866" h="16426" fill="none" stroke="1" extrusionOk="0">
                  <a:moveTo>
                    <a:pt x="2741" y="16091"/>
                  </a:moveTo>
                  <a:cubicBezTo>
                    <a:pt x="1193" y="14647"/>
                    <a:pt x="0" y="12869"/>
                    <a:pt x="2595" y="11069"/>
                  </a:cubicBezTo>
                  <a:cubicBezTo>
                    <a:pt x="3662" y="10337"/>
                    <a:pt x="5022" y="10253"/>
                    <a:pt x="6214" y="10567"/>
                  </a:cubicBezTo>
                  <a:cubicBezTo>
                    <a:pt x="5691" y="8684"/>
                    <a:pt x="5440" y="7722"/>
                    <a:pt x="6298" y="5964"/>
                  </a:cubicBezTo>
                  <a:cubicBezTo>
                    <a:pt x="7219" y="4081"/>
                    <a:pt x="8976" y="2491"/>
                    <a:pt x="10985" y="1758"/>
                  </a:cubicBezTo>
                  <a:cubicBezTo>
                    <a:pt x="15630" y="1"/>
                    <a:pt x="16990" y="2951"/>
                    <a:pt x="18936" y="6529"/>
                  </a:cubicBezTo>
                  <a:cubicBezTo>
                    <a:pt x="19605" y="3704"/>
                    <a:pt x="23581" y="2072"/>
                    <a:pt x="25234" y="5148"/>
                  </a:cubicBezTo>
                  <a:cubicBezTo>
                    <a:pt x="26866" y="8182"/>
                    <a:pt x="24209" y="11718"/>
                    <a:pt x="21028" y="12116"/>
                  </a:cubicBezTo>
                  <a:cubicBezTo>
                    <a:pt x="19585" y="12283"/>
                    <a:pt x="18706" y="12157"/>
                    <a:pt x="17199" y="12701"/>
                  </a:cubicBezTo>
                  <a:cubicBezTo>
                    <a:pt x="15588" y="13287"/>
                    <a:pt x="13914" y="13999"/>
                    <a:pt x="12261" y="14522"/>
                  </a:cubicBezTo>
                  <a:cubicBezTo>
                    <a:pt x="9981" y="15212"/>
                    <a:pt x="6235" y="16426"/>
                    <a:pt x="3892" y="16217"/>
                  </a:cubicBezTo>
                  <a:cubicBezTo>
                    <a:pt x="3494" y="16196"/>
                    <a:pt x="3055" y="16217"/>
                    <a:pt x="2616" y="16196"/>
                  </a:cubicBezTo>
                  <a:cubicBezTo>
                    <a:pt x="2406" y="15777"/>
                    <a:pt x="2155" y="15380"/>
                    <a:pt x="2092" y="1494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36" name="Google Shape;2236;p132"/>
            <p:cNvSpPr/>
            <p:nvPr/>
          </p:nvSpPr>
          <p:spPr bwMode="auto">
            <a:xfrm>
              <a:off x="2889600" y="1425525"/>
              <a:ext cx="174225" cy="134975"/>
            </a:xfrm>
            <a:custGeom>
              <a:avLst/>
              <a:gdLst/>
              <a:ahLst/>
              <a:cxnLst/>
              <a:rect l="l" t="t" r="r" b="b"/>
              <a:pathLst>
                <a:path w="6969" h="5399" fill="none" stroke="1" extrusionOk="0">
                  <a:moveTo>
                    <a:pt x="1256" y="4813"/>
                  </a:moveTo>
                  <a:cubicBezTo>
                    <a:pt x="775" y="3558"/>
                    <a:pt x="1" y="2198"/>
                    <a:pt x="1905" y="733"/>
                  </a:cubicBezTo>
                  <a:cubicBezTo>
                    <a:pt x="2867" y="1"/>
                    <a:pt x="4730" y="419"/>
                    <a:pt x="5295" y="1277"/>
                  </a:cubicBezTo>
                  <a:cubicBezTo>
                    <a:pt x="6968" y="3830"/>
                    <a:pt x="2826" y="5399"/>
                    <a:pt x="1152" y="483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37" name="Google Shape;2237;p132"/>
            <p:cNvSpPr/>
            <p:nvPr/>
          </p:nvSpPr>
          <p:spPr bwMode="auto">
            <a:xfrm>
              <a:off x="3125525" y="1316200"/>
              <a:ext cx="204550" cy="179975"/>
            </a:xfrm>
            <a:custGeom>
              <a:avLst/>
              <a:gdLst/>
              <a:ahLst/>
              <a:cxnLst/>
              <a:rect l="l" t="t" r="r" b="b"/>
              <a:pathLst>
                <a:path w="8182" h="7199" fill="none" stroke="1" extrusionOk="0">
                  <a:moveTo>
                    <a:pt x="1507" y="5231"/>
                  </a:moveTo>
                  <a:cubicBezTo>
                    <a:pt x="628" y="4227"/>
                    <a:pt x="461" y="4123"/>
                    <a:pt x="0" y="2867"/>
                  </a:cubicBezTo>
                  <a:cubicBezTo>
                    <a:pt x="942" y="921"/>
                    <a:pt x="1674" y="503"/>
                    <a:pt x="2951" y="314"/>
                  </a:cubicBezTo>
                  <a:cubicBezTo>
                    <a:pt x="5231" y="1"/>
                    <a:pt x="5378" y="1005"/>
                    <a:pt x="6110" y="1988"/>
                  </a:cubicBezTo>
                  <a:cubicBezTo>
                    <a:pt x="8182" y="4687"/>
                    <a:pt x="2825" y="7198"/>
                    <a:pt x="1444" y="500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38" name="Google Shape;2238;p132"/>
            <p:cNvSpPr/>
            <p:nvPr/>
          </p:nvSpPr>
          <p:spPr bwMode="auto">
            <a:xfrm>
              <a:off x="2907400" y="1182300"/>
              <a:ext cx="274125" cy="190949"/>
            </a:xfrm>
            <a:custGeom>
              <a:avLst/>
              <a:gdLst/>
              <a:ahLst/>
              <a:cxnLst/>
              <a:rect l="l" t="t" r="r" b="b"/>
              <a:pathLst>
                <a:path w="10965" h="7638" fill="none" stroke="1" extrusionOk="0">
                  <a:moveTo>
                    <a:pt x="1821" y="7240"/>
                  </a:moveTo>
                  <a:cubicBezTo>
                    <a:pt x="3160" y="6089"/>
                    <a:pt x="5252" y="5566"/>
                    <a:pt x="6821" y="4917"/>
                  </a:cubicBezTo>
                  <a:cubicBezTo>
                    <a:pt x="7365" y="4687"/>
                    <a:pt x="9249" y="4122"/>
                    <a:pt x="9562" y="3662"/>
                  </a:cubicBezTo>
                  <a:cubicBezTo>
                    <a:pt x="10964" y="1611"/>
                    <a:pt x="7282" y="0"/>
                    <a:pt x="5608" y="84"/>
                  </a:cubicBezTo>
                  <a:cubicBezTo>
                    <a:pt x="3411" y="188"/>
                    <a:pt x="1737" y="2009"/>
                    <a:pt x="963" y="3892"/>
                  </a:cubicBezTo>
                  <a:cubicBezTo>
                    <a:pt x="691" y="4541"/>
                    <a:pt x="0" y="6486"/>
                    <a:pt x="900" y="7093"/>
                  </a:cubicBezTo>
                  <a:cubicBezTo>
                    <a:pt x="1716" y="7637"/>
                    <a:pt x="3097" y="6403"/>
                    <a:pt x="4018" y="669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1858216" name="Google Shape;2243;p133"/>
          <p:cNvSpPr txBox="1"/>
          <p:nvPr/>
        </p:nvSpPr>
        <p:spPr bwMode="auto">
          <a:xfrm>
            <a:off x="2724900" y="1791575"/>
            <a:ext cx="3694199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1">
                <a:solidFill>
                  <a:schemeClr val="dk2"/>
                </a:solidFill>
                <a:latin typeface="Gaegu"/>
                <a:ea typeface="Gaegu"/>
                <a:cs typeface="Gaegu"/>
              </a:rPr>
              <a:t>Break🎉</a:t>
            </a:r>
            <a:endParaRPr sz="6000" b="1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823339770" name="Google Shape;2244;p133"/>
          <p:cNvSpPr txBox="1"/>
          <p:nvPr/>
        </p:nvSpPr>
        <p:spPr bwMode="auto">
          <a:xfrm>
            <a:off x="3611100" y="2939675"/>
            <a:ext cx="2246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0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15 minutes</a:t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5329845" name="Google Shape;2249;p134"/>
          <p:cNvSpPr txBox="1"/>
          <p:nvPr>
            <p:ph type="ctrTitle"/>
          </p:nvPr>
        </p:nvSpPr>
        <p:spPr bwMode="auto">
          <a:xfrm flipH="0" flipV="0">
            <a:off x="2994267" y="2029799"/>
            <a:ext cx="3359828" cy="893399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91423" rIns="91423" bIns="91423" numCol="1" spcCol="0" rtlCol="0" fromWordArt="0" anchor="b" anchorCtr="0" forceAA="0" upright="0" compatLnSpc="0">
            <a:normAutofit fontScale="95000" lnSpcReduction="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7086"/>
              <a:buNone/>
              <a:defRPr/>
            </a:pPr>
            <a:r>
              <a:rPr lang="en"/>
              <a:t>Remotes</a:t>
            </a:r>
            <a:endParaRPr/>
          </a:p>
        </p:txBody>
      </p:sp>
      <p:grpSp>
        <p:nvGrpSpPr>
          <p:cNvPr id="1492391103" name="Google Shape;2250;p134"/>
          <p:cNvGrpSpPr/>
          <p:nvPr/>
        </p:nvGrpSpPr>
        <p:grpSpPr bwMode="auto">
          <a:xfrm>
            <a:off x="1811637" y="1717561"/>
            <a:ext cx="5520674" cy="1698673"/>
            <a:chOff x="0" y="0"/>
            <a:chExt cx="5520674" cy="1698673"/>
          </a:xfrm>
        </p:grpSpPr>
        <p:sp>
          <p:nvSpPr>
            <p:cNvPr id="2251" name="Google Shape;2251;p134"/>
            <p:cNvSpPr/>
            <p:nvPr/>
          </p:nvSpPr>
          <p:spPr bwMode="auto">
            <a:xfrm>
              <a:off x="0" y="0"/>
              <a:ext cx="5420503" cy="102308"/>
            </a:xfrm>
            <a:custGeom>
              <a:avLst/>
              <a:gdLst/>
              <a:ahLst/>
              <a:cxnLst/>
              <a:rect l="l" t="t" r="r" b="b"/>
              <a:pathLst>
                <a:path w="130308" h="8417" fill="norm" stroke="1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52" name="Google Shape;2252;p134"/>
            <p:cNvSpPr/>
            <p:nvPr/>
          </p:nvSpPr>
          <p:spPr bwMode="auto">
            <a:xfrm rot="5400000" flipH="0" flipV="0">
              <a:off x="4520894" y="797158"/>
              <a:ext cx="1601389" cy="109382"/>
            </a:xfrm>
            <a:custGeom>
              <a:avLst/>
              <a:gdLst/>
              <a:ahLst/>
              <a:cxnLst/>
              <a:rect l="l" t="t" r="r" b="b"/>
              <a:pathLst>
                <a:path w="120265" h="8999" fill="norm" stroke="1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53" name="Google Shape;2253;p134"/>
            <p:cNvSpPr/>
            <p:nvPr/>
          </p:nvSpPr>
          <p:spPr bwMode="auto">
            <a:xfrm rot="5400000" flipH="0" flipV="0">
              <a:off x="-613978" y="813394"/>
              <a:ext cx="1581265" cy="97033"/>
            </a:xfrm>
            <a:custGeom>
              <a:avLst/>
              <a:gdLst/>
              <a:ahLst/>
              <a:cxnLst/>
              <a:rect l="l" t="t" r="r" b="b"/>
              <a:pathLst>
                <a:path w="116812" h="7983" fill="norm" stroke="1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54" name="Google Shape;2254;p134"/>
            <p:cNvSpPr/>
            <p:nvPr/>
          </p:nvSpPr>
          <p:spPr bwMode="auto">
            <a:xfrm>
              <a:off x="0" y="1606416"/>
              <a:ext cx="5520674" cy="92256"/>
            </a:xfrm>
            <a:custGeom>
              <a:avLst/>
              <a:gdLst/>
              <a:ahLst/>
              <a:cxnLst/>
              <a:rect l="l" t="t" r="r" b="b"/>
              <a:pathLst>
                <a:path w="130878" h="7590" fill="norm" stroke="1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050482919" name="Google Shape;2255;p134"/>
          <p:cNvGrpSpPr/>
          <p:nvPr/>
        </p:nvGrpSpPr>
        <p:grpSpPr bwMode="auto">
          <a:xfrm rot="1278911">
            <a:off x="1314195" y="3092497"/>
            <a:ext cx="654536" cy="655141"/>
            <a:chOff x="1194475" y="1437425"/>
            <a:chExt cx="654532" cy="655138"/>
          </a:xfrm>
        </p:grpSpPr>
        <p:grpSp>
          <p:nvGrpSpPr>
            <p:cNvPr id="2256" name="Google Shape;2256;p134"/>
            <p:cNvGrpSpPr/>
            <p:nvPr/>
          </p:nvGrpSpPr>
          <p:grpSpPr bwMode="auto"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2257" name="Google Shape;2257;p134"/>
              <p:cNvSpPr/>
              <p:nvPr/>
            </p:nvSpPr>
            <p:spPr bwMode="auto"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58" name="Google Shape;2258;p134"/>
              <p:cNvSpPr/>
              <p:nvPr/>
            </p:nvSpPr>
            <p:spPr bwMode="auto">
              <a:xfrm rot="3932820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2259" name="Google Shape;2259;p134"/>
            <p:cNvSpPr/>
            <p:nvPr/>
          </p:nvSpPr>
          <p:spPr bwMode="auto"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fill="norm" stroke="1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7892821" name="Google Shape;2264;p135"/>
          <p:cNvSpPr txBox="1"/>
          <p:nvPr>
            <p:ph type="title"/>
          </p:nvPr>
        </p:nvSpPr>
        <p:spPr bwMode="auto">
          <a:xfrm>
            <a:off x="613750" y="41607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Creating New Repository on GitHub</a:t>
            </a:r>
            <a:endParaRPr/>
          </a:p>
        </p:txBody>
      </p:sp>
      <p:sp>
        <p:nvSpPr>
          <p:cNvPr id="366039519" name="Google Shape;2265;p135"/>
          <p:cNvSpPr/>
          <p:nvPr/>
        </p:nvSpPr>
        <p:spPr bwMode="auto">
          <a:xfrm rot="344345">
            <a:off x="-373373" y="3615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fill="norm" stroke="1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</a:t>
            </a:r>
            <a:endParaRPr/>
          </a:p>
        </p:txBody>
      </p:sp>
      <p:pic>
        <p:nvPicPr>
          <p:cNvPr id="1156914429" name="Google Shape;2266;p135"/>
          <p:cNvPicPr/>
          <p:nvPr/>
        </p:nvPicPr>
        <p:blipFill rotWithShape="1">
          <a:blip r:embed="rId3">
            <a:alphaModFix/>
          </a:blip>
          <a:srcRect l="3132" t="3045" r="3912" b="9173"/>
          <a:stretch/>
        </p:blipFill>
        <p:spPr bwMode="auto">
          <a:xfrm>
            <a:off x="3016088" y="1222825"/>
            <a:ext cx="2995925" cy="3431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6704554" name="Google Shape;2271;p136"/>
          <p:cNvSpPr txBox="1"/>
          <p:nvPr>
            <p:ph type="title"/>
          </p:nvPr>
        </p:nvSpPr>
        <p:spPr bwMode="auto">
          <a:xfrm>
            <a:off x="613750" y="41607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Creating New Repository on GitHub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10118075" name="Google Shape;2272;p136"/>
          <p:cNvSpPr/>
          <p:nvPr/>
        </p:nvSpPr>
        <p:spPr bwMode="auto">
          <a:xfrm rot="344345">
            <a:off x="-373373" y="3615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fill="norm" stroke="1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</a:t>
            </a:r>
            <a:endParaRPr/>
          </a:p>
        </p:txBody>
      </p:sp>
      <p:grpSp>
        <p:nvGrpSpPr>
          <p:cNvPr id="979751795" name="Google Shape;2273;p136"/>
          <p:cNvGrpSpPr/>
          <p:nvPr/>
        </p:nvGrpSpPr>
        <p:grpSpPr bwMode="auto">
          <a:xfrm>
            <a:off x="810328" y="1589684"/>
            <a:ext cx="6182904" cy="3269325"/>
            <a:chOff x="2879420" y="791956"/>
            <a:chExt cx="3282842" cy="2086892"/>
          </a:xfrm>
        </p:grpSpPr>
        <p:sp>
          <p:nvSpPr>
            <p:cNvPr id="2274" name="Google Shape;2274;p136"/>
            <p:cNvSpPr/>
            <p:nvPr/>
          </p:nvSpPr>
          <p:spPr bwMode="auto">
            <a:xfrm rot="-10799804" flipH="1">
              <a:off x="2923271" y="792046"/>
              <a:ext cx="3162282" cy="174725"/>
            </a:xfrm>
            <a:custGeom>
              <a:avLst/>
              <a:gdLst/>
              <a:ahLst/>
              <a:cxnLst/>
              <a:rect l="l" t="t" r="r" b="b"/>
              <a:pathLst>
                <a:path w="71915" h="6989" fill="norm" stroke="1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75" name="Google Shape;2275;p136"/>
            <p:cNvSpPr/>
            <p:nvPr/>
          </p:nvSpPr>
          <p:spPr bwMode="auto">
            <a:xfrm rot="5536977">
              <a:off x="1980111" y="1812936"/>
              <a:ext cx="2003373" cy="125050"/>
            </a:xfrm>
            <a:custGeom>
              <a:avLst/>
              <a:gdLst/>
              <a:ahLst/>
              <a:cxnLst/>
              <a:rect l="l" t="t" r="r" b="b"/>
              <a:pathLst>
                <a:path w="70158" h="5002" fill="norm" stroke="1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76" name="Google Shape;2276;p136"/>
            <p:cNvSpPr/>
            <p:nvPr/>
          </p:nvSpPr>
          <p:spPr bwMode="auto">
            <a:xfrm>
              <a:off x="2923275" y="2771050"/>
              <a:ext cx="3238987" cy="80766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77" name="Google Shape;2277;p136"/>
            <p:cNvSpPr/>
            <p:nvPr/>
          </p:nvSpPr>
          <p:spPr bwMode="auto">
            <a:xfrm rot="5400000">
              <a:off x="5129393" y="1768166"/>
              <a:ext cx="1928348" cy="137365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02516955" name="Google Shape;2278;p136"/>
          <p:cNvSpPr txBox="1"/>
          <p:nvPr/>
        </p:nvSpPr>
        <p:spPr bwMode="auto">
          <a:xfrm>
            <a:off x="1138900" y="1916038"/>
            <a:ext cx="55869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echo "# demo" &gt;&gt; </a:t>
            </a:r>
            <a:r>
              <a:rPr lang="en" sz="2000">
                <a:solidFill>
                  <a:srgbClr val="A4E7FA"/>
                </a:solidFill>
                <a:latin typeface="IBM Plex Mono"/>
                <a:ea typeface="IBM Plex Mono"/>
                <a:cs typeface="IBM Plex Mono"/>
              </a:rPr>
              <a:t>README.md</a:t>
            </a:r>
            <a:endParaRPr sz="2000">
              <a:solidFill>
                <a:srgbClr val="A4E7FA"/>
              </a:solidFill>
              <a:latin typeface="IBM Plex Mono"/>
              <a:ea typeface="IBM Plex Mono"/>
              <a:cs typeface="IBM Plex Mono"/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git init</a:t>
            </a:r>
            <a:endParaRPr sz="2000">
              <a:solidFill>
                <a:schemeClr val="dk2"/>
              </a:solidFill>
              <a:latin typeface="IBM Plex Mono"/>
              <a:ea typeface="IBM Plex Mono"/>
              <a:cs typeface="IBM Plex Mono"/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git add README.md</a:t>
            </a:r>
            <a:endParaRPr sz="2000">
              <a:solidFill>
                <a:schemeClr val="dk2"/>
              </a:solidFill>
              <a:latin typeface="IBM Plex Mono"/>
              <a:ea typeface="IBM Plex Mono"/>
              <a:cs typeface="IBM Plex Mono"/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git commit </a:t>
            </a:r>
            <a:r>
              <a:rPr lang="en" sz="2000">
                <a:solidFill>
                  <a:schemeClr val="accent1"/>
                </a:solidFill>
                <a:latin typeface="IBM Plex Mono"/>
                <a:ea typeface="IBM Plex Mono"/>
                <a:cs typeface="IBM Plex Mono"/>
              </a:rPr>
              <a:t>-m</a:t>
            </a: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</a:t>
            </a:r>
            <a:r>
              <a:rPr lang="en" sz="20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"First commit"</a:t>
            </a:r>
            <a:endParaRPr sz="2000">
              <a:solidFill>
                <a:schemeClr val="accent4"/>
              </a:solidFill>
              <a:latin typeface="IBM Plex Mono"/>
              <a:ea typeface="IBM Plex Mono"/>
              <a:cs typeface="IBM Plex Mono"/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git branch </a:t>
            </a:r>
            <a:r>
              <a:rPr lang="en" sz="2000">
                <a:solidFill>
                  <a:schemeClr val="accent1"/>
                </a:solidFill>
                <a:latin typeface="IBM Plex Mono"/>
                <a:ea typeface="IBM Plex Mono"/>
                <a:cs typeface="IBM Plex Mono"/>
              </a:rPr>
              <a:t>-M </a:t>
            </a:r>
            <a:r>
              <a:rPr lang="en" sz="20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main</a:t>
            </a:r>
            <a:endParaRPr sz="2000">
              <a:solidFill>
                <a:schemeClr val="accent4"/>
              </a:solidFill>
              <a:latin typeface="IBM Plex Mono"/>
              <a:ea typeface="IBM Plex Mono"/>
              <a:cs typeface="IBM Plex Mono"/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git remote add </a:t>
            </a:r>
            <a:r>
              <a:rPr lang="en" sz="20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origin</a:t>
            </a: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</a:t>
            </a:r>
            <a:r>
              <a:rPr lang="en" sz="2000">
                <a:solidFill>
                  <a:srgbClr val="A4E7FA"/>
                </a:solidFill>
                <a:latin typeface="IBM Plex Mono"/>
                <a:ea typeface="IBM Plex Mono"/>
                <a:cs typeface="IBM Plex Mono"/>
              </a:rPr>
              <a:t>URL</a:t>
            </a:r>
            <a:endParaRPr sz="2000">
              <a:solidFill>
                <a:srgbClr val="A4E7FA"/>
              </a:solidFill>
              <a:latin typeface="IBM Plex Mono"/>
              <a:ea typeface="IBM Plex Mono"/>
              <a:cs typeface="IBM Plex Mono"/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git push </a:t>
            </a:r>
            <a:r>
              <a:rPr lang="en" sz="2000">
                <a:solidFill>
                  <a:schemeClr val="accent1"/>
                </a:solidFill>
                <a:latin typeface="IBM Plex Mono"/>
                <a:ea typeface="IBM Plex Mono"/>
                <a:cs typeface="IBM Plex Mono"/>
              </a:rPr>
              <a:t>-u</a:t>
            </a: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</a:t>
            </a:r>
            <a:r>
              <a:rPr lang="en" sz="20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origin</a:t>
            </a:r>
            <a:r>
              <a:rPr lang="en" sz="20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 </a:t>
            </a:r>
            <a:r>
              <a:rPr lang="en" sz="2000">
                <a:solidFill>
                  <a:schemeClr val="accent4"/>
                </a:solidFill>
                <a:latin typeface="IBM Plex Mono"/>
                <a:ea typeface="IBM Plex Mono"/>
                <a:cs typeface="IBM Plex Mono"/>
              </a:rPr>
              <a:t>main</a:t>
            </a:r>
            <a:endParaRPr sz="2000">
              <a:solidFill>
                <a:schemeClr val="accent4"/>
              </a:solidFill>
              <a:latin typeface="IBM Plex Mono"/>
              <a:ea typeface="IBM Plex Mono"/>
              <a:cs typeface="IBM Plex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707308" name="Google Shape;2283;p137"/>
          <p:cNvSpPr txBox="1"/>
          <p:nvPr>
            <p:ph type="title"/>
          </p:nvPr>
        </p:nvSpPr>
        <p:spPr bwMode="auto">
          <a:xfrm>
            <a:off x="613750" y="41607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Cloning Remote Repo</a:t>
            </a:r>
            <a:endParaRPr/>
          </a:p>
        </p:txBody>
      </p:sp>
      <p:sp>
        <p:nvSpPr>
          <p:cNvPr id="1556689023" name="Google Shape;2284;p137"/>
          <p:cNvSpPr/>
          <p:nvPr/>
        </p:nvSpPr>
        <p:spPr bwMode="auto">
          <a:xfrm rot="344345">
            <a:off x="-678173" y="2853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fill="norm" stroke="1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</a:t>
            </a:r>
            <a:endParaRPr/>
          </a:p>
        </p:txBody>
      </p:sp>
      <p:sp>
        <p:nvSpPr>
          <p:cNvPr id="1400356550" name="Google Shape;2285;p137"/>
          <p:cNvSpPr txBox="1"/>
          <p:nvPr/>
        </p:nvSpPr>
        <p:spPr bwMode="auto">
          <a:xfrm>
            <a:off x="243775" y="1598700"/>
            <a:ext cx="48672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BM Plex Mono"/>
              <a:buChar char="●"/>
              <a:defRPr/>
            </a:pPr>
            <a:r>
              <a:rPr lang="en" sz="17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g</a:t>
            </a:r>
            <a:r>
              <a:rPr lang="en" sz="1700">
                <a:solidFill>
                  <a:schemeClr val="dk2"/>
                </a:solidFill>
                <a:latin typeface="IBM Plex Mono"/>
                <a:ea typeface="IBM Plex Mono"/>
                <a:cs typeface="IBM Plex Mono"/>
              </a:rPr>
              <a:t>it clone url &lt;dir-name&gt;</a:t>
            </a:r>
            <a:endParaRPr sz="1700">
              <a:solidFill>
                <a:schemeClr val="dk2"/>
              </a:solidFill>
              <a:latin typeface="IBM Plex Mono"/>
              <a:ea typeface="IBM Plex Mono"/>
              <a:cs typeface="IBM Plex Mono"/>
            </a:endParaRPr>
          </a:p>
        </p:txBody>
      </p:sp>
      <p:sp>
        <p:nvSpPr>
          <p:cNvPr id="200155608" name="Google Shape;2286;p137"/>
          <p:cNvSpPr txBox="1"/>
          <p:nvPr/>
        </p:nvSpPr>
        <p:spPr bwMode="auto">
          <a:xfrm>
            <a:off x="243775" y="1982574"/>
            <a:ext cx="48672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It creates a local repo from master/main branch of remote repo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To see remotes run : </a:t>
            </a:r>
            <a:r>
              <a:rPr lang="en" sz="1600" b="1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git remote &lt;options&gt;</a:t>
            </a:r>
            <a:endParaRPr sz="1600" b="1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  <p:pic>
        <p:nvPicPr>
          <p:cNvPr id="1716154337" name="Google Shape;2287;p137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1334248" y="2921825"/>
            <a:ext cx="6473650" cy="19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364504" name=""/>
          <p:cNvSpPr/>
          <p:nvPr/>
        </p:nvSpPr>
        <p:spPr bwMode="auto">
          <a:xfrm rot="0" flipH="0" flipV="0">
            <a:off x="4124356" y="2966356"/>
            <a:ext cx="3646713" cy="1891392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7693047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419448" y="2966356"/>
            <a:ext cx="2351622" cy="1832882"/>
          </a:xfrm>
          <a:prstGeom prst="rect">
            <a:avLst/>
          </a:prstGeom>
        </p:spPr>
      </p:pic>
      <p:pic>
        <p:nvPicPr>
          <p:cNvPr id="1989644787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4047849" y="3715430"/>
            <a:ext cx="1371600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35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5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15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36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93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050234" name="Google Shape;2292;p138"/>
          <p:cNvSpPr txBox="1"/>
          <p:nvPr>
            <p:ph type="title"/>
          </p:nvPr>
        </p:nvSpPr>
        <p:spPr bwMode="auto"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git push &lt;remote-name&gt; &lt;branch-name&gt;</a:t>
            </a:r>
            <a:endParaRPr/>
          </a:p>
        </p:txBody>
      </p:sp>
      <p:pic>
        <p:nvPicPr>
          <p:cNvPr id="1672188855" name="Google Shape;2293;p138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690150" y="1296800"/>
            <a:ext cx="7763700" cy="315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1927228" name=""/>
          <p:cNvSpPr/>
          <p:nvPr/>
        </p:nvSpPr>
        <p:spPr bwMode="auto">
          <a:xfrm rot="0" flipH="0" flipV="0">
            <a:off x="3811392" y="1687285"/>
            <a:ext cx="4517571" cy="1891391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3576465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5158199" y="1835602"/>
            <a:ext cx="3295649" cy="1743075"/>
          </a:xfrm>
          <a:prstGeom prst="rect">
            <a:avLst/>
          </a:prstGeom>
        </p:spPr>
      </p:pic>
      <p:pic>
        <p:nvPicPr>
          <p:cNvPr id="315842576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811392" y="2761568"/>
            <a:ext cx="1307678" cy="320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4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6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9747714" name="Google Shape;2298;p139"/>
          <p:cNvSpPr txBox="1"/>
          <p:nvPr>
            <p:ph type="title"/>
          </p:nvPr>
        </p:nvSpPr>
        <p:spPr bwMode="auto"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git push &lt;remote-name&gt; &lt;branch-name&gt;</a:t>
            </a:r>
            <a:endParaRPr/>
          </a:p>
        </p:txBody>
      </p:sp>
      <p:pic>
        <p:nvPicPr>
          <p:cNvPr id="1618957490" name="Google Shape;2299;p139"/>
          <p:cNvPicPr/>
          <p:nvPr/>
        </p:nvPicPr>
        <p:blipFill rotWithShape="1">
          <a:blip r:embed="rId3">
            <a:alphaModFix/>
          </a:blip>
          <a:srcRect l="0" t="0" r="-674" b="0"/>
          <a:stretch/>
        </p:blipFill>
        <p:spPr bwMode="auto">
          <a:xfrm>
            <a:off x="266225" y="1411675"/>
            <a:ext cx="8611549" cy="30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9089607" name=""/>
          <p:cNvSpPr/>
          <p:nvPr/>
        </p:nvSpPr>
        <p:spPr bwMode="auto">
          <a:xfrm rot="0" flipH="0" flipV="0">
            <a:off x="4056320" y="1755321"/>
            <a:ext cx="4626429" cy="2115662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2517781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5089071" y="1636814"/>
            <a:ext cx="3733799" cy="2352674"/>
          </a:xfrm>
          <a:prstGeom prst="rect">
            <a:avLst/>
          </a:prstGeom>
        </p:spPr>
      </p:pic>
      <p:pic>
        <p:nvPicPr>
          <p:cNvPr id="1262363812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4014786" y="2626178"/>
            <a:ext cx="1114425" cy="48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36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17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7166406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-US"/>
              <a:t>Recap</a:t>
            </a:r>
            <a:endParaRPr/>
          </a:p>
        </p:txBody>
      </p:sp>
      <p:sp>
        <p:nvSpPr>
          <p:cNvPr id="1623490272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08624404" name=""/>
          <p:cNvSpPr/>
          <p:nvPr/>
        </p:nvSpPr>
        <p:spPr bwMode="auto">
          <a:xfrm rot="0" flipH="0" flipV="0">
            <a:off x="1307678" y="1592035"/>
            <a:ext cx="1197428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Working Dir</a:t>
            </a:r>
            <a:endParaRPr/>
          </a:p>
        </p:txBody>
      </p:sp>
      <p:sp>
        <p:nvSpPr>
          <p:cNvPr id="1930756478" name=""/>
          <p:cNvSpPr/>
          <p:nvPr/>
        </p:nvSpPr>
        <p:spPr bwMode="auto">
          <a:xfrm rot="0" flipH="0" flipV="0">
            <a:off x="1307678" y="2152648"/>
            <a:ext cx="1197427" cy="273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32649333" name=""/>
          <p:cNvSpPr/>
          <p:nvPr/>
        </p:nvSpPr>
        <p:spPr bwMode="auto">
          <a:xfrm rot="0" flipH="0" flipV="0">
            <a:off x="1457357" y="2696934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2</a:t>
            </a:r>
            <a:endParaRPr/>
          </a:p>
        </p:txBody>
      </p:sp>
      <p:sp>
        <p:nvSpPr>
          <p:cNvPr id="1995628680" name=""/>
          <p:cNvSpPr/>
          <p:nvPr/>
        </p:nvSpPr>
        <p:spPr bwMode="auto">
          <a:xfrm rot="0" flipH="0" flipV="0">
            <a:off x="1457357" y="3107869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3</a:t>
            </a:r>
            <a:endParaRPr/>
          </a:p>
        </p:txBody>
      </p:sp>
      <p:sp>
        <p:nvSpPr>
          <p:cNvPr id="1437844447" name=""/>
          <p:cNvSpPr/>
          <p:nvPr/>
        </p:nvSpPr>
        <p:spPr bwMode="auto">
          <a:xfrm rot="0" flipH="0" flipV="0">
            <a:off x="3229005" y="1592035"/>
            <a:ext cx="1197427" cy="408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Staging area</a:t>
            </a:r>
            <a:endParaRPr/>
          </a:p>
        </p:txBody>
      </p:sp>
      <p:sp>
        <p:nvSpPr>
          <p:cNvPr id="595223208" name=""/>
          <p:cNvSpPr/>
          <p:nvPr/>
        </p:nvSpPr>
        <p:spPr bwMode="auto">
          <a:xfrm rot="0" flipH="0" flipV="0">
            <a:off x="3229005" y="2152649"/>
            <a:ext cx="1197427" cy="2732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928473197" name=""/>
          <p:cNvSpPr/>
          <p:nvPr/>
        </p:nvSpPr>
        <p:spPr bwMode="auto">
          <a:xfrm rot="0" flipH="0" flipV="0">
            <a:off x="4932620" y="1592035"/>
            <a:ext cx="1197427" cy="408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Repository</a:t>
            </a:r>
            <a:endParaRPr/>
          </a:p>
        </p:txBody>
      </p:sp>
      <p:sp>
        <p:nvSpPr>
          <p:cNvPr id="613017117" name=""/>
          <p:cNvSpPr/>
          <p:nvPr/>
        </p:nvSpPr>
        <p:spPr bwMode="auto">
          <a:xfrm rot="0" flipH="0" flipV="0">
            <a:off x="4932620" y="2152649"/>
            <a:ext cx="1197427" cy="2732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406662107" name=""/>
          <p:cNvSpPr/>
          <p:nvPr/>
        </p:nvSpPr>
        <p:spPr bwMode="auto">
          <a:xfrm rot="0" flipH="0" flipV="0">
            <a:off x="3405898" y="2286000"/>
            <a:ext cx="843642" cy="25853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1</a:t>
            </a:r>
            <a:endParaRPr/>
          </a:p>
        </p:txBody>
      </p:sp>
      <p:sp>
        <p:nvSpPr>
          <p:cNvPr id="907166527" name=""/>
          <p:cNvSpPr txBox="1"/>
          <p:nvPr/>
        </p:nvSpPr>
        <p:spPr bwMode="auto">
          <a:xfrm rot="0" flipH="0" flipV="0">
            <a:off x="7594178" y="2136321"/>
            <a:ext cx="914400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9695640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73535" y="4118714"/>
            <a:ext cx="8762999" cy="458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95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8733389" name="Google Shape;2304;p140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pPr>
            <a:r>
              <a:rPr lang="en"/>
              <a:t>Get Updates</a:t>
            </a:r>
            <a:endParaRPr/>
          </a:p>
        </p:txBody>
      </p:sp>
      <p:sp>
        <p:nvSpPr>
          <p:cNvPr id="287141675" name="Google Shape;2305;p140"/>
          <p:cNvSpPr txBox="1"/>
          <p:nvPr>
            <p:ph type="subTitle" idx="1"/>
          </p:nvPr>
        </p:nvSpPr>
        <p:spPr bwMode="auto">
          <a:xfrm flipH="1">
            <a:off x="968900" y="1915500"/>
            <a:ext cx="30516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pPr>
            <a:r>
              <a:rPr lang="en"/>
              <a:t>it get updated to your repo but it doesn't merge i</a:t>
            </a:r>
            <a:r>
              <a:rPr lang="en"/>
              <a:t>n </a:t>
            </a:r>
            <a:r>
              <a:rPr lang="en"/>
              <a:t>master/main branch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pPr>
            <a:r>
              <a:rPr lang="en"/>
              <a:t>to merge changes use : </a:t>
            </a:r>
            <a:r>
              <a:rPr lang="en" b="1"/>
              <a:t>`git merge`</a:t>
            </a:r>
            <a:r>
              <a:rPr lang="en"/>
              <a:t> 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pPr>
            <a:r>
              <a:rPr lang="en"/>
              <a:t>it's good to review some updates before merging it</a:t>
            </a:r>
            <a:endParaRPr/>
          </a:p>
        </p:txBody>
      </p:sp>
      <p:sp>
        <p:nvSpPr>
          <p:cNvPr id="1806134711" name="Google Shape;2306;p140"/>
          <p:cNvSpPr txBox="1"/>
          <p:nvPr>
            <p:ph type="title" idx="2"/>
          </p:nvPr>
        </p:nvSpPr>
        <p:spPr bwMode="auto">
          <a:xfrm>
            <a:off x="737273" y="1567600"/>
            <a:ext cx="3627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r>
              <a:rPr lang="en" sz="1600" b="0">
                <a:solidFill>
                  <a:schemeClr val="accent2"/>
                </a:solidFill>
                <a:latin typeface="IBM Plex Mono"/>
                <a:ea typeface="IBM Plex Mono"/>
                <a:cs typeface="IBM Plex Mono"/>
              </a:rPr>
              <a:t>g</a:t>
            </a:r>
            <a:r>
              <a:rPr lang="en" sz="1600" b="0">
                <a:solidFill>
                  <a:schemeClr val="accent2"/>
                </a:solidFill>
                <a:latin typeface="IBM Plex Mono"/>
                <a:ea typeface="IBM Plex Mono"/>
                <a:cs typeface="IBM Plex Mono"/>
              </a:rPr>
              <a:t>it fetch &lt;remote&gt; &lt;branch&gt;</a:t>
            </a:r>
            <a:endParaRPr sz="1600" b="0">
              <a:solidFill>
                <a:schemeClr val="accent2"/>
              </a:solidFill>
              <a:latin typeface="IBM Plex Mono"/>
              <a:ea typeface="IBM Plex Mono"/>
              <a:cs typeface="IBM Plex Mono"/>
            </a:endParaRPr>
          </a:p>
        </p:txBody>
      </p:sp>
      <p:sp>
        <p:nvSpPr>
          <p:cNvPr id="28373151" name="Google Shape;2307;p140"/>
          <p:cNvSpPr txBox="1"/>
          <p:nvPr>
            <p:ph type="subTitle" idx="4294967295"/>
          </p:nvPr>
        </p:nvSpPr>
        <p:spPr bwMode="auto">
          <a:xfrm flipH="1">
            <a:off x="5116850" y="1915500"/>
            <a:ext cx="30513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/>
              <a:t>it fetch and merge at the same time</a:t>
            </a:r>
            <a:endParaRPr/>
          </a:p>
        </p:txBody>
      </p:sp>
      <p:sp>
        <p:nvSpPr>
          <p:cNvPr id="1572834548" name="Google Shape;2308;p140"/>
          <p:cNvSpPr txBox="1"/>
          <p:nvPr>
            <p:ph type="title" idx="4294967295"/>
          </p:nvPr>
        </p:nvSpPr>
        <p:spPr bwMode="auto">
          <a:xfrm>
            <a:off x="4714000" y="1567600"/>
            <a:ext cx="4343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0">
                <a:solidFill>
                  <a:schemeClr val="accent2"/>
                </a:solidFill>
                <a:latin typeface="IBM Plex Mono"/>
                <a:ea typeface="IBM Plex Mono"/>
                <a:cs typeface="IBM Plex Mono"/>
              </a:rPr>
              <a:t>git </a:t>
            </a:r>
            <a:r>
              <a:rPr lang="en" sz="1600" b="0">
                <a:solidFill>
                  <a:schemeClr val="accent2"/>
                </a:solidFill>
                <a:latin typeface="IBM Plex Mono"/>
                <a:ea typeface="IBM Plex Mono"/>
                <a:cs typeface="IBM Plex Mono"/>
              </a:rPr>
              <a:t>pull &lt;remote&gt; &lt;branch&gt;</a:t>
            </a:r>
            <a:endParaRPr sz="1600" b="0">
              <a:solidFill>
                <a:schemeClr val="accent2"/>
              </a:solidFill>
              <a:latin typeface="IBM Plex Mono"/>
              <a:ea typeface="IBM Plex Mono"/>
              <a:cs typeface="IBM Plex Mono"/>
            </a:endParaRPr>
          </a:p>
        </p:txBody>
      </p:sp>
      <p:sp>
        <p:nvSpPr>
          <p:cNvPr id="186547534" name="Google Shape;2309;p140"/>
          <p:cNvSpPr/>
          <p:nvPr/>
        </p:nvSpPr>
        <p:spPr bwMode="auto">
          <a:xfrm rot="-899698">
            <a:off x="4400942" y="-369153"/>
            <a:ext cx="1085921" cy="1264246"/>
          </a:xfrm>
          <a:custGeom>
            <a:avLst/>
            <a:gdLst/>
            <a:ahLst/>
            <a:cxnLst/>
            <a:rect l="l" t="t" r="r" b="b"/>
            <a:pathLst>
              <a:path w="36860" h="42913" fill="norm" stroke="1" extrusionOk="0">
                <a:moveTo>
                  <a:pt x="36451" y="42873"/>
                </a:moveTo>
                <a:cubicBezTo>
                  <a:pt x="36615" y="42913"/>
                  <a:pt x="36780" y="42812"/>
                  <a:pt x="36820" y="42647"/>
                </a:cubicBezTo>
                <a:cubicBezTo>
                  <a:pt x="36860" y="42483"/>
                  <a:pt x="36759" y="42318"/>
                  <a:pt x="36596" y="42278"/>
                </a:cubicBezTo>
                <a:lnTo>
                  <a:pt x="36430" y="42238"/>
                </a:lnTo>
                <a:lnTo>
                  <a:pt x="36265" y="42194"/>
                </a:lnTo>
                <a:lnTo>
                  <a:pt x="36013" y="42125"/>
                </a:lnTo>
                <a:cubicBezTo>
                  <a:pt x="35667" y="42037"/>
                  <a:pt x="35474" y="42504"/>
                  <a:pt x="35780" y="42684"/>
                </a:cubicBezTo>
                <a:cubicBezTo>
                  <a:pt x="35803" y="42699"/>
                  <a:pt x="35827" y="42708"/>
                  <a:pt x="35852" y="42714"/>
                </a:cubicBezTo>
                <a:lnTo>
                  <a:pt x="36109" y="42785"/>
                </a:lnTo>
                <a:lnTo>
                  <a:pt x="36279" y="42829"/>
                </a:lnTo>
                <a:close/>
                <a:moveTo>
                  <a:pt x="1379" y="525"/>
                </a:moveTo>
                <a:cubicBezTo>
                  <a:pt x="1459" y="219"/>
                  <a:pt x="1069" y="1"/>
                  <a:pt x="847" y="257"/>
                </a:cubicBezTo>
                <a:cubicBezTo>
                  <a:pt x="820" y="290"/>
                  <a:pt x="799" y="330"/>
                  <a:pt x="788" y="374"/>
                </a:cubicBezTo>
                <a:lnTo>
                  <a:pt x="752" y="510"/>
                </a:lnTo>
                <a:cubicBezTo>
                  <a:pt x="679" y="801"/>
                  <a:pt x="1042" y="1015"/>
                  <a:pt x="1260" y="806"/>
                </a:cubicBezTo>
                <a:cubicBezTo>
                  <a:pt x="1304" y="766"/>
                  <a:pt x="1333" y="713"/>
                  <a:pt x="1346" y="657"/>
                </a:cubicBezTo>
                <a:close/>
                <a:moveTo>
                  <a:pt x="964" y="2428"/>
                </a:moveTo>
                <a:cubicBezTo>
                  <a:pt x="1021" y="2130"/>
                  <a:pt x="639" y="1937"/>
                  <a:pt x="430" y="2178"/>
                </a:cubicBezTo>
                <a:cubicBezTo>
                  <a:pt x="396" y="2220"/>
                  <a:pt x="373" y="2268"/>
                  <a:pt x="363" y="2321"/>
                </a:cubicBezTo>
                <a:lnTo>
                  <a:pt x="308" y="2633"/>
                </a:lnTo>
                <a:lnTo>
                  <a:pt x="260" y="2933"/>
                </a:lnTo>
                <a:cubicBezTo>
                  <a:pt x="233" y="3100"/>
                  <a:pt x="348" y="3260"/>
                  <a:pt x="518" y="3285"/>
                </a:cubicBezTo>
                <a:cubicBezTo>
                  <a:pt x="685" y="3310"/>
                  <a:pt x="843" y="3193"/>
                  <a:pt x="866" y="3023"/>
                </a:cubicBezTo>
                <a:lnTo>
                  <a:pt x="912" y="2736"/>
                </a:lnTo>
                <a:lnTo>
                  <a:pt x="964" y="2428"/>
                </a:lnTo>
                <a:close/>
                <a:moveTo>
                  <a:pt x="656" y="4819"/>
                </a:moveTo>
                <a:cubicBezTo>
                  <a:pt x="677" y="4484"/>
                  <a:pt x="218" y="4362"/>
                  <a:pt x="73" y="4672"/>
                </a:cubicBezTo>
                <a:cubicBezTo>
                  <a:pt x="59" y="4706"/>
                  <a:pt x="50" y="4741"/>
                  <a:pt x="46" y="4777"/>
                </a:cubicBezTo>
                <a:lnTo>
                  <a:pt x="36" y="4957"/>
                </a:lnTo>
                <a:lnTo>
                  <a:pt x="23" y="5158"/>
                </a:lnTo>
                <a:lnTo>
                  <a:pt x="11" y="5397"/>
                </a:lnTo>
                <a:cubicBezTo>
                  <a:pt x="0" y="5733"/>
                  <a:pt x="463" y="5840"/>
                  <a:pt x="599" y="5523"/>
                </a:cubicBezTo>
                <a:cubicBezTo>
                  <a:pt x="612" y="5490"/>
                  <a:pt x="620" y="5454"/>
                  <a:pt x="620" y="5418"/>
                </a:cubicBezTo>
                <a:lnTo>
                  <a:pt x="633" y="5192"/>
                </a:lnTo>
                <a:lnTo>
                  <a:pt x="644" y="4995"/>
                </a:lnTo>
                <a:lnTo>
                  <a:pt x="656" y="4817"/>
                </a:lnTo>
                <a:close/>
                <a:moveTo>
                  <a:pt x="631" y="7223"/>
                </a:moveTo>
                <a:cubicBezTo>
                  <a:pt x="610" y="6885"/>
                  <a:pt x="136" y="6822"/>
                  <a:pt x="32" y="7156"/>
                </a:cubicBezTo>
                <a:cubicBezTo>
                  <a:pt x="23" y="7189"/>
                  <a:pt x="19" y="7223"/>
                  <a:pt x="21" y="7258"/>
                </a:cubicBezTo>
                <a:lnTo>
                  <a:pt x="36" y="7480"/>
                </a:lnTo>
                <a:lnTo>
                  <a:pt x="48" y="7665"/>
                </a:lnTo>
                <a:lnTo>
                  <a:pt x="67" y="7881"/>
                </a:lnTo>
                <a:cubicBezTo>
                  <a:pt x="97" y="8187"/>
                  <a:pt x="522" y="8264"/>
                  <a:pt x="652" y="7969"/>
                </a:cubicBezTo>
                <a:cubicBezTo>
                  <a:pt x="673" y="7921"/>
                  <a:pt x="681" y="7868"/>
                  <a:pt x="675" y="7818"/>
                </a:cubicBezTo>
                <a:lnTo>
                  <a:pt x="658" y="7617"/>
                </a:lnTo>
                <a:lnTo>
                  <a:pt x="644" y="7439"/>
                </a:lnTo>
                <a:close/>
                <a:moveTo>
                  <a:pt x="949" y="9593"/>
                </a:moveTo>
                <a:cubicBezTo>
                  <a:pt x="878" y="9274"/>
                  <a:pt x="415" y="9272"/>
                  <a:pt x="350" y="9606"/>
                </a:cubicBezTo>
                <a:cubicBezTo>
                  <a:pt x="342" y="9645"/>
                  <a:pt x="344" y="9685"/>
                  <a:pt x="352" y="9725"/>
                </a:cubicBezTo>
                <a:lnTo>
                  <a:pt x="400" y="9941"/>
                </a:lnTo>
                <a:lnTo>
                  <a:pt x="440" y="10106"/>
                </a:lnTo>
                <a:lnTo>
                  <a:pt x="499" y="10333"/>
                </a:lnTo>
                <a:cubicBezTo>
                  <a:pt x="545" y="10494"/>
                  <a:pt x="713" y="10588"/>
                  <a:pt x="874" y="10544"/>
                </a:cubicBezTo>
                <a:cubicBezTo>
                  <a:pt x="1035" y="10500"/>
                  <a:pt x="1130" y="10335"/>
                  <a:pt x="1088" y="10171"/>
                </a:cubicBezTo>
                <a:lnTo>
                  <a:pt x="1033" y="9960"/>
                </a:lnTo>
                <a:lnTo>
                  <a:pt x="996" y="9803"/>
                </a:lnTo>
                <a:lnTo>
                  <a:pt x="949" y="9595"/>
                </a:lnTo>
                <a:close/>
                <a:moveTo>
                  <a:pt x="1668" y="11865"/>
                </a:moveTo>
                <a:cubicBezTo>
                  <a:pt x="1532" y="11550"/>
                  <a:pt x="1058" y="11664"/>
                  <a:pt x="1082" y="12009"/>
                </a:cubicBezTo>
                <a:cubicBezTo>
                  <a:pt x="1084" y="12043"/>
                  <a:pt x="1092" y="12074"/>
                  <a:pt x="1105" y="12106"/>
                </a:cubicBezTo>
                <a:lnTo>
                  <a:pt x="1182" y="12282"/>
                </a:lnTo>
                <a:lnTo>
                  <a:pt x="1247" y="12426"/>
                </a:lnTo>
                <a:lnTo>
                  <a:pt x="1314" y="12571"/>
                </a:lnTo>
                <a:lnTo>
                  <a:pt x="1364" y="12676"/>
                </a:lnTo>
                <a:cubicBezTo>
                  <a:pt x="1505" y="12967"/>
                  <a:pt x="1955" y="12864"/>
                  <a:pt x="1945" y="12525"/>
                </a:cubicBezTo>
                <a:cubicBezTo>
                  <a:pt x="1943" y="12483"/>
                  <a:pt x="1932" y="12443"/>
                  <a:pt x="1914" y="12408"/>
                </a:cubicBezTo>
                <a:lnTo>
                  <a:pt x="1865" y="12309"/>
                </a:lnTo>
                <a:lnTo>
                  <a:pt x="1802" y="12173"/>
                </a:lnTo>
                <a:lnTo>
                  <a:pt x="1740" y="12034"/>
                </a:lnTo>
                <a:lnTo>
                  <a:pt x="1666" y="11865"/>
                </a:lnTo>
                <a:close/>
                <a:moveTo>
                  <a:pt x="2810" y="13950"/>
                </a:moveTo>
                <a:cubicBezTo>
                  <a:pt x="2628" y="13688"/>
                  <a:pt x="2215" y="13847"/>
                  <a:pt x="2259" y="14168"/>
                </a:cubicBezTo>
                <a:cubicBezTo>
                  <a:pt x="2266" y="14214"/>
                  <a:pt x="2282" y="14258"/>
                  <a:pt x="2310" y="14298"/>
                </a:cubicBezTo>
                <a:lnTo>
                  <a:pt x="2416" y="14451"/>
                </a:lnTo>
                <a:lnTo>
                  <a:pt x="2507" y="14574"/>
                </a:lnTo>
                <a:lnTo>
                  <a:pt x="2597" y="14698"/>
                </a:lnTo>
                <a:lnTo>
                  <a:pt x="2678" y="14803"/>
                </a:lnTo>
                <a:cubicBezTo>
                  <a:pt x="2781" y="14941"/>
                  <a:pt x="2974" y="14968"/>
                  <a:pt x="3110" y="14864"/>
                </a:cubicBezTo>
                <a:cubicBezTo>
                  <a:pt x="3246" y="14759"/>
                  <a:pt x="3269" y="14564"/>
                  <a:pt x="3163" y="14432"/>
                </a:cubicBezTo>
                <a:lnTo>
                  <a:pt x="3085" y="14331"/>
                </a:lnTo>
                <a:lnTo>
                  <a:pt x="2999" y="14214"/>
                </a:lnTo>
                <a:lnTo>
                  <a:pt x="2913" y="14097"/>
                </a:lnTo>
                <a:close/>
                <a:moveTo>
                  <a:pt x="4351" y="15761"/>
                </a:moveTo>
                <a:cubicBezTo>
                  <a:pt x="4089" y="15520"/>
                  <a:pt x="3697" y="15834"/>
                  <a:pt x="3881" y="16144"/>
                </a:cubicBezTo>
                <a:cubicBezTo>
                  <a:pt x="3896" y="16165"/>
                  <a:pt x="3913" y="16186"/>
                  <a:pt x="3932" y="16205"/>
                </a:cubicBezTo>
                <a:lnTo>
                  <a:pt x="4018" y="16287"/>
                </a:lnTo>
                <a:lnTo>
                  <a:pt x="4127" y="16391"/>
                </a:lnTo>
                <a:lnTo>
                  <a:pt x="4240" y="16494"/>
                </a:lnTo>
                <a:lnTo>
                  <a:pt x="4391" y="16628"/>
                </a:lnTo>
                <a:cubicBezTo>
                  <a:pt x="4519" y="16739"/>
                  <a:pt x="4711" y="16725"/>
                  <a:pt x="4822" y="16597"/>
                </a:cubicBezTo>
                <a:cubicBezTo>
                  <a:pt x="4931" y="16469"/>
                  <a:pt x="4919" y="16276"/>
                  <a:pt x="4789" y="16165"/>
                </a:cubicBezTo>
                <a:lnTo>
                  <a:pt x="4651" y="16039"/>
                </a:lnTo>
                <a:lnTo>
                  <a:pt x="4542" y="15943"/>
                </a:lnTo>
                <a:lnTo>
                  <a:pt x="4437" y="15842"/>
                </a:lnTo>
                <a:lnTo>
                  <a:pt x="4353" y="15761"/>
                </a:lnTo>
                <a:close/>
                <a:moveTo>
                  <a:pt x="6214" y="17253"/>
                </a:moveTo>
                <a:cubicBezTo>
                  <a:pt x="6074" y="17161"/>
                  <a:pt x="5883" y="17198"/>
                  <a:pt x="5791" y="17339"/>
                </a:cubicBezTo>
                <a:cubicBezTo>
                  <a:pt x="5698" y="17481"/>
                  <a:pt x="5736" y="17670"/>
                  <a:pt x="5877" y="17762"/>
                </a:cubicBezTo>
                <a:lnTo>
                  <a:pt x="6061" y="17884"/>
                </a:lnTo>
                <a:lnTo>
                  <a:pt x="6191" y="17965"/>
                </a:lnTo>
                <a:lnTo>
                  <a:pt x="6323" y="18047"/>
                </a:lnTo>
                <a:lnTo>
                  <a:pt x="6405" y="18097"/>
                </a:lnTo>
                <a:cubicBezTo>
                  <a:pt x="6461" y="18131"/>
                  <a:pt x="6526" y="18146"/>
                  <a:pt x="6593" y="18139"/>
                </a:cubicBezTo>
                <a:cubicBezTo>
                  <a:pt x="6885" y="18110"/>
                  <a:pt x="6971" y="17726"/>
                  <a:pt x="6721" y="17573"/>
                </a:cubicBezTo>
                <a:lnTo>
                  <a:pt x="6518" y="17450"/>
                </a:lnTo>
                <a:lnTo>
                  <a:pt x="6392" y="17368"/>
                </a:lnTo>
                <a:lnTo>
                  <a:pt x="6216" y="17253"/>
                </a:lnTo>
                <a:close/>
                <a:moveTo>
                  <a:pt x="8305" y="18420"/>
                </a:moveTo>
                <a:cubicBezTo>
                  <a:pt x="8004" y="18284"/>
                  <a:pt x="7733" y="18651"/>
                  <a:pt x="7949" y="18898"/>
                </a:cubicBezTo>
                <a:cubicBezTo>
                  <a:pt x="7976" y="18929"/>
                  <a:pt x="8012" y="18957"/>
                  <a:pt x="8050" y="18973"/>
                </a:cubicBezTo>
                <a:lnTo>
                  <a:pt x="8253" y="19066"/>
                </a:lnTo>
                <a:lnTo>
                  <a:pt x="8398" y="19131"/>
                </a:lnTo>
                <a:lnTo>
                  <a:pt x="8620" y="19225"/>
                </a:lnTo>
                <a:cubicBezTo>
                  <a:pt x="8922" y="19346"/>
                  <a:pt x="9175" y="18984"/>
                  <a:pt x="8966" y="18741"/>
                </a:cubicBezTo>
                <a:cubicBezTo>
                  <a:pt x="8934" y="18707"/>
                  <a:pt x="8896" y="18680"/>
                  <a:pt x="8855" y="18661"/>
                </a:cubicBezTo>
                <a:lnTo>
                  <a:pt x="8643" y="18571"/>
                </a:lnTo>
                <a:lnTo>
                  <a:pt x="8502" y="18508"/>
                </a:lnTo>
                <a:close/>
                <a:moveTo>
                  <a:pt x="10546" y="19281"/>
                </a:moveTo>
                <a:cubicBezTo>
                  <a:pt x="10221" y="19187"/>
                  <a:pt x="10001" y="19602"/>
                  <a:pt x="10275" y="19820"/>
                </a:cubicBezTo>
                <a:cubicBezTo>
                  <a:pt x="10303" y="19839"/>
                  <a:pt x="10334" y="19856"/>
                  <a:pt x="10368" y="19866"/>
                </a:cubicBezTo>
                <a:cubicBezTo>
                  <a:pt x="10516" y="19912"/>
                  <a:pt x="10665" y="19956"/>
                  <a:pt x="10814" y="20000"/>
                </a:cubicBezTo>
                <a:lnTo>
                  <a:pt x="10959" y="20042"/>
                </a:lnTo>
                <a:cubicBezTo>
                  <a:pt x="11263" y="20130"/>
                  <a:pt x="11497" y="19738"/>
                  <a:pt x="11233" y="19510"/>
                </a:cubicBezTo>
                <a:cubicBezTo>
                  <a:pt x="11202" y="19485"/>
                  <a:pt x="11164" y="19466"/>
                  <a:pt x="11124" y="19455"/>
                </a:cubicBezTo>
                <a:cubicBezTo>
                  <a:pt x="10931" y="19399"/>
                  <a:pt x="10739" y="19342"/>
                  <a:pt x="10546" y="19281"/>
                </a:cubicBezTo>
                <a:close/>
                <a:moveTo>
                  <a:pt x="12880" y="19877"/>
                </a:moveTo>
                <a:cubicBezTo>
                  <a:pt x="12541" y="19814"/>
                  <a:pt x="12371" y="20275"/>
                  <a:pt x="12679" y="20445"/>
                </a:cubicBezTo>
                <a:cubicBezTo>
                  <a:pt x="12707" y="20459"/>
                  <a:pt x="12736" y="20470"/>
                  <a:pt x="12765" y="20476"/>
                </a:cubicBezTo>
                <a:cubicBezTo>
                  <a:pt x="12968" y="20516"/>
                  <a:pt x="13170" y="20554"/>
                  <a:pt x="13373" y="20589"/>
                </a:cubicBezTo>
                <a:cubicBezTo>
                  <a:pt x="13727" y="20644"/>
                  <a:pt x="13872" y="20158"/>
                  <a:pt x="13549" y="20009"/>
                </a:cubicBezTo>
                <a:cubicBezTo>
                  <a:pt x="13526" y="19998"/>
                  <a:pt x="13501" y="19992"/>
                  <a:pt x="13476" y="19986"/>
                </a:cubicBezTo>
                <a:cubicBezTo>
                  <a:pt x="13277" y="19952"/>
                  <a:pt x="13080" y="19914"/>
                  <a:pt x="12880" y="19877"/>
                </a:cubicBezTo>
                <a:close/>
                <a:moveTo>
                  <a:pt x="15270" y="20233"/>
                </a:moveTo>
                <a:cubicBezTo>
                  <a:pt x="15100" y="20210"/>
                  <a:pt x="14945" y="20334"/>
                  <a:pt x="14928" y="20505"/>
                </a:cubicBezTo>
                <a:cubicBezTo>
                  <a:pt x="14909" y="20675"/>
                  <a:pt x="15037" y="20826"/>
                  <a:pt x="15209" y="20841"/>
                </a:cubicBezTo>
                <a:cubicBezTo>
                  <a:pt x="15414" y="20862"/>
                  <a:pt x="15620" y="20881"/>
                  <a:pt x="15825" y="20897"/>
                </a:cubicBezTo>
                <a:cubicBezTo>
                  <a:pt x="16081" y="20916"/>
                  <a:pt x="16244" y="20631"/>
                  <a:pt x="16099" y="20419"/>
                </a:cubicBezTo>
                <a:cubicBezTo>
                  <a:pt x="16047" y="20342"/>
                  <a:pt x="15963" y="20294"/>
                  <a:pt x="15871" y="20287"/>
                </a:cubicBezTo>
                <a:cubicBezTo>
                  <a:pt x="15670" y="20273"/>
                  <a:pt x="15471" y="20254"/>
                  <a:pt x="15270" y="20233"/>
                </a:cubicBezTo>
                <a:close/>
                <a:moveTo>
                  <a:pt x="17682" y="20378"/>
                </a:moveTo>
                <a:cubicBezTo>
                  <a:pt x="17334" y="20378"/>
                  <a:pt x="17252" y="20860"/>
                  <a:pt x="17585" y="20975"/>
                </a:cubicBezTo>
                <a:cubicBezTo>
                  <a:pt x="17613" y="20983"/>
                  <a:pt x="17644" y="20990"/>
                  <a:pt x="17673" y="20990"/>
                </a:cubicBezTo>
                <a:cubicBezTo>
                  <a:pt x="17879" y="20994"/>
                  <a:pt x="18084" y="20994"/>
                  <a:pt x="18290" y="20994"/>
                </a:cubicBezTo>
                <a:cubicBezTo>
                  <a:pt x="18616" y="20994"/>
                  <a:pt x="18715" y="20539"/>
                  <a:pt x="18405" y="20407"/>
                </a:cubicBezTo>
                <a:cubicBezTo>
                  <a:pt x="18369" y="20392"/>
                  <a:pt x="18329" y="20384"/>
                  <a:pt x="18287" y="20384"/>
                </a:cubicBezTo>
                <a:cubicBezTo>
                  <a:pt x="18086" y="20384"/>
                  <a:pt x="17885" y="20382"/>
                  <a:pt x="17682" y="20378"/>
                </a:cubicBezTo>
                <a:close/>
                <a:moveTo>
                  <a:pt x="20102" y="20331"/>
                </a:moveTo>
                <a:cubicBezTo>
                  <a:pt x="19937" y="20346"/>
                  <a:pt x="19813" y="20489"/>
                  <a:pt x="19824" y="20654"/>
                </a:cubicBezTo>
                <a:cubicBezTo>
                  <a:pt x="19834" y="20820"/>
                  <a:pt x="19972" y="20948"/>
                  <a:pt x="20138" y="20941"/>
                </a:cubicBezTo>
                <a:cubicBezTo>
                  <a:pt x="20343" y="20931"/>
                  <a:pt x="20549" y="20916"/>
                  <a:pt x="20752" y="20901"/>
                </a:cubicBezTo>
                <a:cubicBezTo>
                  <a:pt x="20922" y="20889"/>
                  <a:pt x="21047" y="20742"/>
                  <a:pt x="21035" y="20575"/>
                </a:cubicBezTo>
                <a:cubicBezTo>
                  <a:pt x="21022" y="20405"/>
                  <a:pt x="20876" y="20279"/>
                  <a:pt x="20706" y="20292"/>
                </a:cubicBezTo>
                <a:cubicBezTo>
                  <a:pt x="20505" y="20306"/>
                  <a:pt x="20304" y="20321"/>
                  <a:pt x="20102" y="20331"/>
                </a:cubicBezTo>
                <a:close/>
                <a:moveTo>
                  <a:pt x="22475" y="20116"/>
                </a:moveTo>
                <a:cubicBezTo>
                  <a:pt x="22317" y="20155"/>
                  <a:pt x="22221" y="20310"/>
                  <a:pt x="22253" y="20470"/>
                </a:cubicBezTo>
                <a:cubicBezTo>
                  <a:pt x="22284" y="20629"/>
                  <a:pt x="22433" y="20736"/>
                  <a:pt x="22592" y="20713"/>
                </a:cubicBezTo>
                <a:cubicBezTo>
                  <a:pt x="22797" y="20688"/>
                  <a:pt x="22999" y="20658"/>
                  <a:pt x="23202" y="20629"/>
                </a:cubicBezTo>
                <a:cubicBezTo>
                  <a:pt x="23365" y="20600"/>
                  <a:pt x="23476" y="20447"/>
                  <a:pt x="23451" y="20283"/>
                </a:cubicBezTo>
                <a:cubicBezTo>
                  <a:pt x="23428" y="20120"/>
                  <a:pt x="23277" y="20005"/>
                  <a:pt x="23114" y="20025"/>
                </a:cubicBezTo>
                <a:lnTo>
                  <a:pt x="23080" y="20030"/>
                </a:lnTo>
                <a:lnTo>
                  <a:pt x="23139" y="19883"/>
                </a:lnTo>
                <a:lnTo>
                  <a:pt x="23183" y="19778"/>
                </a:lnTo>
                <a:lnTo>
                  <a:pt x="23227" y="19673"/>
                </a:lnTo>
                <a:lnTo>
                  <a:pt x="23273" y="19569"/>
                </a:lnTo>
                <a:cubicBezTo>
                  <a:pt x="23344" y="19416"/>
                  <a:pt x="23275" y="19235"/>
                  <a:pt x="23122" y="19164"/>
                </a:cubicBezTo>
                <a:cubicBezTo>
                  <a:pt x="22967" y="19095"/>
                  <a:pt x="22787" y="19162"/>
                  <a:pt x="22718" y="19317"/>
                </a:cubicBezTo>
                <a:lnTo>
                  <a:pt x="22667" y="19428"/>
                </a:lnTo>
                <a:lnTo>
                  <a:pt x="22619" y="19539"/>
                </a:lnTo>
                <a:lnTo>
                  <a:pt x="22573" y="19652"/>
                </a:lnTo>
                <a:lnTo>
                  <a:pt x="22529" y="19766"/>
                </a:lnTo>
                <a:lnTo>
                  <a:pt x="22477" y="19904"/>
                </a:lnTo>
                <a:cubicBezTo>
                  <a:pt x="22450" y="19971"/>
                  <a:pt x="22450" y="20046"/>
                  <a:pt x="22477" y="20116"/>
                </a:cubicBezTo>
                <a:close/>
                <a:moveTo>
                  <a:pt x="24902" y="19713"/>
                </a:moveTo>
                <a:cubicBezTo>
                  <a:pt x="24554" y="19789"/>
                  <a:pt x="24587" y="20294"/>
                  <a:pt x="24952" y="20317"/>
                </a:cubicBezTo>
                <a:cubicBezTo>
                  <a:pt x="24975" y="20319"/>
                  <a:pt x="25000" y="20315"/>
                  <a:pt x="25025" y="20310"/>
                </a:cubicBezTo>
                <a:cubicBezTo>
                  <a:pt x="25226" y="20271"/>
                  <a:pt x="25428" y="20227"/>
                  <a:pt x="25627" y="20183"/>
                </a:cubicBezTo>
                <a:cubicBezTo>
                  <a:pt x="25792" y="20147"/>
                  <a:pt x="25897" y="19984"/>
                  <a:pt x="25859" y="19818"/>
                </a:cubicBezTo>
                <a:cubicBezTo>
                  <a:pt x="25822" y="19652"/>
                  <a:pt x="25658" y="19550"/>
                  <a:pt x="25493" y="19587"/>
                </a:cubicBezTo>
                <a:cubicBezTo>
                  <a:pt x="25296" y="19631"/>
                  <a:pt x="25099" y="19673"/>
                  <a:pt x="24902" y="19713"/>
                </a:cubicBezTo>
                <a:close/>
                <a:moveTo>
                  <a:pt x="27257" y="19147"/>
                </a:moveTo>
                <a:cubicBezTo>
                  <a:pt x="26928" y="19244"/>
                  <a:pt x="26974" y="19724"/>
                  <a:pt x="27326" y="19747"/>
                </a:cubicBezTo>
                <a:cubicBezTo>
                  <a:pt x="27358" y="19749"/>
                  <a:pt x="27389" y="19745"/>
                  <a:pt x="27421" y="19736"/>
                </a:cubicBezTo>
                <a:cubicBezTo>
                  <a:pt x="27620" y="19682"/>
                  <a:pt x="27817" y="19623"/>
                  <a:pt x="28014" y="19564"/>
                </a:cubicBezTo>
                <a:cubicBezTo>
                  <a:pt x="28064" y="19550"/>
                  <a:pt x="28108" y="19523"/>
                  <a:pt x="28146" y="19487"/>
                </a:cubicBezTo>
                <a:cubicBezTo>
                  <a:pt x="28364" y="19256"/>
                  <a:pt x="28142" y="18892"/>
                  <a:pt x="27838" y="18980"/>
                </a:cubicBezTo>
                <a:cubicBezTo>
                  <a:pt x="27645" y="19036"/>
                  <a:pt x="27450" y="19093"/>
                  <a:pt x="27257" y="19147"/>
                </a:cubicBezTo>
                <a:close/>
                <a:moveTo>
                  <a:pt x="29535" y="18412"/>
                </a:moveTo>
                <a:cubicBezTo>
                  <a:pt x="29202" y="18573"/>
                  <a:pt x="29376" y="19070"/>
                  <a:pt x="29741" y="18986"/>
                </a:cubicBezTo>
                <a:cubicBezTo>
                  <a:pt x="29757" y="18980"/>
                  <a:pt x="29774" y="18973"/>
                  <a:pt x="29791" y="18967"/>
                </a:cubicBezTo>
                <a:cubicBezTo>
                  <a:pt x="29994" y="18873"/>
                  <a:pt x="30187" y="18760"/>
                  <a:pt x="30367" y="18630"/>
                </a:cubicBezTo>
                <a:cubicBezTo>
                  <a:pt x="30633" y="18435"/>
                  <a:pt x="30449" y="18018"/>
                  <a:pt x="30126" y="18083"/>
                </a:cubicBezTo>
                <a:cubicBezTo>
                  <a:pt x="30084" y="18091"/>
                  <a:pt x="30044" y="18108"/>
                  <a:pt x="30011" y="18133"/>
                </a:cubicBezTo>
                <a:cubicBezTo>
                  <a:pt x="29862" y="18240"/>
                  <a:pt x="29703" y="18334"/>
                  <a:pt x="29535" y="18412"/>
                </a:cubicBezTo>
                <a:close/>
                <a:moveTo>
                  <a:pt x="31130" y="16878"/>
                </a:moveTo>
                <a:cubicBezTo>
                  <a:pt x="31052" y="17024"/>
                  <a:pt x="31107" y="17207"/>
                  <a:pt x="31254" y="17286"/>
                </a:cubicBezTo>
                <a:cubicBezTo>
                  <a:pt x="31400" y="17366"/>
                  <a:pt x="31585" y="17314"/>
                  <a:pt x="31667" y="17167"/>
                </a:cubicBezTo>
                <a:cubicBezTo>
                  <a:pt x="31776" y="16970"/>
                  <a:pt x="31864" y="16760"/>
                  <a:pt x="31926" y="16544"/>
                </a:cubicBezTo>
                <a:cubicBezTo>
                  <a:pt x="31977" y="16381"/>
                  <a:pt x="31882" y="16207"/>
                  <a:pt x="31719" y="16161"/>
                </a:cubicBezTo>
                <a:cubicBezTo>
                  <a:pt x="31553" y="16113"/>
                  <a:pt x="31384" y="16211"/>
                  <a:pt x="31340" y="16377"/>
                </a:cubicBezTo>
                <a:cubicBezTo>
                  <a:pt x="31287" y="16551"/>
                  <a:pt x="31218" y="16718"/>
                  <a:pt x="31130" y="16878"/>
                </a:cubicBezTo>
                <a:close/>
                <a:moveTo>
                  <a:pt x="30855" y="15279"/>
                </a:moveTo>
                <a:cubicBezTo>
                  <a:pt x="31170" y="15379"/>
                  <a:pt x="31402" y="14977"/>
                  <a:pt x="31145" y="14753"/>
                </a:cubicBezTo>
                <a:cubicBezTo>
                  <a:pt x="31115" y="14727"/>
                  <a:pt x="31080" y="14709"/>
                  <a:pt x="31044" y="14696"/>
                </a:cubicBezTo>
                <a:cubicBezTo>
                  <a:pt x="30824" y="14627"/>
                  <a:pt x="30598" y="14587"/>
                  <a:pt x="30367" y="14574"/>
                </a:cubicBezTo>
                <a:cubicBezTo>
                  <a:pt x="30051" y="14554"/>
                  <a:pt x="29914" y="14981"/>
                  <a:pt x="30202" y="15147"/>
                </a:cubicBezTo>
                <a:cubicBezTo>
                  <a:pt x="30241" y="15170"/>
                  <a:pt x="30285" y="15182"/>
                  <a:pt x="30332" y="15184"/>
                </a:cubicBezTo>
                <a:cubicBezTo>
                  <a:pt x="30510" y="15193"/>
                  <a:pt x="30686" y="15224"/>
                  <a:pt x="30855" y="15279"/>
                </a:cubicBezTo>
                <a:close/>
                <a:moveTo>
                  <a:pt x="28605" y="15383"/>
                </a:moveTo>
                <a:cubicBezTo>
                  <a:pt x="28957" y="15291"/>
                  <a:pt x="28896" y="14782"/>
                  <a:pt x="28527" y="14782"/>
                </a:cubicBezTo>
                <a:cubicBezTo>
                  <a:pt x="28506" y="14782"/>
                  <a:pt x="28485" y="14784"/>
                  <a:pt x="28464" y="14788"/>
                </a:cubicBezTo>
                <a:cubicBezTo>
                  <a:pt x="28263" y="14836"/>
                  <a:pt x="28060" y="14889"/>
                  <a:pt x="27861" y="14945"/>
                </a:cubicBezTo>
                <a:cubicBezTo>
                  <a:pt x="27548" y="15036"/>
                  <a:pt x="27571" y="15488"/>
                  <a:pt x="27898" y="15541"/>
                </a:cubicBezTo>
                <a:cubicBezTo>
                  <a:pt x="27942" y="15547"/>
                  <a:pt x="27986" y="15545"/>
                  <a:pt x="28028" y="15532"/>
                </a:cubicBezTo>
                <a:cubicBezTo>
                  <a:pt x="28219" y="15478"/>
                  <a:pt x="28412" y="15427"/>
                  <a:pt x="28605" y="15383"/>
                </a:cubicBezTo>
                <a:close/>
                <a:moveTo>
                  <a:pt x="26387" y="16176"/>
                </a:moveTo>
                <a:cubicBezTo>
                  <a:pt x="26687" y="16004"/>
                  <a:pt x="26528" y="15549"/>
                  <a:pt x="26184" y="15606"/>
                </a:cubicBezTo>
                <a:cubicBezTo>
                  <a:pt x="26153" y="15612"/>
                  <a:pt x="26121" y="15624"/>
                  <a:pt x="26094" y="15639"/>
                </a:cubicBezTo>
                <a:lnTo>
                  <a:pt x="26023" y="15677"/>
                </a:lnTo>
                <a:lnTo>
                  <a:pt x="25916" y="15738"/>
                </a:lnTo>
                <a:lnTo>
                  <a:pt x="25811" y="15798"/>
                </a:lnTo>
                <a:lnTo>
                  <a:pt x="25706" y="15861"/>
                </a:lnTo>
                <a:lnTo>
                  <a:pt x="25604" y="15926"/>
                </a:lnTo>
                <a:lnTo>
                  <a:pt x="25547" y="15962"/>
                </a:lnTo>
                <a:cubicBezTo>
                  <a:pt x="25266" y="16150"/>
                  <a:pt x="25451" y="16593"/>
                  <a:pt x="25790" y="16511"/>
                </a:cubicBezTo>
                <a:cubicBezTo>
                  <a:pt x="25824" y="16505"/>
                  <a:pt x="25855" y="16490"/>
                  <a:pt x="25884" y="16471"/>
                </a:cubicBezTo>
                <a:lnTo>
                  <a:pt x="26025" y="16381"/>
                </a:lnTo>
                <a:lnTo>
                  <a:pt x="26121" y="16324"/>
                </a:lnTo>
                <a:lnTo>
                  <a:pt x="26218" y="16268"/>
                </a:lnTo>
                <a:lnTo>
                  <a:pt x="26318" y="16211"/>
                </a:lnTo>
                <a:lnTo>
                  <a:pt x="26387" y="16174"/>
                </a:lnTo>
                <a:close/>
                <a:moveTo>
                  <a:pt x="24549" y="17605"/>
                </a:moveTo>
                <a:cubicBezTo>
                  <a:pt x="24772" y="17353"/>
                  <a:pt x="24491" y="16980"/>
                  <a:pt x="24183" y="17129"/>
                </a:cubicBezTo>
                <a:cubicBezTo>
                  <a:pt x="24149" y="17146"/>
                  <a:pt x="24120" y="17169"/>
                  <a:pt x="24095" y="17196"/>
                </a:cubicBezTo>
                <a:lnTo>
                  <a:pt x="23984" y="17320"/>
                </a:lnTo>
                <a:lnTo>
                  <a:pt x="23908" y="17410"/>
                </a:lnTo>
                <a:lnTo>
                  <a:pt x="23833" y="17500"/>
                </a:lnTo>
                <a:lnTo>
                  <a:pt x="23759" y="17592"/>
                </a:lnTo>
                <a:lnTo>
                  <a:pt x="23688" y="17685"/>
                </a:lnTo>
                <a:cubicBezTo>
                  <a:pt x="23493" y="17936"/>
                  <a:pt x="23772" y="18286"/>
                  <a:pt x="24067" y="18144"/>
                </a:cubicBezTo>
                <a:cubicBezTo>
                  <a:pt x="24109" y="18123"/>
                  <a:pt x="24145" y="18093"/>
                  <a:pt x="24172" y="18055"/>
                </a:cubicBezTo>
                <a:lnTo>
                  <a:pt x="24239" y="17972"/>
                </a:lnTo>
                <a:lnTo>
                  <a:pt x="24306" y="17886"/>
                </a:lnTo>
                <a:lnTo>
                  <a:pt x="24375" y="17804"/>
                </a:lnTo>
                <a:lnTo>
                  <a:pt x="24445" y="17720"/>
                </a:lnTo>
                <a:lnTo>
                  <a:pt x="24549" y="17605"/>
                </a:lnTo>
                <a:close/>
                <a:moveTo>
                  <a:pt x="22582" y="21826"/>
                </a:moveTo>
                <a:cubicBezTo>
                  <a:pt x="22636" y="21526"/>
                  <a:pt x="22257" y="21333"/>
                  <a:pt x="22045" y="21576"/>
                </a:cubicBezTo>
                <a:cubicBezTo>
                  <a:pt x="22012" y="21616"/>
                  <a:pt x="21988" y="21666"/>
                  <a:pt x="21980" y="21719"/>
                </a:cubicBezTo>
                <a:lnTo>
                  <a:pt x="21942" y="21926"/>
                </a:lnTo>
                <a:lnTo>
                  <a:pt x="21924" y="22054"/>
                </a:lnTo>
                <a:lnTo>
                  <a:pt x="21905" y="22180"/>
                </a:lnTo>
                <a:lnTo>
                  <a:pt x="21882" y="22337"/>
                </a:lnTo>
                <a:cubicBezTo>
                  <a:pt x="21842" y="22660"/>
                  <a:pt x="22273" y="22815"/>
                  <a:pt x="22447" y="22532"/>
                </a:cubicBezTo>
                <a:cubicBezTo>
                  <a:pt x="22470" y="22494"/>
                  <a:pt x="22483" y="22454"/>
                  <a:pt x="22489" y="22413"/>
                </a:cubicBezTo>
                <a:cubicBezTo>
                  <a:pt x="22500" y="22324"/>
                  <a:pt x="22512" y="22234"/>
                  <a:pt x="22527" y="22146"/>
                </a:cubicBezTo>
                <a:lnTo>
                  <a:pt x="22546" y="22025"/>
                </a:lnTo>
                <a:lnTo>
                  <a:pt x="22582" y="21826"/>
                </a:lnTo>
                <a:close/>
                <a:moveTo>
                  <a:pt x="22382" y="24200"/>
                </a:moveTo>
                <a:cubicBezTo>
                  <a:pt x="22382" y="23894"/>
                  <a:pt x="21965" y="23783"/>
                  <a:pt x="21812" y="24047"/>
                </a:cubicBezTo>
                <a:cubicBezTo>
                  <a:pt x="21785" y="24095"/>
                  <a:pt x="21771" y="24150"/>
                  <a:pt x="21771" y="24206"/>
                </a:cubicBezTo>
                <a:cubicBezTo>
                  <a:pt x="21771" y="24414"/>
                  <a:pt x="21779" y="24619"/>
                  <a:pt x="21787" y="24829"/>
                </a:cubicBezTo>
                <a:cubicBezTo>
                  <a:pt x="21796" y="24997"/>
                  <a:pt x="21938" y="25126"/>
                  <a:pt x="22106" y="25118"/>
                </a:cubicBezTo>
                <a:cubicBezTo>
                  <a:pt x="22276" y="25112"/>
                  <a:pt x="22406" y="24967"/>
                  <a:pt x="22397" y="24800"/>
                </a:cubicBezTo>
                <a:cubicBezTo>
                  <a:pt x="22389" y="24598"/>
                  <a:pt x="22382" y="24399"/>
                  <a:pt x="22382" y="24200"/>
                </a:cubicBezTo>
                <a:close/>
                <a:moveTo>
                  <a:pt x="22584" y="26585"/>
                </a:moveTo>
                <a:cubicBezTo>
                  <a:pt x="22554" y="26422"/>
                  <a:pt x="22397" y="26311"/>
                  <a:pt x="22234" y="26338"/>
                </a:cubicBezTo>
                <a:cubicBezTo>
                  <a:pt x="22068" y="26367"/>
                  <a:pt x="21957" y="26520"/>
                  <a:pt x="21982" y="26686"/>
                </a:cubicBezTo>
                <a:cubicBezTo>
                  <a:pt x="22014" y="26891"/>
                  <a:pt x="22049" y="27092"/>
                  <a:pt x="22089" y="27298"/>
                </a:cubicBezTo>
                <a:cubicBezTo>
                  <a:pt x="22120" y="27465"/>
                  <a:pt x="22282" y="27576"/>
                  <a:pt x="22450" y="27543"/>
                </a:cubicBezTo>
                <a:cubicBezTo>
                  <a:pt x="22617" y="27509"/>
                  <a:pt x="22726" y="27344"/>
                  <a:pt x="22688" y="27178"/>
                </a:cubicBezTo>
                <a:cubicBezTo>
                  <a:pt x="22651" y="26981"/>
                  <a:pt x="22615" y="26782"/>
                  <a:pt x="22584" y="26585"/>
                </a:cubicBezTo>
                <a:close/>
                <a:moveTo>
                  <a:pt x="23120" y="28926"/>
                </a:moveTo>
                <a:cubicBezTo>
                  <a:pt x="23072" y="28765"/>
                  <a:pt x="22900" y="28675"/>
                  <a:pt x="22739" y="28723"/>
                </a:cubicBezTo>
                <a:cubicBezTo>
                  <a:pt x="22577" y="28771"/>
                  <a:pt x="22487" y="28943"/>
                  <a:pt x="22535" y="29104"/>
                </a:cubicBezTo>
                <a:cubicBezTo>
                  <a:pt x="22594" y="29303"/>
                  <a:pt x="22657" y="29498"/>
                  <a:pt x="22722" y="29695"/>
                </a:cubicBezTo>
                <a:cubicBezTo>
                  <a:pt x="22776" y="29854"/>
                  <a:pt x="22948" y="29940"/>
                  <a:pt x="23110" y="29888"/>
                </a:cubicBezTo>
                <a:cubicBezTo>
                  <a:pt x="23269" y="29833"/>
                  <a:pt x="23355" y="29660"/>
                  <a:pt x="23300" y="29500"/>
                </a:cubicBezTo>
                <a:cubicBezTo>
                  <a:pt x="23238" y="29310"/>
                  <a:pt x="23177" y="29119"/>
                  <a:pt x="23120" y="28926"/>
                </a:cubicBezTo>
                <a:close/>
                <a:moveTo>
                  <a:pt x="23946" y="31187"/>
                </a:moveTo>
                <a:cubicBezTo>
                  <a:pt x="23816" y="30890"/>
                  <a:pt x="23361" y="30974"/>
                  <a:pt x="23361" y="31315"/>
                </a:cubicBezTo>
                <a:cubicBezTo>
                  <a:pt x="23361" y="31355"/>
                  <a:pt x="23370" y="31395"/>
                  <a:pt x="23386" y="31433"/>
                </a:cubicBezTo>
                <a:cubicBezTo>
                  <a:pt x="23468" y="31621"/>
                  <a:pt x="23554" y="31810"/>
                  <a:pt x="23642" y="31996"/>
                </a:cubicBezTo>
                <a:cubicBezTo>
                  <a:pt x="23789" y="32300"/>
                  <a:pt x="24246" y="32183"/>
                  <a:pt x="24223" y="31839"/>
                </a:cubicBezTo>
                <a:cubicBezTo>
                  <a:pt x="24220" y="31803"/>
                  <a:pt x="24210" y="31768"/>
                  <a:pt x="24195" y="31736"/>
                </a:cubicBezTo>
                <a:cubicBezTo>
                  <a:pt x="24109" y="31554"/>
                  <a:pt x="24026" y="31374"/>
                  <a:pt x="23946" y="31187"/>
                </a:cubicBezTo>
                <a:close/>
                <a:moveTo>
                  <a:pt x="25031" y="33335"/>
                </a:moveTo>
                <a:cubicBezTo>
                  <a:pt x="24874" y="33063"/>
                  <a:pt x="24440" y="33180"/>
                  <a:pt x="24464" y="33518"/>
                </a:cubicBezTo>
                <a:cubicBezTo>
                  <a:pt x="24468" y="33562"/>
                  <a:pt x="24480" y="33604"/>
                  <a:pt x="24503" y="33643"/>
                </a:cubicBezTo>
                <a:cubicBezTo>
                  <a:pt x="24606" y="33822"/>
                  <a:pt x="24713" y="34000"/>
                  <a:pt x="24822" y="34176"/>
                </a:cubicBezTo>
                <a:cubicBezTo>
                  <a:pt x="24998" y="34452"/>
                  <a:pt x="25428" y="34302"/>
                  <a:pt x="25384" y="33966"/>
                </a:cubicBezTo>
                <a:cubicBezTo>
                  <a:pt x="25377" y="33926"/>
                  <a:pt x="25363" y="33887"/>
                  <a:pt x="25342" y="33853"/>
                </a:cubicBezTo>
                <a:cubicBezTo>
                  <a:pt x="25237" y="33681"/>
                  <a:pt x="25132" y="33509"/>
                  <a:pt x="25031" y="33335"/>
                </a:cubicBezTo>
                <a:close/>
                <a:moveTo>
                  <a:pt x="26358" y="35343"/>
                </a:moveTo>
                <a:cubicBezTo>
                  <a:pt x="26146" y="35069"/>
                  <a:pt x="25710" y="35297"/>
                  <a:pt x="25828" y="35634"/>
                </a:cubicBezTo>
                <a:cubicBezTo>
                  <a:pt x="25838" y="35662"/>
                  <a:pt x="25853" y="35687"/>
                  <a:pt x="25870" y="35710"/>
                </a:cubicBezTo>
                <a:cubicBezTo>
                  <a:pt x="25993" y="35878"/>
                  <a:pt x="26119" y="36041"/>
                  <a:pt x="26249" y="36202"/>
                </a:cubicBezTo>
                <a:cubicBezTo>
                  <a:pt x="26452" y="36456"/>
                  <a:pt x="26867" y="36255"/>
                  <a:pt x="26779" y="35926"/>
                </a:cubicBezTo>
                <a:cubicBezTo>
                  <a:pt x="26769" y="35888"/>
                  <a:pt x="26750" y="35850"/>
                  <a:pt x="26725" y="35819"/>
                </a:cubicBezTo>
                <a:cubicBezTo>
                  <a:pt x="26601" y="35662"/>
                  <a:pt x="26478" y="35504"/>
                  <a:pt x="26358" y="35343"/>
                </a:cubicBezTo>
                <a:close/>
                <a:moveTo>
                  <a:pt x="27911" y="37181"/>
                </a:moveTo>
                <a:cubicBezTo>
                  <a:pt x="27794" y="37062"/>
                  <a:pt x="27601" y="37057"/>
                  <a:pt x="27479" y="37173"/>
                </a:cubicBezTo>
                <a:cubicBezTo>
                  <a:pt x="27358" y="37288"/>
                  <a:pt x="27354" y="37481"/>
                  <a:pt x="27469" y="37604"/>
                </a:cubicBezTo>
                <a:lnTo>
                  <a:pt x="27584" y="37724"/>
                </a:lnTo>
                <a:lnTo>
                  <a:pt x="27697" y="37839"/>
                </a:lnTo>
                <a:lnTo>
                  <a:pt x="27905" y="38047"/>
                </a:lnTo>
                <a:cubicBezTo>
                  <a:pt x="28024" y="38164"/>
                  <a:pt x="28219" y="38162"/>
                  <a:pt x="28336" y="38042"/>
                </a:cubicBezTo>
                <a:cubicBezTo>
                  <a:pt x="28454" y="37921"/>
                  <a:pt x="28452" y="37728"/>
                  <a:pt x="28332" y="37611"/>
                </a:cubicBezTo>
                <a:cubicBezTo>
                  <a:pt x="28227" y="37506"/>
                  <a:pt x="28125" y="37403"/>
                  <a:pt x="28022" y="37298"/>
                </a:cubicBezTo>
                <a:close/>
                <a:moveTo>
                  <a:pt x="29673" y="38814"/>
                </a:moveTo>
                <a:cubicBezTo>
                  <a:pt x="29625" y="38774"/>
                  <a:pt x="29565" y="38751"/>
                  <a:pt x="29502" y="38747"/>
                </a:cubicBezTo>
                <a:cubicBezTo>
                  <a:pt x="29206" y="38726"/>
                  <a:pt x="29059" y="39103"/>
                  <a:pt x="29292" y="39289"/>
                </a:cubicBezTo>
                <a:lnTo>
                  <a:pt x="29514" y="39468"/>
                </a:lnTo>
                <a:lnTo>
                  <a:pt x="29644" y="39568"/>
                </a:lnTo>
                <a:lnTo>
                  <a:pt x="29780" y="39673"/>
                </a:lnTo>
                <a:cubicBezTo>
                  <a:pt x="30059" y="39876"/>
                  <a:pt x="30409" y="39543"/>
                  <a:pt x="30212" y="39252"/>
                </a:cubicBezTo>
                <a:cubicBezTo>
                  <a:pt x="30193" y="39227"/>
                  <a:pt x="30170" y="39203"/>
                  <a:pt x="30145" y="39185"/>
                </a:cubicBezTo>
                <a:lnTo>
                  <a:pt x="30017" y="39086"/>
                </a:lnTo>
                <a:lnTo>
                  <a:pt x="29894" y="38988"/>
                </a:lnTo>
                <a:close/>
                <a:moveTo>
                  <a:pt x="31631" y="40203"/>
                </a:moveTo>
                <a:cubicBezTo>
                  <a:pt x="31350" y="40033"/>
                  <a:pt x="31029" y="40373"/>
                  <a:pt x="31229" y="40647"/>
                </a:cubicBezTo>
                <a:cubicBezTo>
                  <a:pt x="31252" y="40679"/>
                  <a:pt x="31281" y="40706"/>
                  <a:pt x="31314" y="40725"/>
                </a:cubicBezTo>
                <a:lnTo>
                  <a:pt x="31413" y="40786"/>
                </a:lnTo>
                <a:lnTo>
                  <a:pt x="31555" y="40870"/>
                </a:lnTo>
                <a:lnTo>
                  <a:pt x="31698" y="40955"/>
                </a:lnTo>
                <a:lnTo>
                  <a:pt x="31851" y="41041"/>
                </a:lnTo>
                <a:cubicBezTo>
                  <a:pt x="31998" y="41125"/>
                  <a:pt x="32186" y="41073"/>
                  <a:pt x="32268" y="40926"/>
                </a:cubicBezTo>
                <a:cubicBezTo>
                  <a:pt x="32352" y="40777"/>
                  <a:pt x="32297" y="40589"/>
                  <a:pt x="32149" y="40509"/>
                </a:cubicBezTo>
                <a:lnTo>
                  <a:pt x="32006" y="40427"/>
                </a:lnTo>
                <a:lnTo>
                  <a:pt x="31868" y="40346"/>
                </a:lnTo>
                <a:lnTo>
                  <a:pt x="31631" y="40203"/>
                </a:lnTo>
                <a:close/>
                <a:moveTo>
                  <a:pt x="33756" y="41318"/>
                </a:moveTo>
                <a:cubicBezTo>
                  <a:pt x="33463" y="41190"/>
                  <a:pt x="33192" y="41551"/>
                  <a:pt x="33408" y="41802"/>
                </a:cubicBezTo>
                <a:cubicBezTo>
                  <a:pt x="33437" y="41836"/>
                  <a:pt x="33475" y="41861"/>
                  <a:pt x="33515" y="41880"/>
                </a:cubicBezTo>
                <a:lnTo>
                  <a:pt x="33657" y="41940"/>
                </a:lnTo>
                <a:lnTo>
                  <a:pt x="33815" y="42005"/>
                </a:lnTo>
                <a:lnTo>
                  <a:pt x="33972" y="42070"/>
                </a:lnTo>
                <a:lnTo>
                  <a:pt x="34087" y="42119"/>
                </a:lnTo>
                <a:cubicBezTo>
                  <a:pt x="34364" y="42230"/>
                  <a:pt x="34621" y="41909"/>
                  <a:pt x="34452" y="41662"/>
                </a:cubicBezTo>
                <a:cubicBezTo>
                  <a:pt x="34418" y="41611"/>
                  <a:pt x="34368" y="41572"/>
                  <a:pt x="34311" y="41551"/>
                </a:cubicBezTo>
                <a:lnTo>
                  <a:pt x="34202" y="41507"/>
                </a:lnTo>
                <a:lnTo>
                  <a:pt x="34049" y="41442"/>
                </a:lnTo>
                <a:lnTo>
                  <a:pt x="33896" y="413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13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83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1143037" name="Google Shape;2314;p141"/>
          <p:cNvSpPr txBox="1"/>
          <p:nvPr>
            <p:ph type="subTitle" idx="1"/>
          </p:nvPr>
        </p:nvSpPr>
        <p:spPr bwMode="auto">
          <a:xfrm flipH="1">
            <a:off x="968950" y="1915500"/>
            <a:ext cx="62172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pPr>
            <a:r>
              <a:rPr lang="en" sz="1700"/>
              <a:t>Creates new local branch</a:t>
            </a:r>
            <a:endParaRPr sz="17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pPr>
            <a:r>
              <a:rPr lang="en" sz="1700"/>
              <a:t>Link it with the remote branch</a:t>
            </a:r>
            <a:endParaRPr sz="1700"/>
          </a:p>
        </p:txBody>
      </p:sp>
      <p:sp>
        <p:nvSpPr>
          <p:cNvPr id="1029196623" name="Google Shape;2315;p141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pPr>
            <a:r>
              <a:rPr lang="en"/>
              <a:t>Tracking remote branch</a:t>
            </a:r>
            <a:endParaRPr/>
          </a:p>
        </p:txBody>
      </p:sp>
      <p:sp>
        <p:nvSpPr>
          <p:cNvPr id="136591285" name="Google Shape;2316;p141"/>
          <p:cNvSpPr txBox="1"/>
          <p:nvPr>
            <p:ph type="title" idx="2"/>
          </p:nvPr>
        </p:nvSpPr>
        <p:spPr bwMode="auto">
          <a:xfrm>
            <a:off x="737275" y="1408900"/>
            <a:ext cx="533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r>
              <a:rPr lang="en" sz="1700" b="0">
                <a:latin typeface="IBM Plex Mono"/>
                <a:ea typeface="IBM Plex Mono"/>
                <a:cs typeface="IBM Plex Mono"/>
              </a:rPr>
              <a:t>g</a:t>
            </a:r>
            <a:r>
              <a:rPr lang="en" sz="1700" b="0">
                <a:latin typeface="IBM Plex Mono"/>
                <a:ea typeface="IBM Plex Mono"/>
                <a:cs typeface="IBM Plex Mono"/>
              </a:rPr>
              <a:t>it checkout </a:t>
            </a:r>
            <a:r>
              <a:rPr lang="en" sz="1700" b="0">
                <a:latin typeface="IBM Plex Mono"/>
                <a:ea typeface="IBM Plex Mono"/>
                <a:cs typeface="IBM Plex Mono"/>
              </a:rPr>
              <a:t>--</a:t>
            </a:r>
            <a:r>
              <a:rPr lang="en" sz="1700" b="0">
                <a:latin typeface="IBM Plex Mono"/>
                <a:ea typeface="IBM Plex Mono"/>
                <a:cs typeface="IBM Plex Mono"/>
              </a:rPr>
              <a:t>track remote</a:t>
            </a:r>
            <a:r>
              <a:rPr lang="en" sz="1700" b="0">
                <a:latin typeface="IBM Plex Mono"/>
                <a:ea typeface="IBM Plex Mono"/>
                <a:cs typeface="IBM Plex Mono"/>
              </a:rPr>
              <a:t>/branch</a:t>
            </a:r>
            <a:endParaRPr sz="1700" b="0">
              <a:latin typeface="IBM Plex Mono"/>
              <a:ea typeface="IBM Plex Mono"/>
              <a:cs typeface="IBM Plex Mono"/>
            </a:endParaRPr>
          </a:p>
        </p:txBody>
      </p:sp>
      <p:sp>
        <p:nvSpPr>
          <p:cNvPr id="1759296761" name="Google Shape;2317;p141"/>
          <p:cNvSpPr/>
          <p:nvPr/>
        </p:nvSpPr>
        <p:spPr bwMode="auto">
          <a:xfrm rot="-899698">
            <a:off x="4400942" y="-369153"/>
            <a:ext cx="1085921" cy="1264246"/>
          </a:xfrm>
          <a:custGeom>
            <a:avLst/>
            <a:gdLst/>
            <a:ahLst/>
            <a:cxnLst/>
            <a:rect l="l" t="t" r="r" b="b"/>
            <a:pathLst>
              <a:path w="36860" h="42913" fill="norm" stroke="1" extrusionOk="0">
                <a:moveTo>
                  <a:pt x="36451" y="42873"/>
                </a:moveTo>
                <a:cubicBezTo>
                  <a:pt x="36615" y="42913"/>
                  <a:pt x="36780" y="42812"/>
                  <a:pt x="36820" y="42647"/>
                </a:cubicBezTo>
                <a:cubicBezTo>
                  <a:pt x="36860" y="42483"/>
                  <a:pt x="36759" y="42318"/>
                  <a:pt x="36596" y="42278"/>
                </a:cubicBezTo>
                <a:lnTo>
                  <a:pt x="36430" y="42238"/>
                </a:lnTo>
                <a:lnTo>
                  <a:pt x="36265" y="42194"/>
                </a:lnTo>
                <a:lnTo>
                  <a:pt x="36013" y="42125"/>
                </a:lnTo>
                <a:cubicBezTo>
                  <a:pt x="35667" y="42037"/>
                  <a:pt x="35474" y="42504"/>
                  <a:pt x="35780" y="42684"/>
                </a:cubicBezTo>
                <a:cubicBezTo>
                  <a:pt x="35803" y="42699"/>
                  <a:pt x="35827" y="42708"/>
                  <a:pt x="35852" y="42714"/>
                </a:cubicBezTo>
                <a:lnTo>
                  <a:pt x="36109" y="42785"/>
                </a:lnTo>
                <a:lnTo>
                  <a:pt x="36279" y="42829"/>
                </a:lnTo>
                <a:close/>
                <a:moveTo>
                  <a:pt x="1379" y="525"/>
                </a:moveTo>
                <a:cubicBezTo>
                  <a:pt x="1459" y="219"/>
                  <a:pt x="1069" y="1"/>
                  <a:pt x="847" y="257"/>
                </a:cubicBezTo>
                <a:cubicBezTo>
                  <a:pt x="820" y="290"/>
                  <a:pt x="799" y="330"/>
                  <a:pt x="788" y="374"/>
                </a:cubicBezTo>
                <a:lnTo>
                  <a:pt x="752" y="510"/>
                </a:lnTo>
                <a:cubicBezTo>
                  <a:pt x="679" y="801"/>
                  <a:pt x="1042" y="1015"/>
                  <a:pt x="1260" y="806"/>
                </a:cubicBezTo>
                <a:cubicBezTo>
                  <a:pt x="1304" y="766"/>
                  <a:pt x="1333" y="713"/>
                  <a:pt x="1346" y="657"/>
                </a:cubicBezTo>
                <a:close/>
                <a:moveTo>
                  <a:pt x="964" y="2428"/>
                </a:moveTo>
                <a:cubicBezTo>
                  <a:pt x="1021" y="2130"/>
                  <a:pt x="639" y="1937"/>
                  <a:pt x="430" y="2178"/>
                </a:cubicBezTo>
                <a:cubicBezTo>
                  <a:pt x="396" y="2220"/>
                  <a:pt x="373" y="2268"/>
                  <a:pt x="363" y="2321"/>
                </a:cubicBezTo>
                <a:lnTo>
                  <a:pt x="308" y="2633"/>
                </a:lnTo>
                <a:lnTo>
                  <a:pt x="260" y="2933"/>
                </a:lnTo>
                <a:cubicBezTo>
                  <a:pt x="233" y="3100"/>
                  <a:pt x="348" y="3260"/>
                  <a:pt x="518" y="3285"/>
                </a:cubicBezTo>
                <a:cubicBezTo>
                  <a:pt x="685" y="3310"/>
                  <a:pt x="843" y="3193"/>
                  <a:pt x="866" y="3023"/>
                </a:cubicBezTo>
                <a:lnTo>
                  <a:pt x="912" y="2736"/>
                </a:lnTo>
                <a:lnTo>
                  <a:pt x="964" y="2428"/>
                </a:lnTo>
                <a:close/>
                <a:moveTo>
                  <a:pt x="656" y="4819"/>
                </a:moveTo>
                <a:cubicBezTo>
                  <a:pt x="677" y="4484"/>
                  <a:pt x="218" y="4362"/>
                  <a:pt x="73" y="4672"/>
                </a:cubicBezTo>
                <a:cubicBezTo>
                  <a:pt x="59" y="4706"/>
                  <a:pt x="50" y="4741"/>
                  <a:pt x="46" y="4777"/>
                </a:cubicBezTo>
                <a:lnTo>
                  <a:pt x="36" y="4957"/>
                </a:lnTo>
                <a:lnTo>
                  <a:pt x="23" y="5158"/>
                </a:lnTo>
                <a:lnTo>
                  <a:pt x="11" y="5397"/>
                </a:lnTo>
                <a:cubicBezTo>
                  <a:pt x="0" y="5733"/>
                  <a:pt x="463" y="5840"/>
                  <a:pt x="599" y="5523"/>
                </a:cubicBezTo>
                <a:cubicBezTo>
                  <a:pt x="612" y="5490"/>
                  <a:pt x="620" y="5454"/>
                  <a:pt x="620" y="5418"/>
                </a:cubicBezTo>
                <a:lnTo>
                  <a:pt x="633" y="5192"/>
                </a:lnTo>
                <a:lnTo>
                  <a:pt x="644" y="4995"/>
                </a:lnTo>
                <a:lnTo>
                  <a:pt x="656" y="4817"/>
                </a:lnTo>
                <a:close/>
                <a:moveTo>
                  <a:pt x="631" y="7223"/>
                </a:moveTo>
                <a:cubicBezTo>
                  <a:pt x="610" y="6885"/>
                  <a:pt x="136" y="6822"/>
                  <a:pt x="32" y="7156"/>
                </a:cubicBezTo>
                <a:cubicBezTo>
                  <a:pt x="23" y="7189"/>
                  <a:pt x="19" y="7223"/>
                  <a:pt x="21" y="7258"/>
                </a:cubicBezTo>
                <a:lnTo>
                  <a:pt x="36" y="7480"/>
                </a:lnTo>
                <a:lnTo>
                  <a:pt x="48" y="7665"/>
                </a:lnTo>
                <a:lnTo>
                  <a:pt x="67" y="7881"/>
                </a:lnTo>
                <a:cubicBezTo>
                  <a:pt x="97" y="8187"/>
                  <a:pt x="522" y="8264"/>
                  <a:pt x="652" y="7969"/>
                </a:cubicBezTo>
                <a:cubicBezTo>
                  <a:pt x="673" y="7921"/>
                  <a:pt x="681" y="7868"/>
                  <a:pt x="675" y="7818"/>
                </a:cubicBezTo>
                <a:lnTo>
                  <a:pt x="658" y="7617"/>
                </a:lnTo>
                <a:lnTo>
                  <a:pt x="644" y="7439"/>
                </a:lnTo>
                <a:close/>
                <a:moveTo>
                  <a:pt x="949" y="9593"/>
                </a:moveTo>
                <a:cubicBezTo>
                  <a:pt x="878" y="9274"/>
                  <a:pt x="415" y="9272"/>
                  <a:pt x="350" y="9606"/>
                </a:cubicBezTo>
                <a:cubicBezTo>
                  <a:pt x="342" y="9645"/>
                  <a:pt x="344" y="9685"/>
                  <a:pt x="352" y="9725"/>
                </a:cubicBezTo>
                <a:lnTo>
                  <a:pt x="400" y="9941"/>
                </a:lnTo>
                <a:lnTo>
                  <a:pt x="440" y="10106"/>
                </a:lnTo>
                <a:lnTo>
                  <a:pt x="499" y="10333"/>
                </a:lnTo>
                <a:cubicBezTo>
                  <a:pt x="545" y="10494"/>
                  <a:pt x="713" y="10588"/>
                  <a:pt x="874" y="10544"/>
                </a:cubicBezTo>
                <a:cubicBezTo>
                  <a:pt x="1035" y="10500"/>
                  <a:pt x="1130" y="10335"/>
                  <a:pt x="1088" y="10171"/>
                </a:cubicBezTo>
                <a:lnTo>
                  <a:pt x="1033" y="9960"/>
                </a:lnTo>
                <a:lnTo>
                  <a:pt x="996" y="9803"/>
                </a:lnTo>
                <a:lnTo>
                  <a:pt x="949" y="9595"/>
                </a:lnTo>
                <a:close/>
                <a:moveTo>
                  <a:pt x="1668" y="11865"/>
                </a:moveTo>
                <a:cubicBezTo>
                  <a:pt x="1532" y="11550"/>
                  <a:pt x="1058" y="11664"/>
                  <a:pt x="1082" y="12009"/>
                </a:cubicBezTo>
                <a:cubicBezTo>
                  <a:pt x="1084" y="12043"/>
                  <a:pt x="1092" y="12074"/>
                  <a:pt x="1105" y="12106"/>
                </a:cubicBezTo>
                <a:lnTo>
                  <a:pt x="1182" y="12282"/>
                </a:lnTo>
                <a:lnTo>
                  <a:pt x="1247" y="12426"/>
                </a:lnTo>
                <a:lnTo>
                  <a:pt x="1314" y="12571"/>
                </a:lnTo>
                <a:lnTo>
                  <a:pt x="1364" y="12676"/>
                </a:lnTo>
                <a:cubicBezTo>
                  <a:pt x="1505" y="12967"/>
                  <a:pt x="1955" y="12864"/>
                  <a:pt x="1945" y="12525"/>
                </a:cubicBezTo>
                <a:cubicBezTo>
                  <a:pt x="1943" y="12483"/>
                  <a:pt x="1932" y="12443"/>
                  <a:pt x="1914" y="12408"/>
                </a:cubicBezTo>
                <a:lnTo>
                  <a:pt x="1865" y="12309"/>
                </a:lnTo>
                <a:lnTo>
                  <a:pt x="1802" y="12173"/>
                </a:lnTo>
                <a:lnTo>
                  <a:pt x="1740" y="12034"/>
                </a:lnTo>
                <a:lnTo>
                  <a:pt x="1666" y="11865"/>
                </a:lnTo>
                <a:close/>
                <a:moveTo>
                  <a:pt x="2810" y="13950"/>
                </a:moveTo>
                <a:cubicBezTo>
                  <a:pt x="2628" y="13688"/>
                  <a:pt x="2215" y="13847"/>
                  <a:pt x="2259" y="14168"/>
                </a:cubicBezTo>
                <a:cubicBezTo>
                  <a:pt x="2266" y="14214"/>
                  <a:pt x="2282" y="14258"/>
                  <a:pt x="2310" y="14298"/>
                </a:cubicBezTo>
                <a:lnTo>
                  <a:pt x="2416" y="14451"/>
                </a:lnTo>
                <a:lnTo>
                  <a:pt x="2507" y="14574"/>
                </a:lnTo>
                <a:lnTo>
                  <a:pt x="2597" y="14698"/>
                </a:lnTo>
                <a:lnTo>
                  <a:pt x="2678" y="14803"/>
                </a:lnTo>
                <a:cubicBezTo>
                  <a:pt x="2781" y="14941"/>
                  <a:pt x="2974" y="14968"/>
                  <a:pt x="3110" y="14864"/>
                </a:cubicBezTo>
                <a:cubicBezTo>
                  <a:pt x="3246" y="14759"/>
                  <a:pt x="3269" y="14564"/>
                  <a:pt x="3163" y="14432"/>
                </a:cubicBezTo>
                <a:lnTo>
                  <a:pt x="3085" y="14331"/>
                </a:lnTo>
                <a:lnTo>
                  <a:pt x="2999" y="14214"/>
                </a:lnTo>
                <a:lnTo>
                  <a:pt x="2913" y="14097"/>
                </a:lnTo>
                <a:close/>
                <a:moveTo>
                  <a:pt x="4351" y="15761"/>
                </a:moveTo>
                <a:cubicBezTo>
                  <a:pt x="4089" y="15520"/>
                  <a:pt x="3697" y="15834"/>
                  <a:pt x="3881" y="16144"/>
                </a:cubicBezTo>
                <a:cubicBezTo>
                  <a:pt x="3896" y="16165"/>
                  <a:pt x="3913" y="16186"/>
                  <a:pt x="3932" y="16205"/>
                </a:cubicBezTo>
                <a:lnTo>
                  <a:pt x="4018" y="16287"/>
                </a:lnTo>
                <a:lnTo>
                  <a:pt x="4127" y="16391"/>
                </a:lnTo>
                <a:lnTo>
                  <a:pt x="4240" y="16494"/>
                </a:lnTo>
                <a:lnTo>
                  <a:pt x="4391" y="16628"/>
                </a:lnTo>
                <a:cubicBezTo>
                  <a:pt x="4519" y="16739"/>
                  <a:pt x="4711" y="16725"/>
                  <a:pt x="4822" y="16597"/>
                </a:cubicBezTo>
                <a:cubicBezTo>
                  <a:pt x="4931" y="16469"/>
                  <a:pt x="4919" y="16276"/>
                  <a:pt x="4789" y="16165"/>
                </a:cubicBezTo>
                <a:lnTo>
                  <a:pt x="4651" y="16039"/>
                </a:lnTo>
                <a:lnTo>
                  <a:pt x="4542" y="15943"/>
                </a:lnTo>
                <a:lnTo>
                  <a:pt x="4437" y="15842"/>
                </a:lnTo>
                <a:lnTo>
                  <a:pt x="4353" y="15761"/>
                </a:lnTo>
                <a:close/>
                <a:moveTo>
                  <a:pt x="6214" y="17253"/>
                </a:moveTo>
                <a:cubicBezTo>
                  <a:pt x="6074" y="17161"/>
                  <a:pt x="5883" y="17198"/>
                  <a:pt x="5791" y="17339"/>
                </a:cubicBezTo>
                <a:cubicBezTo>
                  <a:pt x="5698" y="17481"/>
                  <a:pt x="5736" y="17670"/>
                  <a:pt x="5877" y="17762"/>
                </a:cubicBezTo>
                <a:lnTo>
                  <a:pt x="6061" y="17884"/>
                </a:lnTo>
                <a:lnTo>
                  <a:pt x="6191" y="17965"/>
                </a:lnTo>
                <a:lnTo>
                  <a:pt x="6323" y="18047"/>
                </a:lnTo>
                <a:lnTo>
                  <a:pt x="6405" y="18097"/>
                </a:lnTo>
                <a:cubicBezTo>
                  <a:pt x="6461" y="18131"/>
                  <a:pt x="6526" y="18146"/>
                  <a:pt x="6593" y="18139"/>
                </a:cubicBezTo>
                <a:cubicBezTo>
                  <a:pt x="6885" y="18110"/>
                  <a:pt x="6971" y="17726"/>
                  <a:pt x="6721" y="17573"/>
                </a:cubicBezTo>
                <a:lnTo>
                  <a:pt x="6518" y="17450"/>
                </a:lnTo>
                <a:lnTo>
                  <a:pt x="6392" y="17368"/>
                </a:lnTo>
                <a:lnTo>
                  <a:pt x="6216" y="17253"/>
                </a:lnTo>
                <a:close/>
                <a:moveTo>
                  <a:pt x="8305" y="18420"/>
                </a:moveTo>
                <a:cubicBezTo>
                  <a:pt x="8004" y="18284"/>
                  <a:pt x="7733" y="18651"/>
                  <a:pt x="7949" y="18898"/>
                </a:cubicBezTo>
                <a:cubicBezTo>
                  <a:pt x="7976" y="18929"/>
                  <a:pt x="8012" y="18957"/>
                  <a:pt x="8050" y="18973"/>
                </a:cubicBezTo>
                <a:lnTo>
                  <a:pt x="8253" y="19066"/>
                </a:lnTo>
                <a:lnTo>
                  <a:pt x="8398" y="19131"/>
                </a:lnTo>
                <a:lnTo>
                  <a:pt x="8620" y="19225"/>
                </a:lnTo>
                <a:cubicBezTo>
                  <a:pt x="8922" y="19346"/>
                  <a:pt x="9175" y="18984"/>
                  <a:pt x="8966" y="18741"/>
                </a:cubicBezTo>
                <a:cubicBezTo>
                  <a:pt x="8934" y="18707"/>
                  <a:pt x="8896" y="18680"/>
                  <a:pt x="8855" y="18661"/>
                </a:cubicBezTo>
                <a:lnTo>
                  <a:pt x="8643" y="18571"/>
                </a:lnTo>
                <a:lnTo>
                  <a:pt x="8502" y="18508"/>
                </a:lnTo>
                <a:close/>
                <a:moveTo>
                  <a:pt x="10546" y="19281"/>
                </a:moveTo>
                <a:cubicBezTo>
                  <a:pt x="10221" y="19187"/>
                  <a:pt x="10001" y="19602"/>
                  <a:pt x="10275" y="19820"/>
                </a:cubicBezTo>
                <a:cubicBezTo>
                  <a:pt x="10303" y="19839"/>
                  <a:pt x="10334" y="19856"/>
                  <a:pt x="10368" y="19866"/>
                </a:cubicBezTo>
                <a:cubicBezTo>
                  <a:pt x="10516" y="19912"/>
                  <a:pt x="10665" y="19956"/>
                  <a:pt x="10814" y="20000"/>
                </a:cubicBezTo>
                <a:lnTo>
                  <a:pt x="10959" y="20042"/>
                </a:lnTo>
                <a:cubicBezTo>
                  <a:pt x="11263" y="20130"/>
                  <a:pt x="11497" y="19738"/>
                  <a:pt x="11233" y="19510"/>
                </a:cubicBezTo>
                <a:cubicBezTo>
                  <a:pt x="11202" y="19485"/>
                  <a:pt x="11164" y="19466"/>
                  <a:pt x="11124" y="19455"/>
                </a:cubicBezTo>
                <a:cubicBezTo>
                  <a:pt x="10931" y="19399"/>
                  <a:pt x="10739" y="19342"/>
                  <a:pt x="10546" y="19281"/>
                </a:cubicBezTo>
                <a:close/>
                <a:moveTo>
                  <a:pt x="12880" y="19877"/>
                </a:moveTo>
                <a:cubicBezTo>
                  <a:pt x="12541" y="19814"/>
                  <a:pt x="12371" y="20275"/>
                  <a:pt x="12679" y="20445"/>
                </a:cubicBezTo>
                <a:cubicBezTo>
                  <a:pt x="12707" y="20459"/>
                  <a:pt x="12736" y="20470"/>
                  <a:pt x="12765" y="20476"/>
                </a:cubicBezTo>
                <a:cubicBezTo>
                  <a:pt x="12968" y="20516"/>
                  <a:pt x="13170" y="20554"/>
                  <a:pt x="13373" y="20589"/>
                </a:cubicBezTo>
                <a:cubicBezTo>
                  <a:pt x="13727" y="20644"/>
                  <a:pt x="13872" y="20158"/>
                  <a:pt x="13549" y="20009"/>
                </a:cubicBezTo>
                <a:cubicBezTo>
                  <a:pt x="13526" y="19998"/>
                  <a:pt x="13501" y="19992"/>
                  <a:pt x="13476" y="19986"/>
                </a:cubicBezTo>
                <a:cubicBezTo>
                  <a:pt x="13277" y="19952"/>
                  <a:pt x="13080" y="19914"/>
                  <a:pt x="12880" y="19877"/>
                </a:cubicBezTo>
                <a:close/>
                <a:moveTo>
                  <a:pt x="15270" y="20233"/>
                </a:moveTo>
                <a:cubicBezTo>
                  <a:pt x="15100" y="20210"/>
                  <a:pt x="14945" y="20334"/>
                  <a:pt x="14928" y="20505"/>
                </a:cubicBezTo>
                <a:cubicBezTo>
                  <a:pt x="14909" y="20675"/>
                  <a:pt x="15037" y="20826"/>
                  <a:pt x="15209" y="20841"/>
                </a:cubicBezTo>
                <a:cubicBezTo>
                  <a:pt x="15414" y="20862"/>
                  <a:pt x="15620" y="20881"/>
                  <a:pt x="15825" y="20897"/>
                </a:cubicBezTo>
                <a:cubicBezTo>
                  <a:pt x="16081" y="20916"/>
                  <a:pt x="16244" y="20631"/>
                  <a:pt x="16099" y="20419"/>
                </a:cubicBezTo>
                <a:cubicBezTo>
                  <a:pt x="16047" y="20342"/>
                  <a:pt x="15963" y="20294"/>
                  <a:pt x="15871" y="20287"/>
                </a:cubicBezTo>
                <a:cubicBezTo>
                  <a:pt x="15670" y="20273"/>
                  <a:pt x="15471" y="20254"/>
                  <a:pt x="15270" y="20233"/>
                </a:cubicBezTo>
                <a:close/>
                <a:moveTo>
                  <a:pt x="17682" y="20378"/>
                </a:moveTo>
                <a:cubicBezTo>
                  <a:pt x="17334" y="20378"/>
                  <a:pt x="17252" y="20860"/>
                  <a:pt x="17585" y="20975"/>
                </a:cubicBezTo>
                <a:cubicBezTo>
                  <a:pt x="17613" y="20983"/>
                  <a:pt x="17644" y="20990"/>
                  <a:pt x="17673" y="20990"/>
                </a:cubicBezTo>
                <a:cubicBezTo>
                  <a:pt x="17879" y="20994"/>
                  <a:pt x="18084" y="20994"/>
                  <a:pt x="18290" y="20994"/>
                </a:cubicBezTo>
                <a:cubicBezTo>
                  <a:pt x="18616" y="20994"/>
                  <a:pt x="18715" y="20539"/>
                  <a:pt x="18405" y="20407"/>
                </a:cubicBezTo>
                <a:cubicBezTo>
                  <a:pt x="18369" y="20392"/>
                  <a:pt x="18329" y="20384"/>
                  <a:pt x="18287" y="20384"/>
                </a:cubicBezTo>
                <a:cubicBezTo>
                  <a:pt x="18086" y="20384"/>
                  <a:pt x="17885" y="20382"/>
                  <a:pt x="17682" y="20378"/>
                </a:cubicBezTo>
                <a:close/>
                <a:moveTo>
                  <a:pt x="20102" y="20331"/>
                </a:moveTo>
                <a:cubicBezTo>
                  <a:pt x="19937" y="20346"/>
                  <a:pt x="19813" y="20489"/>
                  <a:pt x="19824" y="20654"/>
                </a:cubicBezTo>
                <a:cubicBezTo>
                  <a:pt x="19834" y="20820"/>
                  <a:pt x="19972" y="20948"/>
                  <a:pt x="20138" y="20941"/>
                </a:cubicBezTo>
                <a:cubicBezTo>
                  <a:pt x="20343" y="20931"/>
                  <a:pt x="20549" y="20916"/>
                  <a:pt x="20752" y="20901"/>
                </a:cubicBezTo>
                <a:cubicBezTo>
                  <a:pt x="20922" y="20889"/>
                  <a:pt x="21047" y="20742"/>
                  <a:pt x="21035" y="20575"/>
                </a:cubicBezTo>
                <a:cubicBezTo>
                  <a:pt x="21022" y="20405"/>
                  <a:pt x="20876" y="20279"/>
                  <a:pt x="20706" y="20292"/>
                </a:cubicBezTo>
                <a:cubicBezTo>
                  <a:pt x="20505" y="20306"/>
                  <a:pt x="20304" y="20321"/>
                  <a:pt x="20102" y="20331"/>
                </a:cubicBezTo>
                <a:close/>
                <a:moveTo>
                  <a:pt x="22475" y="20116"/>
                </a:moveTo>
                <a:cubicBezTo>
                  <a:pt x="22317" y="20155"/>
                  <a:pt x="22221" y="20310"/>
                  <a:pt x="22253" y="20470"/>
                </a:cubicBezTo>
                <a:cubicBezTo>
                  <a:pt x="22284" y="20629"/>
                  <a:pt x="22433" y="20736"/>
                  <a:pt x="22592" y="20713"/>
                </a:cubicBezTo>
                <a:cubicBezTo>
                  <a:pt x="22797" y="20688"/>
                  <a:pt x="22999" y="20658"/>
                  <a:pt x="23202" y="20629"/>
                </a:cubicBezTo>
                <a:cubicBezTo>
                  <a:pt x="23365" y="20600"/>
                  <a:pt x="23476" y="20447"/>
                  <a:pt x="23451" y="20283"/>
                </a:cubicBezTo>
                <a:cubicBezTo>
                  <a:pt x="23428" y="20120"/>
                  <a:pt x="23277" y="20005"/>
                  <a:pt x="23114" y="20025"/>
                </a:cubicBezTo>
                <a:lnTo>
                  <a:pt x="23080" y="20030"/>
                </a:lnTo>
                <a:lnTo>
                  <a:pt x="23139" y="19883"/>
                </a:lnTo>
                <a:lnTo>
                  <a:pt x="23183" y="19778"/>
                </a:lnTo>
                <a:lnTo>
                  <a:pt x="23227" y="19673"/>
                </a:lnTo>
                <a:lnTo>
                  <a:pt x="23273" y="19569"/>
                </a:lnTo>
                <a:cubicBezTo>
                  <a:pt x="23344" y="19416"/>
                  <a:pt x="23275" y="19235"/>
                  <a:pt x="23122" y="19164"/>
                </a:cubicBezTo>
                <a:cubicBezTo>
                  <a:pt x="22967" y="19095"/>
                  <a:pt x="22787" y="19162"/>
                  <a:pt x="22718" y="19317"/>
                </a:cubicBezTo>
                <a:lnTo>
                  <a:pt x="22667" y="19428"/>
                </a:lnTo>
                <a:lnTo>
                  <a:pt x="22619" y="19539"/>
                </a:lnTo>
                <a:lnTo>
                  <a:pt x="22573" y="19652"/>
                </a:lnTo>
                <a:lnTo>
                  <a:pt x="22529" y="19766"/>
                </a:lnTo>
                <a:lnTo>
                  <a:pt x="22477" y="19904"/>
                </a:lnTo>
                <a:cubicBezTo>
                  <a:pt x="22450" y="19971"/>
                  <a:pt x="22450" y="20046"/>
                  <a:pt x="22477" y="20116"/>
                </a:cubicBezTo>
                <a:close/>
                <a:moveTo>
                  <a:pt x="24902" y="19713"/>
                </a:moveTo>
                <a:cubicBezTo>
                  <a:pt x="24554" y="19789"/>
                  <a:pt x="24587" y="20294"/>
                  <a:pt x="24952" y="20317"/>
                </a:cubicBezTo>
                <a:cubicBezTo>
                  <a:pt x="24975" y="20319"/>
                  <a:pt x="25000" y="20315"/>
                  <a:pt x="25025" y="20310"/>
                </a:cubicBezTo>
                <a:cubicBezTo>
                  <a:pt x="25226" y="20271"/>
                  <a:pt x="25428" y="20227"/>
                  <a:pt x="25627" y="20183"/>
                </a:cubicBezTo>
                <a:cubicBezTo>
                  <a:pt x="25792" y="20147"/>
                  <a:pt x="25897" y="19984"/>
                  <a:pt x="25859" y="19818"/>
                </a:cubicBezTo>
                <a:cubicBezTo>
                  <a:pt x="25822" y="19652"/>
                  <a:pt x="25658" y="19550"/>
                  <a:pt x="25493" y="19587"/>
                </a:cubicBezTo>
                <a:cubicBezTo>
                  <a:pt x="25296" y="19631"/>
                  <a:pt x="25099" y="19673"/>
                  <a:pt x="24902" y="19713"/>
                </a:cubicBezTo>
                <a:close/>
                <a:moveTo>
                  <a:pt x="27257" y="19147"/>
                </a:moveTo>
                <a:cubicBezTo>
                  <a:pt x="26928" y="19244"/>
                  <a:pt x="26974" y="19724"/>
                  <a:pt x="27326" y="19747"/>
                </a:cubicBezTo>
                <a:cubicBezTo>
                  <a:pt x="27358" y="19749"/>
                  <a:pt x="27389" y="19745"/>
                  <a:pt x="27421" y="19736"/>
                </a:cubicBezTo>
                <a:cubicBezTo>
                  <a:pt x="27620" y="19682"/>
                  <a:pt x="27817" y="19623"/>
                  <a:pt x="28014" y="19564"/>
                </a:cubicBezTo>
                <a:cubicBezTo>
                  <a:pt x="28064" y="19550"/>
                  <a:pt x="28108" y="19523"/>
                  <a:pt x="28146" y="19487"/>
                </a:cubicBezTo>
                <a:cubicBezTo>
                  <a:pt x="28364" y="19256"/>
                  <a:pt x="28142" y="18892"/>
                  <a:pt x="27838" y="18980"/>
                </a:cubicBezTo>
                <a:cubicBezTo>
                  <a:pt x="27645" y="19036"/>
                  <a:pt x="27450" y="19093"/>
                  <a:pt x="27257" y="19147"/>
                </a:cubicBezTo>
                <a:close/>
                <a:moveTo>
                  <a:pt x="29535" y="18412"/>
                </a:moveTo>
                <a:cubicBezTo>
                  <a:pt x="29202" y="18573"/>
                  <a:pt x="29376" y="19070"/>
                  <a:pt x="29741" y="18986"/>
                </a:cubicBezTo>
                <a:cubicBezTo>
                  <a:pt x="29757" y="18980"/>
                  <a:pt x="29774" y="18973"/>
                  <a:pt x="29791" y="18967"/>
                </a:cubicBezTo>
                <a:cubicBezTo>
                  <a:pt x="29994" y="18873"/>
                  <a:pt x="30187" y="18760"/>
                  <a:pt x="30367" y="18630"/>
                </a:cubicBezTo>
                <a:cubicBezTo>
                  <a:pt x="30633" y="18435"/>
                  <a:pt x="30449" y="18018"/>
                  <a:pt x="30126" y="18083"/>
                </a:cubicBezTo>
                <a:cubicBezTo>
                  <a:pt x="30084" y="18091"/>
                  <a:pt x="30044" y="18108"/>
                  <a:pt x="30011" y="18133"/>
                </a:cubicBezTo>
                <a:cubicBezTo>
                  <a:pt x="29862" y="18240"/>
                  <a:pt x="29703" y="18334"/>
                  <a:pt x="29535" y="18412"/>
                </a:cubicBezTo>
                <a:close/>
                <a:moveTo>
                  <a:pt x="31130" y="16878"/>
                </a:moveTo>
                <a:cubicBezTo>
                  <a:pt x="31052" y="17024"/>
                  <a:pt x="31107" y="17207"/>
                  <a:pt x="31254" y="17286"/>
                </a:cubicBezTo>
                <a:cubicBezTo>
                  <a:pt x="31400" y="17366"/>
                  <a:pt x="31585" y="17314"/>
                  <a:pt x="31667" y="17167"/>
                </a:cubicBezTo>
                <a:cubicBezTo>
                  <a:pt x="31776" y="16970"/>
                  <a:pt x="31864" y="16760"/>
                  <a:pt x="31926" y="16544"/>
                </a:cubicBezTo>
                <a:cubicBezTo>
                  <a:pt x="31977" y="16381"/>
                  <a:pt x="31882" y="16207"/>
                  <a:pt x="31719" y="16161"/>
                </a:cubicBezTo>
                <a:cubicBezTo>
                  <a:pt x="31553" y="16113"/>
                  <a:pt x="31384" y="16211"/>
                  <a:pt x="31340" y="16377"/>
                </a:cubicBezTo>
                <a:cubicBezTo>
                  <a:pt x="31287" y="16551"/>
                  <a:pt x="31218" y="16718"/>
                  <a:pt x="31130" y="16878"/>
                </a:cubicBezTo>
                <a:close/>
                <a:moveTo>
                  <a:pt x="30855" y="15279"/>
                </a:moveTo>
                <a:cubicBezTo>
                  <a:pt x="31170" y="15379"/>
                  <a:pt x="31402" y="14977"/>
                  <a:pt x="31145" y="14753"/>
                </a:cubicBezTo>
                <a:cubicBezTo>
                  <a:pt x="31115" y="14727"/>
                  <a:pt x="31080" y="14709"/>
                  <a:pt x="31044" y="14696"/>
                </a:cubicBezTo>
                <a:cubicBezTo>
                  <a:pt x="30824" y="14627"/>
                  <a:pt x="30598" y="14587"/>
                  <a:pt x="30367" y="14574"/>
                </a:cubicBezTo>
                <a:cubicBezTo>
                  <a:pt x="30051" y="14554"/>
                  <a:pt x="29914" y="14981"/>
                  <a:pt x="30202" y="15147"/>
                </a:cubicBezTo>
                <a:cubicBezTo>
                  <a:pt x="30241" y="15170"/>
                  <a:pt x="30285" y="15182"/>
                  <a:pt x="30332" y="15184"/>
                </a:cubicBezTo>
                <a:cubicBezTo>
                  <a:pt x="30510" y="15193"/>
                  <a:pt x="30686" y="15224"/>
                  <a:pt x="30855" y="15279"/>
                </a:cubicBezTo>
                <a:close/>
                <a:moveTo>
                  <a:pt x="28605" y="15383"/>
                </a:moveTo>
                <a:cubicBezTo>
                  <a:pt x="28957" y="15291"/>
                  <a:pt x="28896" y="14782"/>
                  <a:pt x="28527" y="14782"/>
                </a:cubicBezTo>
                <a:cubicBezTo>
                  <a:pt x="28506" y="14782"/>
                  <a:pt x="28485" y="14784"/>
                  <a:pt x="28464" y="14788"/>
                </a:cubicBezTo>
                <a:cubicBezTo>
                  <a:pt x="28263" y="14836"/>
                  <a:pt x="28060" y="14889"/>
                  <a:pt x="27861" y="14945"/>
                </a:cubicBezTo>
                <a:cubicBezTo>
                  <a:pt x="27548" y="15036"/>
                  <a:pt x="27571" y="15488"/>
                  <a:pt x="27898" y="15541"/>
                </a:cubicBezTo>
                <a:cubicBezTo>
                  <a:pt x="27942" y="15547"/>
                  <a:pt x="27986" y="15545"/>
                  <a:pt x="28028" y="15532"/>
                </a:cubicBezTo>
                <a:cubicBezTo>
                  <a:pt x="28219" y="15478"/>
                  <a:pt x="28412" y="15427"/>
                  <a:pt x="28605" y="15383"/>
                </a:cubicBezTo>
                <a:close/>
                <a:moveTo>
                  <a:pt x="26387" y="16176"/>
                </a:moveTo>
                <a:cubicBezTo>
                  <a:pt x="26687" y="16004"/>
                  <a:pt x="26528" y="15549"/>
                  <a:pt x="26184" y="15606"/>
                </a:cubicBezTo>
                <a:cubicBezTo>
                  <a:pt x="26153" y="15612"/>
                  <a:pt x="26121" y="15624"/>
                  <a:pt x="26094" y="15639"/>
                </a:cubicBezTo>
                <a:lnTo>
                  <a:pt x="26023" y="15677"/>
                </a:lnTo>
                <a:lnTo>
                  <a:pt x="25916" y="15738"/>
                </a:lnTo>
                <a:lnTo>
                  <a:pt x="25811" y="15798"/>
                </a:lnTo>
                <a:lnTo>
                  <a:pt x="25706" y="15861"/>
                </a:lnTo>
                <a:lnTo>
                  <a:pt x="25604" y="15926"/>
                </a:lnTo>
                <a:lnTo>
                  <a:pt x="25547" y="15962"/>
                </a:lnTo>
                <a:cubicBezTo>
                  <a:pt x="25266" y="16150"/>
                  <a:pt x="25451" y="16593"/>
                  <a:pt x="25790" y="16511"/>
                </a:cubicBezTo>
                <a:cubicBezTo>
                  <a:pt x="25824" y="16505"/>
                  <a:pt x="25855" y="16490"/>
                  <a:pt x="25884" y="16471"/>
                </a:cubicBezTo>
                <a:lnTo>
                  <a:pt x="26025" y="16381"/>
                </a:lnTo>
                <a:lnTo>
                  <a:pt x="26121" y="16324"/>
                </a:lnTo>
                <a:lnTo>
                  <a:pt x="26218" y="16268"/>
                </a:lnTo>
                <a:lnTo>
                  <a:pt x="26318" y="16211"/>
                </a:lnTo>
                <a:lnTo>
                  <a:pt x="26387" y="16174"/>
                </a:lnTo>
                <a:close/>
                <a:moveTo>
                  <a:pt x="24549" y="17605"/>
                </a:moveTo>
                <a:cubicBezTo>
                  <a:pt x="24772" y="17353"/>
                  <a:pt x="24491" y="16980"/>
                  <a:pt x="24183" y="17129"/>
                </a:cubicBezTo>
                <a:cubicBezTo>
                  <a:pt x="24149" y="17146"/>
                  <a:pt x="24120" y="17169"/>
                  <a:pt x="24095" y="17196"/>
                </a:cubicBezTo>
                <a:lnTo>
                  <a:pt x="23984" y="17320"/>
                </a:lnTo>
                <a:lnTo>
                  <a:pt x="23908" y="17410"/>
                </a:lnTo>
                <a:lnTo>
                  <a:pt x="23833" y="17500"/>
                </a:lnTo>
                <a:lnTo>
                  <a:pt x="23759" y="17592"/>
                </a:lnTo>
                <a:lnTo>
                  <a:pt x="23688" y="17685"/>
                </a:lnTo>
                <a:cubicBezTo>
                  <a:pt x="23493" y="17936"/>
                  <a:pt x="23772" y="18286"/>
                  <a:pt x="24067" y="18144"/>
                </a:cubicBezTo>
                <a:cubicBezTo>
                  <a:pt x="24109" y="18123"/>
                  <a:pt x="24145" y="18093"/>
                  <a:pt x="24172" y="18055"/>
                </a:cubicBezTo>
                <a:lnTo>
                  <a:pt x="24239" y="17972"/>
                </a:lnTo>
                <a:lnTo>
                  <a:pt x="24306" y="17886"/>
                </a:lnTo>
                <a:lnTo>
                  <a:pt x="24375" y="17804"/>
                </a:lnTo>
                <a:lnTo>
                  <a:pt x="24445" y="17720"/>
                </a:lnTo>
                <a:lnTo>
                  <a:pt x="24549" y="17605"/>
                </a:lnTo>
                <a:close/>
                <a:moveTo>
                  <a:pt x="22582" y="21826"/>
                </a:moveTo>
                <a:cubicBezTo>
                  <a:pt x="22636" y="21526"/>
                  <a:pt x="22257" y="21333"/>
                  <a:pt x="22045" y="21576"/>
                </a:cubicBezTo>
                <a:cubicBezTo>
                  <a:pt x="22012" y="21616"/>
                  <a:pt x="21988" y="21666"/>
                  <a:pt x="21980" y="21719"/>
                </a:cubicBezTo>
                <a:lnTo>
                  <a:pt x="21942" y="21926"/>
                </a:lnTo>
                <a:lnTo>
                  <a:pt x="21924" y="22054"/>
                </a:lnTo>
                <a:lnTo>
                  <a:pt x="21905" y="22180"/>
                </a:lnTo>
                <a:lnTo>
                  <a:pt x="21882" y="22337"/>
                </a:lnTo>
                <a:cubicBezTo>
                  <a:pt x="21842" y="22660"/>
                  <a:pt x="22273" y="22815"/>
                  <a:pt x="22447" y="22532"/>
                </a:cubicBezTo>
                <a:cubicBezTo>
                  <a:pt x="22470" y="22494"/>
                  <a:pt x="22483" y="22454"/>
                  <a:pt x="22489" y="22413"/>
                </a:cubicBezTo>
                <a:cubicBezTo>
                  <a:pt x="22500" y="22324"/>
                  <a:pt x="22512" y="22234"/>
                  <a:pt x="22527" y="22146"/>
                </a:cubicBezTo>
                <a:lnTo>
                  <a:pt x="22546" y="22025"/>
                </a:lnTo>
                <a:lnTo>
                  <a:pt x="22582" y="21826"/>
                </a:lnTo>
                <a:close/>
                <a:moveTo>
                  <a:pt x="22382" y="24200"/>
                </a:moveTo>
                <a:cubicBezTo>
                  <a:pt x="22382" y="23894"/>
                  <a:pt x="21965" y="23783"/>
                  <a:pt x="21812" y="24047"/>
                </a:cubicBezTo>
                <a:cubicBezTo>
                  <a:pt x="21785" y="24095"/>
                  <a:pt x="21771" y="24150"/>
                  <a:pt x="21771" y="24206"/>
                </a:cubicBezTo>
                <a:cubicBezTo>
                  <a:pt x="21771" y="24414"/>
                  <a:pt x="21779" y="24619"/>
                  <a:pt x="21787" y="24829"/>
                </a:cubicBezTo>
                <a:cubicBezTo>
                  <a:pt x="21796" y="24997"/>
                  <a:pt x="21938" y="25126"/>
                  <a:pt x="22106" y="25118"/>
                </a:cubicBezTo>
                <a:cubicBezTo>
                  <a:pt x="22276" y="25112"/>
                  <a:pt x="22406" y="24967"/>
                  <a:pt x="22397" y="24800"/>
                </a:cubicBezTo>
                <a:cubicBezTo>
                  <a:pt x="22389" y="24598"/>
                  <a:pt x="22382" y="24399"/>
                  <a:pt x="22382" y="24200"/>
                </a:cubicBezTo>
                <a:close/>
                <a:moveTo>
                  <a:pt x="22584" y="26585"/>
                </a:moveTo>
                <a:cubicBezTo>
                  <a:pt x="22554" y="26422"/>
                  <a:pt x="22397" y="26311"/>
                  <a:pt x="22234" y="26338"/>
                </a:cubicBezTo>
                <a:cubicBezTo>
                  <a:pt x="22068" y="26367"/>
                  <a:pt x="21957" y="26520"/>
                  <a:pt x="21982" y="26686"/>
                </a:cubicBezTo>
                <a:cubicBezTo>
                  <a:pt x="22014" y="26891"/>
                  <a:pt x="22049" y="27092"/>
                  <a:pt x="22089" y="27298"/>
                </a:cubicBezTo>
                <a:cubicBezTo>
                  <a:pt x="22120" y="27465"/>
                  <a:pt x="22282" y="27576"/>
                  <a:pt x="22450" y="27543"/>
                </a:cubicBezTo>
                <a:cubicBezTo>
                  <a:pt x="22617" y="27509"/>
                  <a:pt x="22726" y="27344"/>
                  <a:pt x="22688" y="27178"/>
                </a:cubicBezTo>
                <a:cubicBezTo>
                  <a:pt x="22651" y="26981"/>
                  <a:pt x="22615" y="26782"/>
                  <a:pt x="22584" y="26585"/>
                </a:cubicBezTo>
                <a:close/>
                <a:moveTo>
                  <a:pt x="23120" y="28926"/>
                </a:moveTo>
                <a:cubicBezTo>
                  <a:pt x="23072" y="28765"/>
                  <a:pt x="22900" y="28675"/>
                  <a:pt x="22739" y="28723"/>
                </a:cubicBezTo>
                <a:cubicBezTo>
                  <a:pt x="22577" y="28771"/>
                  <a:pt x="22487" y="28943"/>
                  <a:pt x="22535" y="29104"/>
                </a:cubicBezTo>
                <a:cubicBezTo>
                  <a:pt x="22594" y="29303"/>
                  <a:pt x="22657" y="29498"/>
                  <a:pt x="22722" y="29695"/>
                </a:cubicBezTo>
                <a:cubicBezTo>
                  <a:pt x="22776" y="29854"/>
                  <a:pt x="22948" y="29940"/>
                  <a:pt x="23110" y="29888"/>
                </a:cubicBezTo>
                <a:cubicBezTo>
                  <a:pt x="23269" y="29833"/>
                  <a:pt x="23355" y="29660"/>
                  <a:pt x="23300" y="29500"/>
                </a:cubicBezTo>
                <a:cubicBezTo>
                  <a:pt x="23238" y="29310"/>
                  <a:pt x="23177" y="29119"/>
                  <a:pt x="23120" y="28926"/>
                </a:cubicBezTo>
                <a:close/>
                <a:moveTo>
                  <a:pt x="23946" y="31187"/>
                </a:moveTo>
                <a:cubicBezTo>
                  <a:pt x="23816" y="30890"/>
                  <a:pt x="23361" y="30974"/>
                  <a:pt x="23361" y="31315"/>
                </a:cubicBezTo>
                <a:cubicBezTo>
                  <a:pt x="23361" y="31355"/>
                  <a:pt x="23370" y="31395"/>
                  <a:pt x="23386" y="31433"/>
                </a:cubicBezTo>
                <a:cubicBezTo>
                  <a:pt x="23468" y="31621"/>
                  <a:pt x="23554" y="31810"/>
                  <a:pt x="23642" y="31996"/>
                </a:cubicBezTo>
                <a:cubicBezTo>
                  <a:pt x="23789" y="32300"/>
                  <a:pt x="24246" y="32183"/>
                  <a:pt x="24223" y="31839"/>
                </a:cubicBezTo>
                <a:cubicBezTo>
                  <a:pt x="24220" y="31803"/>
                  <a:pt x="24210" y="31768"/>
                  <a:pt x="24195" y="31736"/>
                </a:cubicBezTo>
                <a:cubicBezTo>
                  <a:pt x="24109" y="31554"/>
                  <a:pt x="24026" y="31374"/>
                  <a:pt x="23946" y="31187"/>
                </a:cubicBezTo>
                <a:close/>
                <a:moveTo>
                  <a:pt x="25031" y="33335"/>
                </a:moveTo>
                <a:cubicBezTo>
                  <a:pt x="24874" y="33063"/>
                  <a:pt x="24440" y="33180"/>
                  <a:pt x="24464" y="33518"/>
                </a:cubicBezTo>
                <a:cubicBezTo>
                  <a:pt x="24468" y="33562"/>
                  <a:pt x="24480" y="33604"/>
                  <a:pt x="24503" y="33643"/>
                </a:cubicBezTo>
                <a:cubicBezTo>
                  <a:pt x="24606" y="33822"/>
                  <a:pt x="24713" y="34000"/>
                  <a:pt x="24822" y="34176"/>
                </a:cubicBezTo>
                <a:cubicBezTo>
                  <a:pt x="24998" y="34452"/>
                  <a:pt x="25428" y="34302"/>
                  <a:pt x="25384" y="33966"/>
                </a:cubicBezTo>
                <a:cubicBezTo>
                  <a:pt x="25377" y="33926"/>
                  <a:pt x="25363" y="33887"/>
                  <a:pt x="25342" y="33853"/>
                </a:cubicBezTo>
                <a:cubicBezTo>
                  <a:pt x="25237" y="33681"/>
                  <a:pt x="25132" y="33509"/>
                  <a:pt x="25031" y="33335"/>
                </a:cubicBezTo>
                <a:close/>
                <a:moveTo>
                  <a:pt x="26358" y="35343"/>
                </a:moveTo>
                <a:cubicBezTo>
                  <a:pt x="26146" y="35069"/>
                  <a:pt x="25710" y="35297"/>
                  <a:pt x="25828" y="35634"/>
                </a:cubicBezTo>
                <a:cubicBezTo>
                  <a:pt x="25838" y="35662"/>
                  <a:pt x="25853" y="35687"/>
                  <a:pt x="25870" y="35710"/>
                </a:cubicBezTo>
                <a:cubicBezTo>
                  <a:pt x="25993" y="35878"/>
                  <a:pt x="26119" y="36041"/>
                  <a:pt x="26249" y="36202"/>
                </a:cubicBezTo>
                <a:cubicBezTo>
                  <a:pt x="26452" y="36456"/>
                  <a:pt x="26867" y="36255"/>
                  <a:pt x="26779" y="35926"/>
                </a:cubicBezTo>
                <a:cubicBezTo>
                  <a:pt x="26769" y="35888"/>
                  <a:pt x="26750" y="35850"/>
                  <a:pt x="26725" y="35819"/>
                </a:cubicBezTo>
                <a:cubicBezTo>
                  <a:pt x="26601" y="35662"/>
                  <a:pt x="26478" y="35504"/>
                  <a:pt x="26358" y="35343"/>
                </a:cubicBezTo>
                <a:close/>
                <a:moveTo>
                  <a:pt x="27911" y="37181"/>
                </a:moveTo>
                <a:cubicBezTo>
                  <a:pt x="27794" y="37062"/>
                  <a:pt x="27601" y="37057"/>
                  <a:pt x="27479" y="37173"/>
                </a:cubicBezTo>
                <a:cubicBezTo>
                  <a:pt x="27358" y="37288"/>
                  <a:pt x="27354" y="37481"/>
                  <a:pt x="27469" y="37604"/>
                </a:cubicBezTo>
                <a:lnTo>
                  <a:pt x="27584" y="37724"/>
                </a:lnTo>
                <a:lnTo>
                  <a:pt x="27697" y="37839"/>
                </a:lnTo>
                <a:lnTo>
                  <a:pt x="27905" y="38047"/>
                </a:lnTo>
                <a:cubicBezTo>
                  <a:pt x="28024" y="38164"/>
                  <a:pt x="28219" y="38162"/>
                  <a:pt x="28336" y="38042"/>
                </a:cubicBezTo>
                <a:cubicBezTo>
                  <a:pt x="28454" y="37921"/>
                  <a:pt x="28452" y="37728"/>
                  <a:pt x="28332" y="37611"/>
                </a:cubicBezTo>
                <a:cubicBezTo>
                  <a:pt x="28227" y="37506"/>
                  <a:pt x="28125" y="37403"/>
                  <a:pt x="28022" y="37298"/>
                </a:cubicBezTo>
                <a:close/>
                <a:moveTo>
                  <a:pt x="29673" y="38814"/>
                </a:moveTo>
                <a:cubicBezTo>
                  <a:pt x="29625" y="38774"/>
                  <a:pt x="29565" y="38751"/>
                  <a:pt x="29502" y="38747"/>
                </a:cubicBezTo>
                <a:cubicBezTo>
                  <a:pt x="29206" y="38726"/>
                  <a:pt x="29059" y="39103"/>
                  <a:pt x="29292" y="39289"/>
                </a:cubicBezTo>
                <a:lnTo>
                  <a:pt x="29514" y="39468"/>
                </a:lnTo>
                <a:lnTo>
                  <a:pt x="29644" y="39568"/>
                </a:lnTo>
                <a:lnTo>
                  <a:pt x="29780" y="39673"/>
                </a:lnTo>
                <a:cubicBezTo>
                  <a:pt x="30059" y="39876"/>
                  <a:pt x="30409" y="39543"/>
                  <a:pt x="30212" y="39252"/>
                </a:cubicBezTo>
                <a:cubicBezTo>
                  <a:pt x="30193" y="39227"/>
                  <a:pt x="30170" y="39203"/>
                  <a:pt x="30145" y="39185"/>
                </a:cubicBezTo>
                <a:lnTo>
                  <a:pt x="30017" y="39086"/>
                </a:lnTo>
                <a:lnTo>
                  <a:pt x="29894" y="38988"/>
                </a:lnTo>
                <a:close/>
                <a:moveTo>
                  <a:pt x="31631" y="40203"/>
                </a:moveTo>
                <a:cubicBezTo>
                  <a:pt x="31350" y="40033"/>
                  <a:pt x="31029" y="40373"/>
                  <a:pt x="31229" y="40647"/>
                </a:cubicBezTo>
                <a:cubicBezTo>
                  <a:pt x="31252" y="40679"/>
                  <a:pt x="31281" y="40706"/>
                  <a:pt x="31314" y="40725"/>
                </a:cubicBezTo>
                <a:lnTo>
                  <a:pt x="31413" y="40786"/>
                </a:lnTo>
                <a:lnTo>
                  <a:pt x="31555" y="40870"/>
                </a:lnTo>
                <a:lnTo>
                  <a:pt x="31698" y="40955"/>
                </a:lnTo>
                <a:lnTo>
                  <a:pt x="31851" y="41041"/>
                </a:lnTo>
                <a:cubicBezTo>
                  <a:pt x="31998" y="41125"/>
                  <a:pt x="32186" y="41073"/>
                  <a:pt x="32268" y="40926"/>
                </a:cubicBezTo>
                <a:cubicBezTo>
                  <a:pt x="32352" y="40777"/>
                  <a:pt x="32297" y="40589"/>
                  <a:pt x="32149" y="40509"/>
                </a:cubicBezTo>
                <a:lnTo>
                  <a:pt x="32006" y="40427"/>
                </a:lnTo>
                <a:lnTo>
                  <a:pt x="31868" y="40346"/>
                </a:lnTo>
                <a:lnTo>
                  <a:pt x="31631" y="40203"/>
                </a:lnTo>
                <a:close/>
                <a:moveTo>
                  <a:pt x="33756" y="41318"/>
                </a:moveTo>
                <a:cubicBezTo>
                  <a:pt x="33463" y="41190"/>
                  <a:pt x="33192" y="41551"/>
                  <a:pt x="33408" y="41802"/>
                </a:cubicBezTo>
                <a:cubicBezTo>
                  <a:pt x="33437" y="41836"/>
                  <a:pt x="33475" y="41861"/>
                  <a:pt x="33515" y="41880"/>
                </a:cubicBezTo>
                <a:lnTo>
                  <a:pt x="33657" y="41940"/>
                </a:lnTo>
                <a:lnTo>
                  <a:pt x="33815" y="42005"/>
                </a:lnTo>
                <a:lnTo>
                  <a:pt x="33972" y="42070"/>
                </a:lnTo>
                <a:lnTo>
                  <a:pt x="34087" y="42119"/>
                </a:lnTo>
                <a:cubicBezTo>
                  <a:pt x="34364" y="42230"/>
                  <a:pt x="34621" y="41909"/>
                  <a:pt x="34452" y="41662"/>
                </a:cubicBezTo>
                <a:cubicBezTo>
                  <a:pt x="34418" y="41611"/>
                  <a:pt x="34368" y="41572"/>
                  <a:pt x="34311" y="41551"/>
                </a:cubicBezTo>
                <a:lnTo>
                  <a:pt x="34202" y="41507"/>
                </a:lnTo>
                <a:lnTo>
                  <a:pt x="34049" y="41442"/>
                </a:lnTo>
                <a:lnTo>
                  <a:pt x="33896" y="413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74198705" name="Google Shape;2318;p141"/>
          <p:cNvSpPr txBox="1"/>
          <p:nvPr/>
        </p:nvSpPr>
        <p:spPr bwMode="auto">
          <a:xfrm>
            <a:off x="705825" y="3108000"/>
            <a:ext cx="5804399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Char char="●"/>
              <a:defRPr/>
            </a:pPr>
            <a:r>
              <a:rPr lang="en" sz="17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To see what tracking branches you have set up:</a:t>
            </a:r>
            <a:endParaRPr sz="17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200" b="1">
                <a:solidFill>
                  <a:schemeClr val="dk2"/>
                </a:solidFill>
                <a:latin typeface="Gaegu"/>
                <a:ea typeface="Gaegu"/>
                <a:cs typeface="Gaegu"/>
              </a:rPr>
              <a:t> </a:t>
            </a:r>
            <a:r>
              <a:rPr lang="en" sz="1800">
                <a:solidFill>
                  <a:schemeClr val="dk2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</a:rPr>
              <a:t>git branch -vv</a:t>
            </a:r>
            <a:endParaRPr sz="1800">
              <a:solidFill>
                <a:schemeClr val="dk2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9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9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010996" name="Google Shape;2323;p142"/>
          <p:cNvSpPr txBox="1"/>
          <p:nvPr>
            <p:ph type="title"/>
          </p:nvPr>
        </p:nvSpPr>
        <p:spPr bwMode="auto">
          <a:xfrm flipH="0" flipV="0">
            <a:off x="3520792" y="525899"/>
            <a:ext cx="2148932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pPr>
            <a:r>
              <a:rPr lang="en" sz="3800"/>
              <a:t>RECAP</a:t>
            </a:r>
            <a:endParaRPr sz="3800"/>
          </a:p>
        </p:txBody>
      </p:sp>
      <p:sp>
        <p:nvSpPr>
          <p:cNvPr id="1911379287" name="Google Shape;2324;p142"/>
          <p:cNvSpPr txBox="1"/>
          <p:nvPr/>
        </p:nvSpPr>
        <p:spPr bwMode="auto">
          <a:xfrm>
            <a:off x="1150875" y="1394700"/>
            <a:ext cx="5539200" cy="3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Branches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Merging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Remotes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Fetch / Pull 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/>
            </a:pPr>
            <a:r>
              <a:rPr lang="en" sz="16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Push</a:t>
            </a:r>
            <a:endParaRPr sz="1600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5642024" name="Google Shape;2329;p143"/>
          <p:cNvSpPr txBox="1"/>
          <p:nvPr>
            <p:ph type="ctrTitle"/>
          </p:nvPr>
        </p:nvSpPr>
        <p:spPr bwMode="auto">
          <a:xfrm flipH="0" flipV="0">
            <a:off x="2482599" y="2166699"/>
            <a:ext cx="4162857" cy="893399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91423" rIns="91423" bIns="91423" numCol="1" spcCol="0" rtlCol="0" fromWordArt="0" anchor="b" anchorCtr="0" forceAA="0" upright="0" compatLnSpc="0">
            <a:normAutofit fontScale="95000" lnSpcReduction="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7086"/>
              <a:buNone/>
              <a:defRPr/>
            </a:pPr>
            <a:r>
              <a:rPr lang="en"/>
              <a:t>Pull Request</a:t>
            </a:r>
            <a:endParaRPr/>
          </a:p>
        </p:txBody>
      </p:sp>
      <p:grpSp>
        <p:nvGrpSpPr>
          <p:cNvPr id="1059609510" name="Google Shape;2330;p143"/>
          <p:cNvGrpSpPr/>
          <p:nvPr/>
        </p:nvGrpSpPr>
        <p:grpSpPr bwMode="auto">
          <a:xfrm>
            <a:off x="1811637" y="1717561"/>
            <a:ext cx="5520674" cy="1698673"/>
            <a:chOff x="0" y="0"/>
            <a:chExt cx="5520674" cy="1698673"/>
          </a:xfrm>
        </p:grpSpPr>
        <p:sp>
          <p:nvSpPr>
            <p:cNvPr id="2331" name="Google Shape;2331;p143"/>
            <p:cNvSpPr/>
            <p:nvPr/>
          </p:nvSpPr>
          <p:spPr bwMode="auto">
            <a:xfrm>
              <a:off x="0" y="0"/>
              <a:ext cx="5420503" cy="102308"/>
            </a:xfrm>
            <a:custGeom>
              <a:avLst/>
              <a:gdLst/>
              <a:ahLst/>
              <a:cxnLst/>
              <a:rect l="l" t="t" r="r" b="b"/>
              <a:pathLst>
                <a:path w="130308" h="8417" fill="norm" stroke="1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32" name="Google Shape;2332;p143"/>
            <p:cNvSpPr/>
            <p:nvPr/>
          </p:nvSpPr>
          <p:spPr bwMode="auto">
            <a:xfrm rot="5400000" flipH="0" flipV="0">
              <a:off x="4520894" y="797158"/>
              <a:ext cx="1601389" cy="109382"/>
            </a:xfrm>
            <a:custGeom>
              <a:avLst/>
              <a:gdLst/>
              <a:ahLst/>
              <a:cxnLst/>
              <a:rect l="l" t="t" r="r" b="b"/>
              <a:pathLst>
                <a:path w="120265" h="8999" fill="norm" stroke="1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33" name="Google Shape;2333;p143"/>
            <p:cNvSpPr/>
            <p:nvPr/>
          </p:nvSpPr>
          <p:spPr bwMode="auto">
            <a:xfrm rot="5400000" flipH="0" flipV="0">
              <a:off x="-598464" y="828910"/>
              <a:ext cx="1550235" cy="97033"/>
            </a:xfrm>
            <a:custGeom>
              <a:avLst/>
              <a:gdLst/>
              <a:ahLst/>
              <a:cxnLst/>
              <a:rect l="l" t="t" r="r" b="b"/>
              <a:pathLst>
                <a:path w="116812" h="7983" fill="norm" stroke="1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34" name="Google Shape;2334;p143"/>
            <p:cNvSpPr/>
            <p:nvPr/>
          </p:nvSpPr>
          <p:spPr bwMode="auto">
            <a:xfrm>
              <a:off x="0" y="1606416"/>
              <a:ext cx="5520674" cy="92256"/>
            </a:xfrm>
            <a:custGeom>
              <a:avLst/>
              <a:gdLst/>
              <a:ahLst/>
              <a:cxnLst/>
              <a:rect l="l" t="t" r="r" b="b"/>
              <a:pathLst>
                <a:path w="130878" h="7590" fill="norm" stroke="1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50560" name="Google Shape;2335;p143"/>
          <p:cNvGrpSpPr/>
          <p:nvPr/>
        </p:nvGrpSpPr>
        <p:grpSpPr bwMode="auto">
          <a:xfrm rot="1278911">
            <a:off x="1314195" y="3092497"/>
            <a:ext cx="654536" cy="655141"/>
            <a:chOff x="1194475" y="1437425"/>
            <a:chExt cx="654532" cy="655138"/>
          </a:xfrm>
        </p:grpSpPr>
        <p:grpSp>
          <p:nvGrpSpPr>
            <p:cNvPr id="2336" name="Google Shape;2336;p143"/>
            <p:cNvGrpSpPr/>
            <p:nvPr/>
          </p:nvGrpSpPr>
          <p:grpSpPr bwMode="auto"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2337" name="Google Shape;2337;p143"/>
              <p:cNvSpPr/>
              <p:nvPr/>
            </p:nvSpPr>
            <p:spPr bwMode="auto"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38" name="Google Shape;2338;p143"/>
              <p:cNvSpPr/>
              <p:nvPr/>
            </p:nvSpPr>
            <p:spPr bwMode="auto">
              <a:xfrm rot="3932820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fill="norm" stroke="1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2339" name="Google Shape;2339;p143"/>
            <p:cNvSpPr/>
            <p:nvPr/>
          </p:nvSpPr>
          <p:spPr bwMode="auto"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fill="norm" stroke="1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950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3299207" name="Google Shape;2344;p144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Pull Request</a:t>
            </a:r>
            <a:endParaRPr/>
          </a:p>
        </p:txBody>
      </p:sp>
      <p:sp>
        <p:nvSpPr>
          <p:cNvPr id="756342584" name="Google Shape;2345;p144"/>
          <p:cNvSpPr txBox="1"/>
          <p:nvPr>
            <p:ph type="body" idx="1"/>
          </p:nvPr>
        </p:nvSpPr>
        <p:spPr bwMode="auto"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sz="1600">
                <a:latin typeface="Arial"/>
                <a:ea typeface="Arial"/>
                <a:cs typeface="Arial"/>
              </a:rPr>
              <a:t>A pull request is a proposal to merge a set of changes from one branch into another. </a:t>
            </a:r>
            <a:endParaRPr sz="1600">
              <a:latin typeface="Arial"/>
              <a:ea typeface="Arial"/>
              <a:cs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latin typeface="Arial"/>
              <a:ea typeface="Arial"/>
              <a:cs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  <a:defRPr/>
            </a:pPr>
            <a:r>
              <a:rPr lang="en" sz="1600">
                <a:latin typeface="Arial"/>
                <a:ea typeface="Arial"/>
                <a:cs typeface="Arial"/>
              </a:rPr>
              <a:t>In a pull request, collaborators can review and discuss the proposed set of changes before they integrate them into the main codebase.</a:t>
            </a:r>
            <a:endParaRPr sz="1600">
              <a:latin typeface="Arial"/>
              <a:ea typeface="Arial"/>
              <a:cs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Arial"/>
                <a:ea typeface="Arial"/>
                <a:cs typeface="Arial"/>
              </a:rPr>
              <a:t> </a:t>
            </a:r>
            <a:endParaRPr sz="1600">
              <a:latin typeface="Arial"/>
              <a:ea typeface="Arial"/>
              <a:cs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  <a:defRPr/>
            </a:pPr>
            <a:r>
              <a:rPr lang="en" sz="1600">
                <a:latin typeface="Arial"/>
                <a:ea typeface="Arial"/>
                <a:cs typeface="Arial"/>
              </a:rPr>
              <a:t>Pull requests display the differences, or diffs, between the content in the source branch and the content in the target branch.</a:t>
            </a:r>
            <a:endParaRPr sz="16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920588" name="Google Shape;2350;p145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Creating a Pull Request</a:t>
            </a:r>
            <a:endParaRPr/>
          </a:p>
        </p:txBody>
      </p:sp>
      <p:pic>
        <p:nvPicPr>
          <p:cNvPr id="569693624" name="Google Shape;2351;p145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1094700" y="1623275"/>
            <a:ext cx="6858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4089208" name="Google Shape;2352;p145"/>
          <p:cNvSpPr txBox="1"/>
          <p:nvPr/>
        </p:nvSpPr>
        <p:spPr bwMode="auto">
          <a:xfrm>
            <a:off x="1094700" y="3084475"/>
            <a:ext cx="40917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Gaegu"/>
              <a:buChar char="●"/>
              <a:defRPr/>
            </a:pPr>
            <a:r>
              <a:rPr lang="en" sz="1800" b="1" u="sng">
                <a:solidFill>
                  <a:srgbClr val="6FA8DC"/>
                </a:solidFill>
                <a:latin typeface="Gaegu"/>
                <a:ea typeface="Gaegu"/>
                <a:cs typeface="Gaegu"/>
                <a:hlinkClick r:id="rId4" tooltip=""/>
              </a:rPr>
              <a:t>How to create a pull request</a:t>
            </a:r>
            <a:endParaRPr sz="1800" b="1">
              <a:solidFill>
                <a:srgbClr val="6FA8DC"/>
              </a:solidFill>
              <a:latin typeface="Gaegu"/>
              <a:ea typeface="Gaegu"/>
              <a:cs typeface="Gaeg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764649" name="Google Shape;2357;p146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Updating a Pull Request</a:t>
            </a:r>
            <a:endParaRPr/>
          </a:p>
        </p:txBody>
      </p:sp>
      <p:sp>
        <p:nvSpPr>
          <p:cNvPr id="1548793316" name="Google Shape;2358;p146"/>
          <p:cNvSpPr txBox="1"/>
          <p:nvPr>
            <p:ph type="body" idx="1"/>
          </p:nvPr>
        </p:nvSpPr>
        <p:spPr bwMode="auto">
          <a:xfrm>
            <a:off x="690750" y="1399950"/>
            <a:ext cx="7665900" cy="17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sz="1600">
                <a:latin typeface="Arial"/>
                <a:ea typeface="Arial"/>
                <a:cs typeface="Arial"/>
              </a:rPr>
              <a:t>When creating a Pull Request in branch, there is link that created between this PR and your branch</a:t>
            </a:r>
            <a:endParaRPr sz="1600">
              <a:latin typeface="Arial"/>
              <a:ea typeface="Arial"/>
              <a:cs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latin typeface="Arial"/>
              <a:ea typeface="Arial"/>
              <a:cs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  <a:defRPr/>
            </a:pPr>
            <a:r>
              <a:rPr lang="en" sz="1600">
                <a:latin typeface="Arial"/>
                <a:ea typeface="Arial"/>
                <a:cs typeface="Arial"/>
              </a:rPr>
              <a:t>Therefore, all you have to do is make changes in the branch and push it there, and it will synchronize with Pr.</a:t>
            </a:r>
            <a:endParaRPr sz="16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4567558" name="Google Shape;2363;p147"/>
          <p:cNvSpPr txBox="1"/>
          <p:nvPr>
            <p:ph type="subTitle" idx="5"/>
          </p:nvPr>
        </p:nvSpPr>
        <p:spPr bwMode="auto">
          <a:xfrm flipH="1">
            <a:off x="783276" y="1387850"/>
            <a:ext cx="72351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sz="1600"/>
              <a:t>When user doesn’t have access to remote repo of </a:t>
            </a:r>
            <a:r>
              <a:rPr lang="en" sz="1600"/>
              <a:t>the project</a:t>
            </a:r>
            <a:endParaRPr sz="1600"/>
          </a:p>
        </p:txBody>
      </p:sp>
      <p:sp>
        <p:nvSpPr>
          <p:cNvPr id="843022812" name="Google Shape;2364;p147"/>
          <p:cNvSpPr txBox="1"/>
          <p:nvPr>
            <p:ph type="title" idx="6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3500"/>
              <a:t>Fork and Pull Request</a:t>
            </a:r>
            <a:endParaRPr sz="3500"/>
          </a:p>
        </p:txBody>
      </p:sp>
      <p:sp>
        <p:nvSpPr>
          <p:cNvPr id="272568284" name="Google Shape;2365;p147"/>
          <p:cNvSpPr txBox="1"/>
          <p:nvPr>
            <p:ph type="subTitle" idx="5"/>
          </p:nvPr>
        </p:nvSpPr>
        <p:spPr bwMode="auto">
          <a:xfrm flipH="1">
            <a:off x="804354" y="1917950"/>
            <a:ext cx="72351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sz="1600"/>
              <a:t>It is primarily similar to open source projects.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sz="1600"/>
              <a:t>It also helps to maintain the cleanliness and safety of the main project.</a:t>
            </a:r>
            <a:endParaRPr sz="1600"/>
          </a:p>
        </p:txBody>
      </p:sp>
      <p:sp>
        <p:nvSpPr>
          <p:cNvPr id="1992470113" name="Google Shape;2366;p147"/>
          <p:cNvSpPr txBox="1"/>
          <p:nvPr>
            <p:ph type="subTitle" idx="5"/>
          </p:nvPr>
        </p:nvSpPr>
        <p:spPr bwMode="auto">
          <a:xfrm flipH="1">
            <a:off x="859150" y="2776100"/>
            <a:ext cx="72351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sz="1600"/>
              <a:t>Use someone else's project as a starting point for your own idea.</a:t>
            </a:r>
            <a:endParaRPr sz="1600"/>
          </a:p>
        </p:txBody>
      </p:sp>
      <p:sp>
        <p:nvSpPr>
          <p:cNvPr id="1623183990" name="Google Shape;2367;p147"/>
          <p:cNvSpPr txBox="1"/>
          <p:nvPr>
            <p:ph type="subTitle" idx="5"/>
          </p:nvPr>
        </p:nvSpPr>
        <p:spPr bwMode="auto">
          <a:xfrm flipH="1">
            <a:off x="804351" y="3798350"/>
            <a:ext cx="72351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Gaegu"/>
              <a:buChar char="●"/>
              <a:defRPr/>
            </a:pPr>
            <a:r>
              <a:rPr lang="en" sz="1600" b="1" u="sng">
                <a:solidFill>
                  <a:srgbClr val="6FA8DC"/>
                </a:solidFill>
                <a:latin typeface="Gaegu"/>
                <a:ea typeface="Gaegu"/>
                <a:cs typeface="Gaegu"/>
                <a:hlinkClick r:id="rId3" tooltip=""/>
              </a:rPr>
              <a:t>Fork a repository</a:t>
            </a:r>
            <a:endParaRPr sz="1600" b="1">
              <a:solidFill>
                <a:srgbClr val="6FA8DC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1854544176" name="Google Shape;2368;p147"/>
          <p:cNvSpPr txBox="1"/>
          <p:nvPr>
            <p:ph type="subTitle" idx="5"/>
          </p:nvPr>
        </p:nvSpPr>
        <p:spPr bwMode="auto">
          <a:xfrm flipH="1">
            <a:off x="859150" y="3161450"/>
            <a:ext cx="72351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sz="1600"/>
              <a:t>So now you make a pull request from branch in forked repo to branch in original </a:t>
            </a:r>
            <a:r>
              <a:rPr lang="en" sz="1600"/>
              <a:t>repo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567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68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47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1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4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6502288" name="Google Shape;2373;p148"/>
          <p:cNvPicPr/>
          <p:nvPr/>
        </p:nvPicPr>
        <p:blipFill rotWithShape="1">
          <a:blip r:embed="rId3">
            <a:alphaModFix/>
          </a:blip>
          <a:srcRect l="0" t="0" r="0" b="25417"/>
          <a:stretch/>
        </p:blipFill>
        <p:spPr bwMode="auto">
          <a:xfrm>
            <a:off x="849638" y="1615175"/>
            <a:ext cx="7444725" cy="22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268870" name="Google Shape;2374;p148"/>
          <p:cNvSpPr txBox="1"/>
          <p:nvPr/>
        </p:nvSpPr>
        <p:spPr bwMode="auto">
          <a:xfrm>
            <a:off x="615625" y="518650"/>
            <a:ext cx="47574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100" b="1">
                <a:solidFill>
                  <a:schemeClr val="dk2"/>
                </a:solidFill>
                <a:latin typeface="Gaegu"/>
                <a:ea typeface="Gaegu"/>
                <a:cs typeface="Gaegu"/>
              </a:rPr>
              <a:t>Updating Forked </a:t>
            </a:r>
            <a:r>
              <a:rPr lang="en" sz="3100" b="1">
                <a:solidFill>
                  <a:schemeClr val="dk2"/>
                </a:solidFill>
                <a:latin typeface="Gaegu"/>
                <a:ea typeface="Gaegu"/>
                <a:cs typeface="Gaegu"/>
              </a:rPr>
              <a:t>Repository</a:t>
            </a:r>
            <a:endParaRPr sz="3100" b="1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cxnSp>
        <p:nvCxnSpPr>
          <p:cNvPr id="2006982169" name="Google Shape;2375;p148"/>
          <p:cNvCxnSpPr/>
          <p:nvPr/>
        </p:nvCxnSpPr>
        <p:spPr bwMode="auto">
          <a:xfrm>
            <a:off x="5860125" y="2292150"/>
            <a:ext cx="926400" cy="9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5441137" name="Google Shape;2380;p149"/>
          <p:cNvSpPr txBox="1"/>
          <p:nvPr>
            <p:ph type="title"/>
          </p:nvPr>
        </p:nvSpPr>
        <p:spPr bwMode="auto">
          <a:xfrm>
            <a:off x="2603650" y="1523650"/>
            <a:ext cx="3643200" cy="11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4100"/>
              <a:t>Part Two:</a:t>
            </a:r>
            <a:endParaRPr sz="4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4100"/>
              <a:t>Contribution</a:t>
            </a:r>
            <a:endParaRPr sz="4100"/>
          </a:p>
        </p:txBody>
      </p:sp>
      <p:grpSp>
        <p:nvGrpSpPr>
          <p:cNvPr id="1452527695" name="Google Shape;2381;p149"/>
          <p:cNvGrpSpPr/>
          <p:nvPr/>
        </p:nvGrpSpPr>
        <p:grpSpPr bwMode="auto"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382" name="Google Shape;2382;p149"/>
            <p:cNvSpPr/>
            <p:nvPr/>
          </p:nvSpPr>
          <p:spPr bwMode="auto"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fill="norm" stroke="1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83" name="Google Shape;2383;p149"/>
            <p:cNvSpPr/>
            <p:nvPr/>
          </p:nvSpPr>
          <p:spPr bwMode="auto"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fill="norm" stroke="1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84" name="Google Shape;2384;p149"/>
            <p:cNvSpPr/>
            <p:nvPr/>
          </p:nvSpPr>
          <p:spPr bwMode="auto"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fill="norm" stroke="1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85" name="Google Shape;2385;p149"/>
            <p:cNvSpPr/>
            <p:nvPr/>
          </p:nvSpPr>
          <p:spPr bwMode="auto"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fill="norm" stroke="1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86" name="Google Shape;2386;p149"/>
            <p:cNvSpPr/>
            <p:nvPr/>
          </p:nvSpPr>
          <p:spPr bwMode="auto"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fill="norm" stroke="1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87" name="Google Shape;2387;p149"/>
            <p:cNvSpPr/>
            <p:nvPr/>
          </p:nvSpPr>
          <p:spPr bwMode="auto">
            <a:xfrm>
              <a:off x="5226149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fill="norm" stroke="1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88" name="Google Shape;2388;p149"/>
            <p:cNvSpPr/>
            <p:nvPr/>
          </p:nvSpPr>
          <p:spPr bwMode="auto"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fill="norm" stroke="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89" name="Google Shape;2389;p149"/>
            <p:cNvSpPr/>
            <p:nvPr/>
          </p:nvSpPr>
          <p:spPr bwMode="auto"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fill="norm" stroke="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90" name="Google Shape;2390;p149"/>
            <p:cNvSpPr/>
            <p:nvPr/>
          </p:nvSpPr>
          <p:spPr bwMode="auto"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fill="norm" stroke="1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966973470" name="Google Shape;2391;p149"/>
          <p:cNvGrpSpPr/>
          <p:nvPr/>
        </p:nvGrpSpPr>
        <p:grpSpPr bwMode="auto"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392" name="Google Shape;2392;p149"/>
            <p:cNvSpPr/>
            <p:nvPr/>
          </p:nvSpPr>
          <p:spPr bwMode="auto"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stroke="1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93" name="Google Shape;2393;p149"/>
            <p:cNvSpPr/>
            <p:nvPr/>
          </p:nvSpPr>
          <p:spPr bwMode="auto"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stroke="1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94" name="Google Shape;2394;p149"/>
            <p:cNvSpPr/>
            <p:nvPr/>
          </p:nvSpPr>
          <p:spPr bwMode="auto"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stroke="1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95" name="Google Shape;2395;p149"/>
            <p:cNvSpPr/>
            <p:nvPr/>
          </p:nvSpPr>
          <p:spPr bwMode="auto"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stroke="1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96" name="Google Shape;2396;p149"/>
            <p:cNvSpPr/>
            <p:nvPr/>
          </p:nvSpPr>
          <p:spPr bwMode="auto"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stroke="1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97" name="Google Shape;2397;p149"/>
            <p:cNvSpPr/>
            <p:nvPr/>
          </p:nvSpPr>
          <p:spPr bwMode="auto"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stroke="1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98" name="Google Shape;2398;p149"/>
            <p:cNvSpPr/>
            <p:nvPr/>
          </p:nvSpPr>
          <p:spPr bwMode="auto"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stroke="1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99" name="Google Shape;2399;p149"/>
            <p:cNvSpPr/>
            <p:nvPr/>
          </p:nvSpPr>
          <p:spPr bwMode="auto"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stroke="1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0" name="Google Shape;2400;p149"/>
            <p:cNvSpPr/>
            <p:nvPr/>
          </p:nvSpPr>
          <p:spPr bwMode="auto"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stroke="1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1" name="Google Shape;2401;p149"/>
            <p:cNvSpPr/>
            <p:nvPr/>
          </p:nvSpPr>
          <p:spPr bwMode="auto"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stroke="1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2" name="Google Shape;2402;p149"/>
            <p:cNvSpPr/>
            <p:nvPr/>
          </p:nvSpPr>
          <p:spPr bwMode="auto"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stroke="1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3" name="Google Shape;2403;p149"/>
            <p:cNvSpPr/>
            <p:nvPr/>
          </p:nvSpPr>
          <p:spPr bwMode="auto"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stroke="1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4" name="Google Shape;2404;p149"/>
            <p:cNvSpPr/>
            <p:nvPr/>
          </p:nvSpPr>
          <p:spPr bwMode="auto">
            <a:xfrm>
              <a:off x="4122525" y="4665549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stroke="1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5" name="Google Shape;2405;p149"/>
            <p:cNvSpPr/>
            <p:nvPr/>
          </p:nvSpPr>
          <p:spPr bwMode="auto"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stroke="1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6" name="Google Shape;2406;p149"/>
            <p:cNvSpPr/>
            <p:nvPr/>
          </p:nvSpPr>
          <p:spPr bwMode="auto">
            <a:xfrm>
              <a:off x="4163324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stroke="1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7" name="Google Shape;2407;p149"/>
            <p:cNvSpPr/>
            <p:nvPr/>
          </p:nvSpPr>
          <p:spPr bwMode="auto"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stroke="1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8" name="Google Shape;2408;p149"/>
            <p:cNvSpPr/>
            <p:nvPr/>
          </p:nvSpPr>
          <p:spPr bwMode="auto">
            <a:xfrm>
              <a:off x="4377800" y="4581850"/>
              <a:ext cx="11524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stroke="1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9" name="Google Shape;2409;p149"/>
            <p:cNvSpPr/>
            <p:nvPr/>
          </p:nvSpPr>
          <p:spPr bwMode="auto"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stroke="1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0" name="Google Shape;2410;p149"/>
            <p:cNvSpPr/>
            <p:nvPr/>
          </p:nvSpPr>
          <p:spPr bwMode="auto"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stroke="1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1" name="Google Shape;2411;p149"/>
            <p:cNvSpPr/>
            <p:nvPr/>
          </p:nvSpPr>
          <p:spPr bwMode="auto"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stroke="1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2" name="Google Shape;2412;p149"/>
            <p:cNvSpPr/>
            <p:nvPr/>
          </p:nvSpPr>
          <p:spPr bwMode="auto"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stroke="1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3" name="Google Shape;2413;p149"/>
            <p:cNvSpPr/>
            <p:nvPr/>
          </p:nvSpPr>
          <p:spPr bwMode="auto"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stroke="1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4" name="Google Shape;2414;p149"/>
            <p:cNvSpPr/>
            <p:nvPr/>
          </p:nvSpPr>
          <p:spPr bwMode="auto"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stroke="1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5" name="Google Shape;2415;p149"/>
            <p:cNvSpPr/>
            <p:nvPr/>
          </p:nvSpPr>
          <p:spPr bwMode="auto"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stroke="1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6" name="Google Shape;2416;p149"/>
            <p:cNvSpPr/>
            <p:nvPr/>
          </p:nvSpPr>
          <p:spPr bwMode="auto"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stroke="1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7" name="Google Shape;2417;p149"/>
            <p:cNvSpPr/>
            <p:nvPr/>
          </p:nvSpPr>
          <p:spPr bwMode="auto"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stroke="1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8" name="Google Shape;2418;p149"/>
            <p:cNvSpPr/>
            <p:nvPr/>
          </p:nvSpPr>
          <p:spPr bwMode="auto"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stroke="1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9" name="Google Shape;2419;p149"/>
            <p:cNvSpPr/>
            <p:nvPr/>
          </p:nvSpPr>
          <p:spPr bwMode="auto"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stroke="1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884959606" name="Google Shape;2420;p149"/>
          <p:cNvGrpSpPr/>
          <p:nvPr/>
        </p:nvGrpSpPr>
        <p:grpSpPr bwMode="auto">
          <a:xfrm>
            <a:off x="1008850" y="1152974"/>
            <a:ext cx="219700" cy="716650"/>
            <a:chOff x="4771700" y="4284750"/>
            <a:chExt cx="219700" cy="716650"/>
          </a:xfrm>
        </p:grpSpPr>
        <p:sp>
          <p:nvSpPr>
            <p:cNvPr id="2421" name="Google Shape;2421;p149"/>
            <p:cNvSpPr/>
            <p:nvPr/>
          </p:nvSpPr>
          <p:spPr bwMode="auto"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stroke="1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22" name="Google Shape;2422;p149"/>
            <p:cNvSpPr/>
            <p:nvPr/>
          </p:nvSpPr>
          <p:spPr bwMode="auto"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stroke="1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23" name="Google Shape;2423;p149"/>
            <p:cNvSpPr/>
            <p:nvPr/>
          </p:nvSpPr>
          <p:spPr bwMode="auto"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stroke="1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24" name="Google Shape;2424;p149"/>
            <p:cNvSpPr/>
            <p:nvPr/>
          </p:nvSpPr>
          <p:spPr bwMode="auto"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stroke="1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25" name="Google Shape;2425;p149"/>
            <p:cNvSpPr/>
            <p:nvPr/>
          </p:nvSpPr>
          <p:spPr bwMode="auto"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stroke="1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26" name="Google Shape;2426;p149"/>
            <p:cNvSpPr/>
            <p:nvPr/>
          </p:nvSpPr>
          <p:spPr bwMode="auto">
            <a:xfrm>
              <a:off x="4809875" y="4432775"/>
              <a:ext cx="111450" cy="218149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stroke="1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27" name="Google Shape;2427;p149"/>
            <p:cNvSpPr/>
            <p:nvPr/>
          </p:nvSpPr>
          <p:spPr bwMode="auto">
            <a:xfrm>
              <a:off x="4836549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stroke="1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5837502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-US"/>
              <a:t>Recap</a:t>
            </a:r>
            <a:endParaRPr/>
          </a:p>
        </p:txBody>
      </p:sp>
      <p:sp>
        <p:nvSpPr>
          <p:cNvPr id="561621110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00141317" name=""/>
          <p:cNvSpPr/>
          <p:nvPr/>
        </p:nvSpPr>
        <p:spPr bwMode="auto">
          <a:xfrm rot="0" flipH="0" flipV="0">
            <a:off x="1307678" y="1592035"/>
            <a:ext cx="1197428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Working Dir</a:t>
            </a:r>
            <a:endParaRPr/>
          </a:p>
        </p:txBody>
      </p:sp>
      <p:sp>
        <p:nvSpPr>
          <p:cNvPr id="158687201" name=""/>
          <p:cNvSpPr/>
          <p:nvPr/>
        </p:nvSpPr>
        <p:spPr bwMode="auto">
          <a:xfrm rot="0" flipH="0" flipV="0">
            <a:off x="1307678" y="2152648"/>
            <a:ext cx="1197427" cy="273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89854711" name=""/>
          <p:cNvSpPr/>
          <p:nvPr/>
        </p:nvSpPr>
        <p:spPr bwMode="auto">
          <a:xfrm rot="0" flipH="0" flipV="0">
            <a:off x="1457357" y="2696934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2</a:t>
            </a:r>
            <a:endParaRPr/>
          </a:p>
        </p:txBody>
      </p:sp>
      <p:sp>
        <p:nvSpPr>
          <p:cNvPr id="1582556269" name=""/>
          <p:cNvSpPr/>
          <p:nvPr/>
        </p:nvSpPr>
        <p:spPr bwMode="auto">
          <a:xfrm rot="0" flipH="0" flipV="0">
            <a:off x="1457357" y="3107869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3</a:t>
            </a:r>
            <a:endParaRPr/>
          </a:p>
        </p:txBody>
      </p:sp>
      <p:sp>
        <p:nvSpPr>
          <p:cNvPr id="1759317873" name=""/>
          <p:cNvSpPr/>
          <p:nvPr/>
        </p:nvSpPr>
        <p:spPr bwMode="auto">
          <a:xfrm rot="0" flipH="0" flipV="0">
            <a:off x="3229005" y="1592035"/>
            <a:ext cx="1197427" cy="408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Staging area</a:t>
            </a:r>
            <a:endParaRPr/>
          </a:p>
        </p:txBody>
      </p:sp>
      <p:sp>
        <p:nvSpPr>
          <p:cNvPr id="1021264757" name=""/>
          <p:cNvSpPr/>
          <p:nvPr/>
        </p:nvSpPr>
        <p:spPr bwMode="auto">
          <a:xfrm rot="0" flipH="0" flipV="0">
            <a:off x="3229005" y="2152649"/>
            <a:ext cx="1197427" cy="2732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85271927" name=""/>
          <p:cNvSpPr/>
          <p:nvPr/>
        </p:nvSpPr>
        <p:spPr bwMode="auto">
          <a:xfrm rot="0" flipH="0" flipV="0">
            <a:off x="4932620" y="1592035"/>
            <a:ext cx="1197427" cy="408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Repository</a:t>
            </a:r>
            <a:endParaRPr/>
          </a:p>
        </p:txBody>
      </p:sp>
      <p:sp>
        <p:nvSpPr>
          <p:cNvPr id="389339951" name=""/>
          <p:cNvSpPr/>
          <p:nvPr/>
        </p:nvSpPr>
        <p:spPr bwMode="auto">
          <a:xfrm rot="0" flipH="0" flipV="0">
            <a:off x="4932620" y="2152649"/>
            <a:ext cx="1197427" cy="2732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29472969" name=""/>
          <p:cNvSpPr/>
          <p:nvPr/>
        </p:nvSpPr>
        <p:spPr bwMode="auto">
          <a:xfrm rot="0" flipH="0" flipV="0">
            <a:off x="1457357" y="2286000"/>
            <a:ext cx="843642" cy="25853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1</a:t>
            </a:r>
            <a:endParaRPr/>
          </a:p>
        </p:txBody>
      </p:sp>
      <p:sp>
        <p:nvSpPr>
          <p:cNvPr id="2117181048" name=""/>
          <p:cNvSpPr txBox="1"/>
          <p:nvPr/>
        </p:nvSpPr>
        <p:spPr bwMode="auto">
          <a:xfrm rot="0" flipH="0" flipV="0">
            <a:off x="7594178" y="2136321"/>
            <a:ext cx="914400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9469139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30755" y="3450771"/>
            <a:ext cx="8377822" cy="1488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9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8160098" name="Google Shape;2432;p150"/>
          <p:cNvSpPr txBox="1"/>
          <p:nvPr>
            <p:ph type="title" idx="2"/>
          </p:nvPr>
        </p:nvSpPr>
        <p:spPr bwMode="auto">
          <a:xfrm>
            <a:off x="3146738" y="2781100"/>
            <a:ext cx="25800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2600">
                <a:solidFill>
                  <a:schemeClr val="dk2"/>
                </a:solidFill>
              </a:rPr>
              <a:t>Why Contribute?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409586154" name="Google Shape;2433;p150"/>
          <p:cNvSpPr txBox="1"/>
          <p:nvPr>
            <p:ph type="title"/>
          </p:nvPr>
        </p:nvSpPr>
        <p:spPr bwMode="auto">
          <a:xfrm>
            <a:off x="5900662" y="267420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2600">
                <a:solidFill>
                  <a:schemeClr val="dk2"/>
                </a:solidFill>
              </a:rPr>
              <a:t>Google Summer of Code</a:t>
            </a:r>
            <a:endParaRPr sz="26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endParaRPr sz="2600">
              <a:solidFill>
                <a:schemeClr val="dk2"/>
              </a:solidFill>
            </a:endParaRPr>
          </a:p>
        </p:txBody>
      </p:sp>
      <p:sp>
        <p:nvSpPr>
          <p:cNvPr id="1618727252" name="Google Shape;2434;p150"/>
          <p:cNvSpPr txBox="1"/>
          <p:nvPr>
            <p:ph type="title" idx="4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Last Session</a:t>
            </a:r>
            <a:endParaRPr/>
          </a:p>
        </p:txBody>
      </p:sp>
      <p:sp>
        <p:nvSpPr>
          <p:cNvPr id="78266125" name="Google Shape;2435;p150"/>
          <p:cNvSpPr/>
          <p:nvPr/>
        </p:nvSpPr>
        <p:spPr bwMode="auto">
          <a:xfrm rot="-8526139">
            <a:off x="4172755" y="2156618"/>
            <a:ext cx="512659" cy="402581"/>
          </a:xfrm>
          <a:custGeom>
            <a:avLst/>
            <a:gdLst/>
            <a:ahLst/>
            <a:cxnLst/>
            <a:rect l="l" t="t" r="r" b="b"/>
            <a:pathLst>
              <a:path w="44104" h="34634" fill="norm" stroke="1" extrusionOk="0">
                <a:moveTo>
                  <a:pt x="4296" y="5261"/>
                </a:moveTo>
                <a:cubicBezTo>
                  <a:pt x="4823" y="5349"/>
                  <a:pt x="5524" y="5612"/>
                  <a:pt x="6138" y="5787"/>
                </a:cubicBezTo>
                <a:cubicBezTo>
                  <a:pt x="6576" y="5875"/>
                  <a:pt x="7015" y="6138"/>
                  <a:pt x="7453" y="6226"/>
                </a:cubicBezTo>
                <a:cubicBezTo>
                  <a:pt x="7891" y="6313"/>
                  <a:pt x="8505" y="6576"/>
                  <a:pt x="8944" y="6664"/>
                </a:cubicBezTo>
                <a:cubicBezTo>
                  <a:pt x="10171" y="7190"/>
                  <a:pt x="11574" y="7891"/>
                  <a:pt x="12889" y="8418"/>
                </a:cubicBezTo>
                <a:cubicBezTo>
                  <a:pt x="12626" y="8768"/>
                  <a:pt x="12538" y="8944"/>
                  <a:pt x="12363" y="9294"/>
                </a:cubicBezTo>
                <a:lnTo>
                  <a:pt x="12100" y="9996"/>
                </a:lnTo>
                <a:cubicBezTo>
                  <a:pt x="12012" y="9820"/>
                  <a:pt x="11749" y="9733"/>
                  <a:pt x="11574" y="9645"/>
                </a:cubicBezTo>
                <a:cubicBezTo>
                  <a:pt x="11377" y="9448"/>
                  <a:pt x="11130" y="9349"/>
                  <a:pt x="10945" y="9349"/>
                </a:cubicBezTo>
                <a:cubicBezTo>
                  <a:pt x="10883" y="9349"/>
                  <a:pt x="10829" y="9360"/>
                  <a:pt x="10785" y="9382"/>
                </a:cubicBezTo>
                <a:cubicBezTo>
                  <a:pt x="10522" y="9207"/>
                  <a:pt x="10171" y="8944"/>
                  <a:pt x="9908" y="8856"/>
                </a:cubicBezTo>
                <a:cubicBezTo>
                  <a:pt x="9207" y="8505"/>
                  <a:pt x="8593" y="8242"/>
                  <a:pt x="7891" y="7804"/>
                </a:cubicBezTo>
                <a:cubicBezTo>
                  <a:pt x="7365" y="7278"/>
                  <a:pt x="6664" y="7015"/>
                  <a:pt x="6138" y="6664"/>
                </a:cubicBezTo>
                <a:cubicBezTo>
                  <a:pt x="5699" y="6489"/>
                  <a:pt x="5436" y="6138"/>
                  <a:pt x="4998" y="5787"/>
                </a:cubicBezTo>
                <a:cubicBezTo>
                  <a:pt x="4735" y="5612"/>
                  <a:pt x="4559" y="5436"/>
                  <a:pt x="4296" y="5261"/>
                </a:cubicBezTo>
                <a:close/>
                <a:moveTo>
                  <a:pt x="22622" y="2280"/>
                </a:moveTo>
                <a:cubicBezTo>
                  <a:pt x="22797" y="2280"/>
                  <a:pt x="22885" y="2280"/>
                  <a:pt x="23148" y="2368"/>
                </a:cubicBezTo>
                <a:cubicBezTo>
                  <a:pt x="23411" y="2368"/>
                  <a:pt x="23498" y="2543"/>
                  <a:pt x="23674" y="2631"/>
                </a:cubicBezTo>
                <a:lnTo>
                  <a:pt x="24375" y="3244"/>
                </a:lnTo>
                <a:cubicBezTo>
                  <a:pt x="24551" y="3595"/>
                  <a:pt x="24814" y="4034"/>
                  <a:pt x="24989" y="4384"/>
                </a:cubicBezTo>
                <a:cubicBezTo>
                  <a:pt x="25077" y="4560"/>
                  <a:pt x="25077" y="4910"/>
                  <a:pt x="25252" y="5086"/>
                </a:cubicBezTo>
                <a:lnTo>
                  <a:pt x="25252" y="5787"/>
                </a:lnTo>
                <a:lnTo>
                  <a:pt x="25252" y="6226"/>
                </a:lnTo>
                <a:cubicBezTo>
                  <a:pt x="25077" y="6138"/>
                  <a:pt x="24989" y="6138"/>
                  <a:pt x="24901" y="5963"/>
                </a:cubicBezTo>
                <a:cubicBezTo>
                  <a:pt x="24814" y="5875"/>
                  <a:pt x="24638" y="5787"/>
                  <a:pt x="24463" y="5699"/>
                </a:cubicBezTo>
                <a:cubicBezTo>
                  <a:pt x="24112" y="5436"/>
                  <a:pt x="23674" y="5436"/>
                  <a:pt x="23323" y="5436"/>
                </a:cubicBezTo>
                <a:cubicBezTo>
                  <a:pt x="22709" y="5436"/>
                  <a:pt x="22008" y="5787"/>
                  <a:pt x="21482" y="6138"/>
                </a:cubicBezTo>
                <a:cubicBezTo>
                  <a:pt x="21043" y="6313"/>
                  <a:pt x="20605" y="6576"/>
                  <a:pt x="20254" y="6839"/>
                </a:cubicBezTo>
                <a:cubicBezTo>
                  <a:pt x="19904" y="7190"/>
                  <a:pt x="19377" y="7541"/>
                  <a:pt x="19114" y="7979"/>
                </a:cubicBezTo>
                <a:cubicBezTo>
                  <a:pt x="18325" y="8681"/>
                  <a:pt x="17799" y="9470"/>
                  <a:pt x="17185" y="10347"/>
                </a:cubicBezTo>
                <a:cubicBezTo>
                  <a:pt x="17010" y="10785"/>
                  <a:pt x="16835" y="11136"/>
                  <a:pt x="16572" y="11574"/>
                </a:cubicBezTo>
                <a:cubicBezTo>
                  <a:pt x="16484" y="11925"/>
                  <a:pt x="16221" y="12363"/>
                  <a:pt x="16133" y="12714"/>
                </a:cubicBezTo>
                <a:lnTo>
                  <a:pt x="16133" y="12802"/>
                </a:lnTo>
                <a:cubicBezTo>
                  <a:pt x="16046" y="12977"/>
                  <a:pt x="15870" y="13328"/>
                  <a:pt x="15783" y="13591"/>
                </a:cubicBezTo>
                <a:cubicBezTo>
                  <a:pt x="15695" y="14117"/>
                  <a:pt x="15432" y="14555"/>
                  <a:pt x="15344" y="15081"/>
                </a:cubicBezTo>
                <a:cubicBezTo>
                  <a:pt x="15256" y="15520"/>
                  <a:pt x="15169" y="15958"/>
                  <a:pt x="15169" y="16396"/>
                </a:cubicBezTo>
                <a:cubicBezTo>
                  <a:pt x="15169" y="16835"/>
                  <a:pt x="14993" y="17273"/>
                  <a:pt x="14993" y="17712"/>
                </a:cubicBezTo>
                <a:cubicBezTo>
                  <a:pt x="14906" y="18062"/>
                  <a:pt x="14906" y="18413"/>
                  <a:pt x="14906" y="18764"/>
                </a:cubicBezTo>
                <a:lnTo>
                  <a:pt x="14906" y="19290"/>
                </a:lnTo>
                <a:cubicBezTo>
                  <a:pt x="14906" y="19728"/>
                  <a:pt x="15169" y="20167"/>
                  <a:pt x="15520" y="20605"/>
                </a:cubicBezTo>
                <a:cubicBezTo>
                  <a:pt x="15783" y="20956"/>
                  <a:pt x="16046" y="21219"/>
                  <a:pt x="16309" y="21570"/>
                </a:cubicBezTo>
                <a:cubicBezTo>
                  <a:pt x="16572" y="21833"/>
                  <a:pt x="16922" y="22008"/>
                  <a:pt x="17098" y="22271"/>
                </a:cubicBezTo>
                <a:cubicBezTo>
                  <a:pt x="17010" y="22446"/>
                  <a:pt x="16922" y="22534"/>
                  <a:pt x="16835" y="22797"/>
                </a:cubicBezTo>
                <a:lnTo>
                  <a:pt x="16309" y="23236"/>
                </a:lnTo>
                <a:cubicBezTo>
                  <a:pt x="16046" y="23411"/>
                  <a:pt x="15783" y="23586"/>
                  <a:pt x="15520" y="23762"/>
                </a:cubicBezTo>
                <a:cubicBezTo>
                  <a:pt x="15256" y="23849"/>
                  <a:pt x="15081" y="23849"/>
                  <a:pt x="14818" y="24025"/>
                </a:cubicBezTo>
                <a:lnTo>
                  <a:pt x="14643" y="24025"/>
                </a:lnTo>
                <a:cubicBezTo>
                  <a:pt x="14564" y="23946"/>
                  <a:pt x="14521" y="23902"/>
                  <a:pt x="14489" y="23902"/>
                </a:cubicBezTo>
                <a:cubicBezTo>
                  <a:pt x="14450" y="23902"/>
                  <a:pt x="14428" y="23968"/>
                  <a:pt x="14380" y="24112"/>
                </a:cubicBezTo>
                <a:cubicBezTo>
                  <a:pt x="14292" y="24112"/>
                  <a:pt x="14292" y="24025"/>
                  <a:pt x="14204" y="24025"/>
                </a:cubicBezTo>
                <a:cubicBezTo>
                  <a:pt x="13941" y="23849"/>
                  <a:pt x="13854" y="23762"/>
                  <a:pt x="13766" y="23674"/>
                </a:cubicBezTo>
                <a:cubicBezTo>
                  <a:pt x="13503" y="23411"/>
                  <a:pt x="13415" y="23148"/>
                  <a:pt x="13152" y="22797"/>
                </a:cubicBezTo>
                <a:cubicBezTo>
                  <a:pt x="13064" y="22534"/>
                  <a:pt x="12977" y="22271"/>
                  <a:pt x="12889" y="21920"/>
                </a:cubicBezTo>
                <a:cubicBezTo>
                  <a:pt x="12714" y="21570"/>
                  <a:pt x="12714" y="21131"/>
                  <a:pt x="12626" y="20780"/>
                </a:cubicBezTo>
                <a:cubicBezTo>
                  <a:pt x="12538" y="20517"/>
                  <a:pt x="12538" y="20079"/>
                  <a:pt x="12538" y="19641"/>
                </a:cubicBezTo>
                <a:cubicBezTo>
                  <a:pt x="12538" y="19202"/>
                  <a:pt x="12626" y="18588"/>
                  <a:pt x="12626" y="18150"/>
                </a:cubicBezTo>
                <a:cubicBezTo>
                  <a:pt x="12626" y="17273"/>
                  <a:pt x="12714" y="16396"/>
                  <a:pt x="12977" y="15520"/>
                </a:cubicBezTo>
                <a:cubicBezTo>
                  <a:pt x="13064" y="15081"/>
                  <a:pt x="13152" y="14818"/>
                  <a:pt x="13240" y="14380"/>
                </a:cubicBezTo>
                <a:cubicBezTo>
                  <a:pt x="13415" y="13941"/>
                  <a:pt x="13503" y="13591"/>
                  <a:pt x="13591" y="13152"/>
                </a:cubicBezTo>
                <a:cubicBezTo>
                  <a:pt x="13854" y="12451"/>
                  <a:pt x="14029" y="11925"/>
                  <a:pt x="14380" y="11311"/>
                </a:cubicBezTo>
                <a:cubicBezTo>
                  <a:pt x="14730" y="10522"/>
                  <a:pt x="15081" y="9820"/>
                  <a:pt x="15344" y="9207"/>
                </a:cubicBezTo>
                <a:cubicBezTo>
                  <a:pt x="15520" y="8856"/>
                  <a:pt x="15695" y="8505"/>
                  <a:pt x="15958" y="8242"/>
                </a:cubicBezTo>
                <a:cubicBezTo>
                  <a:pt x="16133" y="7891"/>
                  <a:pt x="16221" y="7628"/>
                  <a:pt x="16484" y="7365"/>
                </a:cubicBezTo>
                <a:cubicBezTo>
                  <a:pt x="16659" y="6752"/>
                  <a:pt x="17098" y="6226"/>
                  <a:pt x="17448" y="5699"/>
                </a:cubicBezTo>
                <a:cubicBezTo>
                  <a:pt x="17975" y="4910"/>
                  <a:pt x="18588" y="4297"/>
                  <a:pt x="19202" y="3683"/>
                </a:cubicBezTo>
                <a:cubicBezTo>
                  <a:pt x="19728" y="3244"/>
                  <a:pt x="20342" y="3069"/>
                  <a:pt x="20868" y="2718"/>
                </a:cubicBezTo>
                <a:cubicBezTo>
                  <a:pt x="21306" y="2543"/>
                  <a:pt x="21745" y="2368"/>
                  <a:pt x="22271" y="2280"/>
                </a:cubicBezTo>
                <a:close/>
                <a:moveTo>
                  <a:pt x="23498" y="8067"/>
                </a:moveTo>
                <a:cubicBezTo>
                  <a:pt x="23586" y="8242"/>
                  <a:pt x="23674" y="8242"/>
                  <a:pt x="23849" y="8330"/>
                </a:cubicBezTo>
                <a:lnTo>
                  <a:pt x="24814" y="8944"/>
                </a:lnTo>
                <a:cubicBezTo>
                  <a:pt x="25252" y="9294"/>
                  <a:pt x="25778" y="9470"/>
                  <a:pt x="26217" y="9820"/>
                </a:cubicBezTo>
                <a:cubicBezTo>
                  <a:pt x="27181" y="10522"/>
                  <a:pt x="28058" y="11136"/>
                  <a:pt x="29110" y="11662"/>
                </a:cubicBezTo>
                <a:cubicBezTo>
                  <a:pt x="29636" y="11925"/>
                  <a:pt x="30074" y="12188"/>
                  <a:pt x="30513" y="12451"/>
                </a:cubicBezTo>
                <a:cubicBezTo>
                  <a:pt x="30951" y="12714"/>
                  <a:pt x="31214" y="12889"/>
                  <a:pt x="31653" y="13152"/>
                </a:cubicBezTo>
                <a:cubicBezTo>
                  <a:pt x="32179" y="13328"/>
                  <a:pt x="32529" y="13591"/>
                  <a:pt x="33056" y="13854"/>
                </a:cubicBezTo>
                <a:cubicBezTo>
                  <a:pt x="33319" y="14204"/>
                  <a:pt x="33757" y="14467"/>
                  <a:pt x="34108" y="14643"/>
                </a:cubicBezTo>
                <a:cubicBezTo>
                  <a:pt x="34108" y="14818"/>
                  <a:pt x="34020" y="14818"/>
                  <a:pt x="34020" y="14906"/>
                </a:cubicBezTo>
                <a:cubicBezTo>
                  <a:pt x="33845" y="15257"/>
                  <a:pt x="33669" y="15432"/>
                  <a:pt x="33582" y="15695"/>
                </a:cubicBezTo>
                <a:cubicBezTo>
                  <a:pt x="33319" y="15958"/>
                  <a:pt x="33056" y="16396"/>
                  <a:pt x="32793" y="16835"/>
                </a:cubicBezTo>
                <a:cubicBezTo>
                  <a:pt x="32793" y="17010"/>
                  <a:pt x="32705" y="17010"/>
                  <a:pt x="32705" y="17098"/>
                </a:cubicBezTo>
                <a:cubicBezTo>
                  <a:pt x="32705" y="17098"/>
                  <a:pt x="32617" y="17186"/>
                  <a:pt x="32617" y="17273"/>
                </a:cubicBezTo>
                <a:cubicBezTo>
                  <a:pt x="32442" y="17536"/>
                  <a:pt x="32442" y="17624"/>
                  <a:pt x="32354" y="17887"/>
                </a:cubicBezTo>
                <a:cubicBezTo>
                  <a:pt x="32266" y="17975"/>
                  <a:pt x="32266" y="17975"/>
                  <a:pt x="32266" y="18062"/>
                </a:cubicBezTo>
                <a:cubicBezTo>
                  <a:pt x="31916" y="18501"/>
                  <a:pt x="31565" y="19027"/>
                  <a:pt x="31302" y="19465"/>
                </a:cubicBezTo>
                <a:cubicBezTo>
                  <a:pt x="30864" y="20079"/>
                  <a:pt x="30513" y="20605"/>
                  <a:pt x="30250" y="21131"/>
                </a:cubicBezTo>
                <a:cubicBezTo>
                  <a:pt x="30074" y="21657"/>
                  <a:pt x="29724" y="22359"/>
                  <a:pt x="29461" y="22885"/>
                </a:cubicBezTo>
                <a:lnTo>
                  <a:pt x="28847" y="24551"/>
                </a:lnTo>
                <a:cubicBezTo>
                  <a:pt x="28759" y="24726"/>
                  <a:pt x="28672" y="25077"/>
                  <a:pt x="28496" y="25340"/>
                </a:cubicBezTo>
                <a:lnTo>
                  <a:pt x="28409" y="25340"/>
                </a:lnTo>
                <a:cubicBezTo>
                  <a:pt x="27970" y="25077"/>
                  <a:pt x="27532" y="24901"/>
                  <a:pt x="26743" y="24726"/>
                </a:cubicBezTo>
                <a:cubicBezTo>
                  <a:pt x="26217" y="24551"/>
                  <a:pt x="25778" y="24200"/>
                  <a:pt x="25340" y="23937"/>
                </a:cubicBezTo>
                <a:cubicBezTo>
                  <a:pt x="24901" y="23674"/>
                  <a:pt x="24463" y="23411"/>
                  <a:pt x="24025" y="23236"/>
                </a:cubicBezTo>
                <a:cubicBezTo>
                  <a:pt x="23586" y="22885"/>
                  <a:pt x="23148" y="22622"/>
                  <a:pt x="22709" y="22359"/>
                </a:cubicBezTo>
                <a:cubicBezTo>
                  <a:pt x="22271" y="22096"/>
                  <a:pt x="21833" y="21745"/>
                  <a:pt x="21306" y="21570"/>
                </a:cubicBezTo>
                <a:cubicBezTo>
                  <a:pt x="20868" y="21307"/>
                  <a:pt x="20342" y="21131"/>
                  <a:pt x="19904" y="20868"/>
                </a:cubicBezTo>
                <a:cubicBezTo>
                  <a:pt x="19465" y="20693"/>
                  <a:pt x="19114" y="20430"/>
                  <a:pt x="18676" y="20254"/>
                </a:cubicBezTo>
                <a:cubicBezTo>
                  <a:pt x="18325" y="19991"/>
                  <a:pt x="18150" y="19816"/>
                  <a:pt x="17799" y="19465"/>
                </a:cubicBezTo>
                <a:cubicBezTo>
                  <a:pt x="17712" y="19290"/>
                  <a:pt x="17536" y="19115"/>
                  <a:pt x="17448" y="19027"/>
                </a:cubicBezTo>
                <a:lnTo>
                  <a:pt x="17448" y="18676"/>
                </a:lnTo>
                <a:cubicBezTo>
                  <a:pt x="17448" y="17975"/>
                  <a:pt x="17536" y="17273"/>
                  <a:pt x="17712" y="16659"/>
                </a:cubicBezTo>
                <a:cubicBezTo>
                  <a:pt x="17799" y="15870"/>
                  <a:pt x="17975" y="15081"/>
                  <a:pt x="18238" y="14292"/>
                </a:cubicBezTo>
                <a:cubicBezTo>
                  <a:pt x="18325" y="14292"/>
                  <a:pt x="18325" y="14204"/>
                  <a:pt x="18325" y="14204"/>
                </a:cubicBezTo>
                <a:cubicBezTo>
                  <a:pt x="18413" y="14029"/>
                  <a:pt x="18413" y="13766"/>
                  <a:pt x="18588" y="13591"/>
                </a:cubicBezTo>
                <a:cubicBezTo>
                  <a:pt x="18851" y="12714"/>
                  <a:pt x="19465" y="12012"/>
                  <a:pt x="19904" y="11311"/>
                </a:cubicBezTo>
                <a:cubicBezTo>
                  <a:pt x="20430" y="10522"/>
                  <a:pt x="20956" y="9820"/>
                  <a:pt x="21657" y="9207"/>
                </a:cubicBezTo>
                <a:cubicBezTo>
                  <a:pt x="22096" y="8856"/>
                  <a:pt x="22622" y="8505"/>
                  <a:pt x="23060" y="8330"/>
                </a:cubicBezTo>
                <a:cubicBezTo>
                  <a:pt x="23148" y="8155"/>
                  <a:pt x="23411" y="8067"/>
                  <a:pt x="23498" y="8067"/>
                </a:cubicBezTo>
                <a:close/>
                <a:moveTo>
                  <a:pt x="40158" y="12188"/>
                </a:moveTo>
                <a:cubicBezTo>
                  <a:pt x="40245" y="12188"/>
                  <a:pt x="40245" y="12275"/>
                  <a:pt x="40333" y="12275"/>
                </a:cubicBezTo>
                <a:lnTo>
                  <a:pt x="40684" y="12539"/>
                </a:lnTo>
                <a:cubicBezTo>
                  <a:pt x="40947" y="12889"/>
                  <a:pt x="41034" y="13328"/>
                  <a:pt x="41210" y="13678"/>
                </a:cubicBezTo>
                <a:lnTo>
                  <a:pt x="41561" y="14292"/>
                </a:lnTo>
                <a:lnTo>
                  <a:pt x="41561" y="15344"/>
                </a:lnTo>
                <a:cubicBezTo>
                  <a:pt x="41473" y="15695"/>
                  <a:pt x="41473" y="15958"/>
                  <a:pt x="41473" y="16309"/>
                </a:cubicBezTo>
                <a:lnTo>
                  <a:pt x="41122" y="18238"/>
                </a:lnTo>
                <a:cubicBezTo>
                  <a:pt x="41034" y="18939"/>
                  <a:pt x="40771" y="19728"/>
                  <a:pt x="40596" y="20342"/>
                </a:cubicBezTo>
                <a:cubicBezTo>
                  <a:pt x="40158" y="21657"/>
                  <a:pt x="39632" y="22885"/>
                  <a:pt x="39018" y="24112"/>
                </a:cubicBezTo>
                <a:cubicBezTo>
                  <a:pt x="38755" y="24726"/>
                  <a:pt x="38316" y="25515"/>
                  <a:pt x="37966" y="26217"/>
                </a:cubicBezTo>
                <a:cubicBezTo>
                  <a:pt x="37615" y="26830"/>
                  <a:pt x="37264" y="27532"/>
                  <a:pt x="36826" y="28146"/>
                </a:cubicBezTo>
                <a:cubicBezTo>
                  <a:pt x="36738" y="28233"/>
                  <a:pt x="36563" y="28496"/>
                  <a:pt x="36650" y="28935"/>
                </a:cubicBezTo>
                <a:cubicBezTo>
                  <a:pt x="36212" y="29548"/>
                  <a:pt x="35774" y="30250"/>
                  <a:pt x="35072" y="30776"/>
                </a:cubicBezTo>
                <a:cubicBezTo>
                  <a:pt x="34897" y="30951"/>
                  <a:pt x="34546" y="31127"/>
                  <a:pt x="34371" y="31302"/>
                </a:cubicBezTo>
                <a:cubicBezTo>
                  <a:pt x="34020" y="31565"/>
                  <a:pt x="33757" y="31653"/>
                  <a:pt x="33494" y="31741"/>
                </a:cubicBezTo>
                <a:cubicBezTo>
                  <a:pt x="33143" y="31916"/>
                  <a:pt x="32880" y="31916"/>
                  <a:pt x="32617" y="32004"/>
                </a:cubicBezTo>
                <a:lnTo>
                  <a:pt x="31740" y="32004"/>
                </a:lnTo>
                <a:cubicBezTo>
                  <a:pt x="31477" y="32004"/>
                  <a:pt x="31390" y="32004"/>
                  <a:pt x="31127" y="31916"/>
                </a:cubicBezTo>
                <a:cubicBezTo>
                  <a:pt x="31127" y="31741"/>
                  <a:pt x="31039" y="31741"/>
                  <a:pt x="31039" y="31741"/>
                </a:cubicBezTo>
                <a:lnTo>
                  <a:pt x="30864" y="31565"/>
                </a:lnTo>
                <a:cubicBezTo>
                  <a:pt x="30864" y="31302"/>
                  <a:pt x="30688" y="31214"/>
                  <a:pt x="30601" y="31127"/>
                </a:cubicBezTo>
                <a:cubicBezTo>
                  <a:pt x="30601" y="31039"/>
                  <a:pt x="30513" y="30864"/>
                  <a:pt x="30513" y="30776"/>
                </a:cubicBezTo>
                <a:lnTo>
                  <a:pt x="30513" y="29373"/>
                </a:lnTo>
                <a:cubicBezTo>
                  <a:pt x="30601" y="28409"/>
                  <a:pt x="30864" y="27356"/>
                  <a:pt x="31127" y="26480"/>
                </a:cubicBezTo>
                <a:cubicBezTo>
                  <a:pt x="31302" y="26041"/>
                  <a:pt x="31477" y="25515"/>
                  <a:pt x="31740" y="25077"/>
                </a:cubicBezTo>
                <a:cubicBezTo>
                  <a:pt x="31916" y="24551"/>
                  <a:pt x="32266" y="23849"/>
                  <a:pt x="32442" y="23323"/>
                </a:cubicBezTo>
                <a:cubicBezTo>
                  <a:pt x="32705" y="22797"/>
                  <a:pt x="32880" y="22271"/>
                  <a:pt x="33231" y="21657"/>
                </a:cubicBezTo>
                <a:cubicBezTo>
                  <a:pt x="33582" y="21131"/>
                  <a:pt x="33932" y="20693"/>
                  <a:pt x="34195" y="20167"/>
                </a:cubicBezTo>
                <a:cubicBezTo>
                  <a:pt x="34458" y="19904"/>
                  <a:pt x="34546" y="19641"/>
                  <a:pt x="34809" y="19378"/>
                </a:cubicBezTo>
                <a:cubicBezTo>
                  <a:pt x="34985" y="19202"/>
                  <a:pt x="35072" y="18939"/>
                  <a:pt x="35072" y="18588"/>
                </a:cubicBezTo>
                <a:cubicBezTo>
                  <a:pt x="35072" y="18588"/>
                  <a:pt x="35248" y="18501"/>
                  <a:pt x="35248" y="18413"/>
                </a:cubicBezTo>
                <a:cubicBezTo>
                  <a:pt x="35423" y="18062"/>
                  <a:pt x="35511" y="17712"/>
                  <a:pt x="35774" y="17449"/>
                </a:cubicBezTo>
                <a:cubicBezTo>
                  <a:pt x="36212" y="16835"/>
                  <a:pt x="36563" y="16309"/>
                  <a:pt x="36826" y="15783"/>
                </a:cubicBezTo>
                <a:cubicBezTo>
                  <a:pt x="37264" y="14994"/>
                  <a:pt x="37703" y="14292"/>
                  <a:pt x="38141" y="13678"/>
                </a:cubicBezTo>
                <a:lnTo>
                  <a:pt x="38141" y="13591"/>
                </a:lnTo>
                <a:cubicBezTo>
                  <a:pt x="38404" y="13240"/>
                  <a:pt x="38579" y="13065"/>
                  <a:pt x="38930" y="12714"/>
                </a:cubicBezTo>
                <a:cubicBezTo>
                  <a:pt x="39193" y="12451"/>
                  <a:pt x="39369" y="12363"/>
                  <a:pt x="39632" y="12275"/>
                </a:cubicBezTo>
                <a:cubicBezTo>
                  <a:pt x="39719" y="12275"/>
                  <a:pt x="39807" y="12188"/>
                  <a:pt x="39895" y="12188"/>
                </a:cubicBezTo>
                <a:close/>
                <a:moveTo>
                  <a:pt x="22709" y="0"/>
                </a:moveTo>
                <a:cubicBezTo>
                  <a:pt x="22271" y="0"/>
                  <a:pt x="21833" y="88"/>
                  <a:pt x="21394" y="176"/>
                </a:cubicBezTo>
                <a:cubicBezTo>
                  <a:pt x="21043" y="176"/>
                  <a:pt x="20780" y="351"/>
                  <a:pt x="20517" y="439"/>
                </a:cubicBezTo>
                <a:lnTo>
                  <a:pt x="18588" y="1403"/>
                </a:lnTo>
                <a:cubicBezTo>
                  <a:pt x="17799" y="1842"/>
                  <a:pt x="17273" y="2368"/>
                  <a:pt x="16659" y="2981"/>
                </a:cubicBezTo>
                <a:cubicBezTo>
                  <a:pt x="16133" y="3507"/>
                  <a:pt x="15783" y="4034"/>
                  <a:pt x="15344" y="4560"/>
                </a:cubicBezTo>
                <a:cubicBezTo>
                  <a:pt x="15081" y="5173"/>
                  <a:pt x="14643" y="5699"/>
                  <a:pt x="14292" y="6226"/>
                </a:cubicBezTo>
                <a:cubicBezTo>
                  <a:pt x="14292" y="6226"/>
                  <a:pt x="14292" y="6313"/>
                  <a:pt x="14204" y="6489"/>
                </a:cubicBezTo>
                <a:cubicBezTo>
                  <a:pt x="13064" y="6050"/>
                  <a:pt x="12100" y="5436"/>
                  <a:pt x="10960" y="4998"/>
                </a:cubicBezTo>
                <a:cubicBezTo>
                  <a:pt x="10434" y="4823"/>
                  <a:pt x="9820" y="4560"/>
                  <a:pt x="9119" y="4384"/>
                </a:cubicBezTo>
                <a:cubicBezTo>
                  <a:pt x="8593" y="4121"/>
                  <a:pt x="8154" y="4034"/>
                  <a:pt x="7628" y="3858"/>
                </a:cubicBezTo>
                <a:cubicBezTo>
                  <a:pt x="6839" y="3507"/>
                  <a:pt x="5962" y="3244"/>
                  <a:pt x="5173" y="3069"/>
                </a:cubicBezTo>
                <a:cubicBezTo>
                  <a:pt x="4384" y="2806"/>
                  <a:pt x="3770" y="2631"/>
                  <a:pt x="3069" y="2543"/>
                </a:cubicBezTo>
                <a:lnTo>
                  <a:pt x="2367" y="2543"/>
                </a:lnTo>
                <a:cubicBezTo>
                  <a:pt x="2104" y="2543"/>
                  <a:pt x="1754" y="2631"/>
                  <a:pt x="1578" y="2631"/>
                </a:cubicBezTo>
                <a:cubicBezTo>
                  <a:pt x="1491" y="2631"/>
                  <a:pt x="1140" y="2718"/>
                  <a:pt x="1052" y="2806"/>
                </a:cubicBezTo>
                <a:cubicBezTo>
                  <a:pt x="702" y="2981"/>
                  <a:pt x="439" y="3157"/>
                  <a:pt x="351" y="3507"/>
                </a:cubicBezTo>
                <a:cubicBezTo>
                  <a:pt x="0" y="4034"/>
                  <a:pt x="175" y="4823"/>
                  <a:pt x="351" y="5349"/>
                </a:cubicBezTo>
                <a:cubicBezTo>
                  <a:pt x="614" y="5787"/>
                  <a:pt x="789" y="6138"/>
                  <a:pt x="1140" y="6489"/>
                </a:cubicBezTo>
                <a:cubicBezTo>
                  <a:pt x="1228" y="6576"/>
                  <a:pt x="1491" y="6664"/>
                  <a:pt x="1578" y="6752"/>
                </a:cubicBezTo>
                <a:lnTo>
                  <a:pt x="2543" y="7453"/>
                </a:lnTo>
                <a:cubicBezTo>
                  <a:pt x="3420" y="7979"/>
                  <a:pt x="4209" y="8681"/>
                  <a:pt x="5086" y="9207"/>
                </a:cubicBezTo>
                <a:cubicBezTo>
                  <a:pt x="5524" y="9382"/>
                  <a:pt x="5875" y="9645"/>
                  <a:pt x="6313" y="9820"/>
                </a:cubicBezTo>
                <a:cubicBezTo>
                  <a:pt x="6751" y="10083"/>
                  <a:pt x="7190" y="10434"/>
                  <a:pt x="7628" y="10610"/>
                </a:cubicBezTo>
                <a:cubicBezTo>
                  <a:pt x="8067" y="10873"/>
                  <a:pt x="8330" y="10960"/>
                  <a:pt x="8768" y="11136"/>
                </a:cubicBezTo>
                <a:cubicBezTo>
                  <a:pt x="9207" y="11399"/>
                  <a:pt x="9557" y="11574"/>
                  <a:pt x="9996" y="11837"/>
                </a:cubicBezTo>
                <a:lnTo>
                  <a:pt x="11311" y="12451"/>
                </a:lnTo>
                <a:cubicBezTo>
                  <a:pt x="11223" y="12714"/>
                  <a:pt x="11223" y="12802"/>
                  <a:pt x="11136" y="13065"/>
                </a:cubicBezTo>
                <a:cubicBezTo>
                  <a:pt x="10872" y="13591"/>
                  <a:pt x="10785" y="14204"/>
                  <a:pt x="10522" y="14818"/>
                </a:cubicBezTo>
                <a:cubicBezTo>
                  <a:pt x="10346" y="15344"/>
                  <a:pt x="10346" y="15958"/>
                  <a:pt x="10259" y="16659"/>
                </a:cubicBezTo>
                <a:cubicBezTo>
                  <a:pt x="10083" y="17273"/>
                  <a:pt x="9996" y="18062"/>
                  <a:pt x="9996" y="18764"/>
                </a:cubicBezTo>
                <a:cubicBezTo>
                  <a:pt x="9996" y="19290"/>
                  <a:pt x="9908" y="19904"/>
                  <a:pt x="9996" y="20517"/>
                </a:cubicBezTo>
                <a:cubicBezTo>
                  <a:pt x="10083" y="21131"/>
                  <a:pt x="10259" y="21920"/>
                  <a:pt x="10434" y="22534"/>
                </a:cubicBezTo>
                <a:cubicBezTo>
                  <a:pt x="10697" y="23236"/>
                  <a:pt x="10960" y="23849"/>
                  <a:pt x="11311" y="24551"/>
                </a:cubicBezTo>
                <a:cubicBezTo>
                  <a:pt x="11399" y="24901"/>
                  <a:pt x="11749" y="25077"/>
                  <a:pt x="12012" y="25428"/>
                </a:cubicBezTo>
                <a:cubicBezTo>
                  <a:pt x="12275" y="25778"/>
                  <a:pt x="12626" y="25954"/>
                  <a:pt x="12977" y="26217"/>
                </a:cubicBezTo>
                <a:cubicBezTo>
                  <a:pt x="13488" y="26472"/>
                  <a:pt x="14058" y="26608"/>
                  <a:pt x="14653" y="26608"/>
                </a:cubicBezTo>
                <a:cubicBezTo>
                  <a:pt x="15080" y="26608"/>
                  <a:pt x="15519" y="26538"/>
                  <a:pt x="15958" y="26392"/>
                </a:cubicBezTo>
                <a:cubicBezTo>
                  <a:pt x="16572" y="26217"/>
                  <a:pt x="17273" y="25866"/>
                  <a:pt x="17799" y="25428"/>
                </a:cubicBezTo>
                <a:cubicBezTo>
                  <a:pt x="18150" y="25164"/>
                  <a:pt x="18413" y="24989"/>
                  <a:pt x="18676" y="24638"/>
                </a:cubicBezTo>
                <a:cubicBezTo>
                  <a:pt x="19027" y="24463"/>
                  <a:pt x="19114" y="24112"/>
                  <a:pt x="19290" y="23762"/>
                </a:cubicBezTo>
                <a:cubicBezTo>
                  <a:pt x="19465" y="23586"/>
                  <a:pt x="19465" y="23411"/>
                  <a:pt x="19553" y="23323"/>
                </a:cubicBezTo>
                <a:cubicBezTo>
                  <a:pt x="19553" y="23411"/>
                  <a:pt x="19640" y="23411"/>
                  <a:pt x="19640" y="23411"/>
                </a:cubicBezTo>
                <a:cubicBezTo>
                  <a:pt x="20167" y="23674"/>
                  <a:pt x="20780" y="23849"/>
                  <a:pt x="21306" y="24200"/>
                </a:cubicBezTo>
                <a:cubicBezTo>
                  <a:pt x="21657" y="24288"/>
                  <a:pt x="21833" y="24551"/>
                  <a:pt x="22183" y="24726"/>
                </a:cubicBezTo>
                <a:cubicBezTo>
                  <a:pt x="22534" y="24989"/>
                  <a:pt x="22797" y="25077"/>
                  <a:pt x="23148" y="25340"/>
                </a:cubicBezTo>
                <a:cubicBezTo>
                  <a:pt x="23498" y="25428"/>
                  <a:pt x="23674" y="25603"/>
                  <a:pt x="24025" y="25778"/>
                </a:cubicBezTo>
                <a:cubicBezTo>
                  <a:pt x="24288" y="25954"/>
                  <a:pt x="24551" y="26041"/>
                  <a:pt x="24901" y="26304"/>
                </a:cubicBezTo>
                <a:lnTo>
                  <a:pt x="26918" y="27269"/>
                </a:lnTo>
                <a:cubicBezTo>
                  <a:pt x="27181" y="27356"/>
                  <a:pt x="27532" y="27532"/>
                  <a:pt x="27882" y="27707"/>
                </a:cubicBezTo>
                <a:cubicBezTo>
                  <a:pt x="27795" y="27795"/>
                  <a:pt x="27795" y="27970"/>
                  <a:pt x="27795" y="28058"/>
                </a:cubicBezTo>
                <a:cubicBezTo>
                  <a:pt x="27532" y="28672"/>
                  <a:pt x="27532" y="29373"/>
                  <a:pt x="27532" y="29987"/>
                </a:cubicBezTo>
                <a:cubicBezTo>
                  <a:pt x="27532" y="30688"/>
                  <a:pt x="27619" y="31302"/>
                  <a:pt x="27882" y="31916"/>
                </a:cubicBezTo>
                <a:cubicBezTo>
                  <a:pt x="28058" y="32530"/>
                  <a:pt x="28496" y="33056"/>
                  <a:pt x="28935" y="33494"/>
                </a:cubicBezTo>
                <a:cubicBezTo>
                  <a:pt x="29198" y="33757"/>
                  <a:pt x="29548" y="33933"/>
                  <a:pt x="29724" y="34108"/>
                </a:cubicBezTo>
                <a:cubicBezTo>
                  <a:pt x="30074" y="34283"/>
                  <a:pt x="30250" y="34283"/>
                  <a:pt x="30601" y="34371"/>
                </a:cubicBezTo>
                <a:cubicBezTo>
                  <a:pt x="30688" y="34546"/>
                  <a:pt x="30951" y="34546"/>
                  <a:pt x="31127" y="34546"/>
                </a:cubicBezTo>
                <a:lnTo>
                  <a:pt x="32003" y="34546"/>
                </a:lnTo>
                <a:cubicBezTo>
                  <a:pt x="32404" y="34546"/>
                  <a:pt x="32748" y="34489"/>
                  <a:pt x="33067" y="34489"/>
                </a:cubicBezTo>
                <a:cubicBezTo>
                  <a:pt x="33306" y="34489"/>
                  <a:pt x="33532" y="34521"/>
                  <a:pt x="33757" y="34634"/>
                </a:cubicBezTo>
                <a:cubicBezTo>
                  <a:pt x="34108" y="34546"/>
                  <a:pt x="34458" y="34283"/>
                  <a:pt x="34809" y="34196"/>
                </a:cubicBezTo>
                <a:lnTo>
                  <a:pt x="35423" y="33845"/>
                </a:lnTo>
                <a:cubicBezTo>
                  <a:pt x="35949" y="33494"/>
                  <a:pt x="36563" y="33056"/>
                  <a:pt x="37001" y="32617"/>
                </a:cubicBezTo>
                <a:cubicBezTo>
                  <a:pt x="37264" y="32354"/>
                  <a:pt x="37615" y="31916"/>
                  <a:pt x="37966" y="31477"/>
                </a:cubicBezTo>
                <a:cubicBezTo>
                  <a:pt x="38316" y="31039"/>
                  <a:pt x="38755" y="30425"/>
                  <a:pt x="39018" y="29899"/>
                </a:cubicBezTo>
                <a:lnTo>
                  <a:pt x="40070" y="28233"/>
                </a:lnTo>
                <a:cubicBezTo>
                  <a:pt x="40070" y="28146"/>
                  <a:pt x="40158" y="28146"/>
                  <a:pt x="40158" y="28058"/>
                </a:cubicBezTo>
                <a:cubicBezTo>
                  <a:pt x="40508" y="27532"/>
                  <a:pt x="40684" y="27093"/>
                  <a:pt x="40947" y="26480"/>
                </a:cubicBezTo>
                <a:cubicBezTo>
                  <a:pt x="41473" y="25428"/>
                  <a:pt x="41999" y="24200"/>
                  <a:pt x="42437" y="22972"/>
                </a:cubicBezTo>
                <a:cubicBezTo>
                  <a:pt x="42788" y="22359"/>
                  <a:pt x="42963" y="21657"/>
                  <a:pt x="43226" y="21044"/>
                </a:cubicBezTo>
                <a:cubicBezTo>
                  <a:pt x="43402" y="20342"/>
                  <a:pt x="43577" y="19816"/>
                  <a:pt x="43665" y="19202"/>
                </a:cubicBezTo>
                <a:cubicBezTo>
                  <a:pt x="43753" y="18588"/>
                  <a:pt x="43840" y="18062"/>
                  <a:pt x="44016" y="17449"/>
                </a:cubicBezTo>
                <a:cubicBezTo>
                  <a:pt x="44016" y="16659"/>
                  <a:pt x="44103" y="15958"/>
                  <a:pt x="44103" y="15257"/>
                </a:cubicBezTo>
                <a:cubicBezTo>
                  <a:pt x="44103" y="14643"/>
                  <a:pt x="44103" y="14117"/>
                  <a:pt x="43840" y="13591"/>
                </a:cubicBezTo>
                <a:cubicBezTo>
                  <a:pt x="43753" y="13152"/>
                  <a:pt x="43577" y="12714"/>
                  <a:pt x="43314" y="12275"/>
                </a:cubicBezTo>
                <a:cubicBezTo>
                  <a:pt x="43226" y="11925"/>
                  <a:pt x="42963" y="11574"/>
                  <a:pt x="42788" y="11311"/>
                </a:cubicBezTo>
                <a:cubicBezTo>
                  <a:pt x="42350" y="10873"/>
                  <a:pt x="41999" y="10522"/>
                  <a:pt x="41473" y="10171"/>
                </a:cubicBezTo>
                <a:cubicBezTo>
                  <a:pt x="41071" y="9903"/>
                  <a:pt x="40567" y="9789"/>
                  <a:pt x="40077" y="9789"/>
                </a:cubicBezTo>
                <a:cubicBezTo>
                  <a:pt x="39926" y="9789"/>
                  <a:pt x="39776" y="9800"/>
                  <a:pt x="39632" y="9820"/>
                </a:cubicBezTo>
                <a:cubicBezTo>
                  <a:pt x="39281" y="9820"/>
                  <a:pt x="39018" y="9820"/>
                  <a:pt x="38842" y="9996"/>
                </a:cubicBezTo>
                <a:cubicBezTo>
                  <a:pt x="38579" y="10083"/>
                  <a:pt x="38316" y="10171"/>
                  <a:pt x="38053" y="10259"/>
                </a:cubicBezTo>
                <a:cubicBezTo>
                  <a:pt x="37966" y="10434"/>
                  <a:pt x="37703" y="10522"/>
                  <a:pt x="37615" y="10610"/>
                </a:cubicBezTo>
                <a:cubicBezTo>
                  <a:pt x="37177" y="10873"/>
                  <a:pt x="36826" y="11136"/>
                  <a:pt x="36563" y="11486"/>
                </a:cubicBezTo>
                <a:cubicBezTo>
                  <a:pt x="36212" y="11837"/>
                  <a:pt x="36124" y="12012"/>
                  <a:pt x="35861" y="12363"/>
                </a:cubicBezTo>
                <a:cubicBezTo>
                  <a:pt x="35774" y="12451"/>
                  <a:pt x="35686" y="12714"/>
                  <a:pt x="35511" y="12889"/>
                </a:cubicBezTo>
                <a:cubicBezTo>
                  <a:pt x="34809" y="12363"/>
                  <a:pt x="34020" y="11837"/>
                  <a:pt x="33231" y="11399"/>
                </a:cubicBezTo>
                <a:cubicBezTo>
                  <a:pt x="32880" y="11136"/>
                  <a:pt x="32617" y="11048"/>
                  <a:pt x="32266" y="10873"/>
                </a:cubicBezTo>
                <a:cubicBezTo>
                  <a:pt x="31828" y="10610"/>
                  <a:pt x="31477" y="10259"/>
                  <a:pt x="31039" y="10083"/>
                </a:cubicBezTo>
                <a:cubicBezTo>
                  <a:pt x="30162" y="9645"/>
                  <a:pt x="29373" y="9119"/>
                  <a:pt x="28496" y="8505"/>
                </a:cubicBezTo>
                <a:cubicBezTo>
                  <a:pt x="28321" y="8418"/>
                  <a:pt x="28058" y="8242"/>
                  <a:pt x="27882" y="8067"/>
                </a:cubicBezTo>
                <a:cubicBezTo>
                  <a:pt x="27970" y="7453"/>
                  <a:pt x="27970" y="6752"/>
                  <a:pt x="28058" y="6050"/>
                </a:cubicBezTo>
                <a:cubicBezTo>
                  <a:pt x="28058" y="5349"/>
                  <a:pt x="27970" y="4735"/>
                  <a:pt x="27795" y="4121"/>
                </a:cubicBezTo>
                <a:cubicBezTo>
                  <a:pt x="27532" y="3858"/>
                  <a:pt x="27444" y="3420"/>
                  <a:pt x="27181" y="3069"/>
                </a:cubicBezTo>
                <a:lnTo>
                  <a:pt x="26567" y="2105"/>
                </a:lnTo>
                <a:cubicBezTo>
                  <a:pt x="26129" y="1403"/>
                  <a:pt x="25427" y="877"/>
                  <a:pt x="24814" y="526"/>
                </a:cubicBezTo>
                <a:cubicBezTo>
                  <a:pt x="24112" y="176"/>
                  <a:pt x="23498" y="88"/>
                  <a:pt x="227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0489082" name="Google Shape;2436;p150"/>
          <p:cNvSpPr txBox="1"/>
          <p:nvPr>
            <p:ph type="title"/>
          </p:nvPr>
        </p:nvSpPr>
        <p:spPr bwMode="auto">
          <a:xfrm>
            <a:off x="614137" y="267420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2600">
                <a:solidFill>
                  <a:schemeClr val="dk2"/>
                </a:solidFill>
              </a:rPr>
              <a:t>What Is Open Source?</a:t>
            </a:r>
            <a:endParaRPr sz="2600">
              <a:solidFill>
                <a:schemeClr val="dk2"/>
              </a:solidFill>
            </a:endParaRPr>
          </a:p>
        </p:txBody>
      </p:sp>
      <p:grpSp>
        <p:nvGrpSpPr>
          <p:cNvPr id="117189111" name="Google Shape;2437;p150"/>
          <p:cNvGrpSpPr/>
          <p:nvPr/>
        </p:nvGrpSpPr>
        <p:grpSpPr bwMode="auto">
          <a:xfrm>
            <a:off x="6931792" y="2041626"/>
            <a:ext cx="502545" cy="468923"/>
            <a:chOff x="3767250" y="3390125"/>
            <a:chExt cx="1113550" cy="1039050"/>
          </a:xfrm>
        </p:grpSpPr>
        <p:sp>
          <p:nvSpPr>
            <p:cNvPr id="2438" name="Google Shape;2438;p150"/>
            <p:cNvSpPr/>
            <p:nvPr/>
          </p:nvSpPr>
          <p:spPr bwMode="auto">
            <a:xfrm>
              <a:off x="3767250" y="3390125"/>
              <a:ext cx="1113550" cy="1039050"/>
            </a:xfrm>
            <a:custGeom>
              <a:avLst/>
              <a:gdLst/>
              <a:ahLst/>
              <a:cxnLst/>
              <a:rect l="l" t="t" r="r" b="b"/>
              <a:pathLst>
                <a:path w="44542" h="41562" fill="norm" stroke="1" extrusionOk="0">
                  <a:moveTo>
                    <a:pt x="13328" y="4209"/>
                  </a:moveTo>
                  <a:cubicBezTo>
                    <a:pt x="14029" y="4297"/>
                    <a:pt x="14818" y="4385"/>
                    <a:pt x="15432" y="4736"/>
                  </a:cubicBezTo>
                  <a:cubicBezTo>
                    <a:pt x="16572" y="5437"/>
                    <a:pt x="17536" y="6051"/>
                    <a:pt x="18501" y="6840"/>
                  </a:cubicBezTo>
                  <a:lnTo>
                    <a:pt x="19991" y="8243"/>
                  </a:lnTo>
                  <a:lnTo>
                    <a:pt x="20254" y="8593"/>
                  </a:lnTo>
                  <a:cubicBezTo>
                    <a:pt x="19991" y="9032"/>
                    <a:pt x="19728" y="9470"/>
                    <a:pt x="19553" y="9996"/>
                  </a:cubicBezTo>
                  <a:cubicBezTo>
                    <a:pt x="19115" y="10698"/>
                    <a:pt x="18852" y="11399"/>
                    <a:pt x="18501" y="12188"/>
                  </a:cubicBezTo>
                  <a:cubicBezTo>
                    <a:pt x="17975" y="12101"/>
                    <a:pt x="17361" y="12101"/>
                    <a:pt x="16747" y="12101"/>
                  </a:cubicBezTo>
                  <a:lnTo>
                    <a:pt x="14731" y="12101"/>
                  </a:lnTo>
                  <a:cubicBezTo>
                    <a:pt x="14117" y="12101"/>
                    <a:pt x="13503" y="12188"/>
                    <a:pt x="12802" y="12188"/>
                  </a:cubicBezTo>
                  <a:lnTo>
                    <a:pt x="12363" y="12188"/>
                  </a:lnTo>
                  <a:lnTo>
                    <a:pt x="12100" y="10873"/>
                  </a:lnTo>
                  <a:cubicBezTo>
                    <a:pt x="11925" y="10435"/>
                    <a:pt x="11837" y="9909"/>
                    <a:pt x="11749" y="9470"/>
                  </a:cubicBezTo>
                  <a:cubicBezTo>
                    <a:pt x="11662" y="9032"/>
                    <a:pt x="11662" y="8506"/>
                    <a:pt x="11486" y="8067"/>
                  </a:cubicBezTo>
                  <a:cubicBezTo>
                    <a:pt x="11486" y="7629"/>
                    <a:pt x="11399" y="7191"/>
                    <a:pt x="11399" y="6752"/>
                  </a:cubicBezTo>
                  <a:cubicBezTo>
                    <a:pt x="11399" y="6314"/>
                    <a:pt x="11399" y="5700"/>
                    <a:pt x="11486" y="5262"/>
                  </a:cubicBezTo>
                  <a:cubicBezTo>
                    <a:pt x="11486" y="5174"/>
                    <a:pt x="11662" y="5086"/>
                    <a:pt x="11662" y="4999"/>
                  </a:cubicBezTo>
                  <a:cubicBezTo>
                    <a:pt x="11662" y="4823"/>
                    <a:pt x="11749" y="4736"/>
                    <a:pt x="11749" y="4736"/>
                  </a:cubicBezTo>
                  <a:lnTo>
                    <a:pt x="11925" y="4560"/>
                  </a:lnTo>
                  <a:cubicBezTo>
                    <a:pt x="12012" y="4560"/>
                    <a:pt x="12012" y="4385"/>
                    <a:pt x="12188" y="4385"/>
                  </a:cubicBezTo>
                  <a:cubicBezTo>
                    <a:pt x="12363" y="4297"/>
                    <a:pt x="12714" y="4209"/>
                    <a:pt x="12889" y="4209"/>
                  </a:cubicBezTo>
                  <a:close/>
                  <a:moveTo>
                    <a:pt x="22008" y="10435"/>
                  </a:moveTo>
                  <a:cubicBezTo>
                    <a:pt x="22359" y="10785"/>
                    <a:pt x="22622" y="11136"/>
                    <a:pt x="22797" y="11399"/>
                  </a:cubicBezTo>
                  <a:cubicBezTo>
                    <a:pt x="22972" y="11750"/>
                    <a:pt x="23236" y="12013"/>
                    <a:pt x="23411" y="12276"/>
                  </a:cubicBezTo>
                  <a:cubicBezTo>
                    <a:pt x="23148" y="12276"/>
                    <a:pt x="22797" y="12276"/>
                    <a:pt x="22446" y="12188"/>
                  </a:cubicBezTo>
                  <a:cubicBezTo>
                    <a:pt x="22008" y="12188"/>
                    <a:pt x="21745" y="12101"/>
                    <a:pt x="21219" y="12101"/>
                  </a:cubicBezTo>
                  <a:cubicBezTo>
                    <a:pt x="21394" y="11750"/>
                    <a:pt x="21570" y="11399"/>
                    <a:pt x="21745" y="11049"/>
                  </a:cubicBezTo>
                  <a:lnTo>
                    <a:pt x="22008" y="10435"/>
                  </a:lnTo>
                  <a:close/>
                  <a:moveTo>
                    <a:pt x="30075" y="2368"/>
                  </a:moveTo>
                  <a:cubicBezTo>
                    <a:pt x="30338" y="2368"/>
                    <a:pt x="30776" y="2456"/>
                    <a:pt x="31127" y="2456"/>
                  </a:cubicBezTo>
                  <a:cubicBezTo>
                    <a:pt x="31390" y="2544"/>
                    <a:pt x="31565" y="2544"/>
                    <a:pt x="31828" y="2631"/>
                  </a:cubicBezTo>
                  <a:cubicBezTo>
                    <a:pt x="32004" y="2807"/>
                    <a:pt x="32091" y="2894"/>
                    <a:pt x="32354" y="2982"/>
                  </a:cubicBezTo>
                  <a:cubicBezTo>
                    <a:pt x="32442" y="3245"/>
                    <a:pt x="32530" y="3333"/>
                    <a:pt x="32705" y="3420"/>
                  </a:cubicBezTo>
                  <a:cubicBezTo>
                    <a:pt x="32793" y="3508"/>
                    <a:pt x="32793" y="3683"/>
                    <a:pt x="32880" y="3771"/>
                  </a:cubicBezTo>
                  <a:cubicBezTo>
                    <a:pt x="32880" y="3946"/>
                    <a:pt x="32968" y="4209"/>
                    <a:pt x="32968" y="4385"/>
                  </a:cubicBezTo>
                  <a:cubicBezTo>
                    <a:pt x="33143" y="5174"/>
                    <a:pt x="32968" y="5963"/>
                    <a:pt x="32880" y="6752"/>
                  </a:cubicBezTo>
                  <a:cubicBezTo>
                    <a:pt x="32880" y="7191"/>
                    <a:pt x="32793" y="7629"/>
                    <a:pt x="32530" y="8067"/>
                  </a:cubicBezTo>
                  <a:cubicBezTo>
                    <a:pt x="32267" y="9821"/>
                    <a:pt x="31653" y="11575"/>
                    <a:pt x="31039" y="13328"/>
                  </a:cubicBezTo>
                  <a:cubicBezTo>
                    <a:pt x="29812" y="13153"/>
                    <a:pt x="28759" y="12977"/>
                    <a:pt x="27620" y="12890"/>
                  </a:cubicBezTo>
                  <a:cubicBezTo>
                    <a:pt x="27269" y="12890"/>
                    <a:pt x="27006" y="12714"/>
                    <a:pt x="26655" y="12714"/>
                  </a:cubicBezTo>
                  <a:cubicBezTo>
                    <a:pt x="26567" y="12539"/>
                    <a:pt x="26392" y="12451"/>
                    <a:pt x="26304" y="12188"/>
                  </a:cubicBezTo>
                  <a:cubicBezTo>
                    <a:pt x="26304" y="12101"/>
                    <a:pt x="26217" y="12101"/>
                    <a:pt x="26217" y="12013"/>
                  </a:cubicBezTo>
                  <a:lnTo>
                    <a:pt x="26129" y="11838"/>
                  </a:lnTo>
                  <a:cubicBezTo>
                    <a:pt x="25778" y="11312"/>
                    <a:pt x="25340" y="10873"/>
                    <a:pt x="24989" y="10347"/>
                  </a:cubicBezTo>
                  <a:cubicBezTo>
                    <a:pt x="24638" y="9821"/>
                    <a:pt x="24200" y="9207"/>
                    <a:pt x="23937" y="8769"/>
                  </a:cubicBezTo>
                  <a:cubicBezTo>
                    <a:pt x="23762" y="8593"/>
                    <a:pt x="23586" y="8506"/>
                    <a:pt x="23499" y="8243"/>
                  </a:cubicBezTo>
                  <a:lnTo>
                    <a:pt x="23499" y="8155"/>
                  </a:lnTo>
                  <a:cubicBezTo>
                    <a:pt x="23937" y="7629"/>
                    <a:pt x="24200" y="6928"/>
                    <a:pt x="24638" y="6401"/>
                  </a:cubicBezTo>
                  <a:cubicBezTo>
                    <a:pt x="24989" y="5875"/>
                    <a:pt x="25340" y="5262"/>
                    <a:pt x="25778" y="4823"/>
                  </a:cubicBezTo>
                  <a:cubicBezTo>
                    <a:pt x="26217" y="4385"/>
                    <a:pt x="26655" y="3946"/>
                    <a:pt x="27181" y="3683"/>
                  </a:cubicBezTo>
                  <a:cubicBezTo>
                    <a:pt x="27269" y="3508"/>
                    <a:pt x="27444" y="3508"/>
                    <a:pt x="27532" y="3420"/>
                  </a:cubicBezTo>
                  <a:cubicBezTo>
                    <a:pt x="28058" y="3070"/>
                    <a:pt x="28759" y="2807"/>
                    <a:pt x="29285" y="2544"/>
                  </a:cubicBezTo>
                  <a:cubicBezTo>
                    <a:pt x="29636" y="2456"/>
                    <a:pt x="29812" y="2368"/>
                    <a:pt x="30075" y="2368"/>
                  </a:cubicBezTo>
                  <a:close/>
                  <a:moveTo>
                    <a:pt x="28584" y="15520"/>
                  </a:moveTo>
                  <a:cubicBezTo>
                    <a:pt x="29198" y="15608"/>
                    <a:pt x="29636" y="15608"/>
                    <a:pt x="30162" y="15696"/>
                  </a:cubicBezTo>
                  <a:cubicBezTo>
                    <a:pt x="30075" y="16046"/>
                    <a:pt x="29812" y="16222"/>
                    <a:pt x="29724" y="16572"/>
                  </a:cubicBezTo>
                  <a:cubicBezTo>
                    <a:pt x="29636" y="16660"/>
                    <a:pt x="29636" y="16923"/>
                    <a:pt x="29461" y="16923"/>
                  </a:cubicBezTo>
                  <a:cubicBezTo>
                    <a:pt x="29373" y="16923"/>
                    <a:pt x="29373" y="16835"/>
                    <a:pt x="29373" y="16835"/>
                  </a:cubicBezTo>
                  <a:cubicBezTo>
                    <a:pt x="29198" y="16397"/>
                    <a:pt x="28847" y="15959"/>
                    <a:pt x="28584" y="15520"/>
                  </a:cubicBezTo>
                  <a:close/>
                  <a:moveTo>
                    <a:pt x="17010" y="14643"/>
                  </a:moveTo>
                  <a:cubicBezTo>
                    <a:pt x="16835" y="14731"/>
                    <a:pt x="16835" y="14819"/>
                    <a:pt x="16747" y="14819"/>
                  </a:cubicBezTo>
                  <a:cubicBezTo>
                    <a:pt x="16484" y="15345"/>
                    <a:pt x="16221" y="15959"/>
                    <a:pt x="15870" y="16485"/>
                  </a:cubicBezTo>
                  <a:cubicBezTo>
                    <a:pt x="15607" y="17098"/>
                    <a:pt x="15257" y="17712"/>
                    <a:pt x="14994" y="18326"/>
                  </a:cubicBezTo>
                  <a:cubicBezTo>
                    <a:pt x="14906" y="17975"/>
                    <a:pt x="14731" y="17537"/>
                    <a:pt x="14555" y="17274"/>
                  </a:cubicBezTo>
                  <a:lnTo>
                    <a:pt x="13941" y="15608"/>
                  </a:lnTo>
                  <a:cubicBezTo>
                    <a:pt x="13678" y="15257"/>
                    <a:pt x="13591" y="14906"/>
                    <a:pt x="13503" y="14643"/>
                  </a:cubicBezTo>
                  <a:close/>
                  <a:moveTo>
                    <a:pt x="10873" y="14819"/>
                  </a:moveTo>
                  <a:lnTo>
                    <a:pt x="11486" y="16485"/>
                  </a:lnTo>
                  <a:cubicBezTo>
                    <a:pt x="11837" y="17537"/>
                    <a:pt x="12275" y="18677"/>
                    <a:pt x="12802" y="19729"/>
                  </a:cubicBezTo>
                  <a:cubicBezTo>
                    <a:pt x="13152" y="20343"/>
                    <a:pt x="13415" y="20869"/>
                    <a:pt x="13678" y="21395"/>
                  </a:cubicBezTo>
                  <a:cubicBezTo>
                    <a:pt x="13240" y="22272"/>
                    <a:pt x="12977" y="23061"/>
                    <a:pt x="12451" y="23938"/>
                  </a:cubicBezTo>
                  <a:cubicBezTo>
                    <a:pt x="12363" y="24025"/>
                    <a:pt x="12363" y="24025"/>
                    <a:pt x="12363" y="24113"/>
                  </a:cubicBezTo>
                  <a:cubicBezTo>
                    <a:pt x="11837" y="24113"/>
                    <a:pt x="11311" y="24025"/>
                    <a:pt x="10785" y="23938"/>
                  </a:cubicBezTo>
                  <a:cubicBezTo>
                    <a:pt x="9996" y="23674"/>
                    <a:pt x="9207" y="23587"/>
                    <a:pt x="8418" y="23236"/>
                  </a:cubicBezTo>
                  <a:cubicBezTo>
                    <a:pt x="7541" y="22973"/>
                    <a:pt x="6664" y="22622"/>
                    <a:pt x="5875" y="22272"/>
                  </a:cubicBezTo>
                  <a:cubicBezTo>
                    <a:pt x="5787" y="22184"/>
                    <a:pt x="5699" y="22184"/>
                    <a:pt x="5612" y="22096"/>
                  </a:cubicBezTo>
                  <a:cubicBezTo>
                    <a:pt x="5173" y="21833"/>
                    <a:pt x="4560" y="21658"/>
                    <a:pt x="4121" y="21307"/>
                  </a:cubicBezTo>
                  <a:lnTo>
                    <a:pt x="3157" y="20606"/>
                  </a:lnTo>
                  <a:lnTo>
                    <a:pt x="3069" y="20518"/>
                  </a:lnTo>
                  <a:cubicBezTo>
                    <a:pt x="2981" y="20430"/>
                    <a:pt x="2981" y="20343"/>
                    <a:pt x="2806" y="20167"/>
                  </a:cubicBezTo>
                  <a:cubicBezTo>
                    <a:pt x="2806" y="19992"/>
                    <a:pt x="2718" y="19641"/>
                    <a:pt x="2718" y="19466"/>
                  </a:cubicBezTo>
                  <a:lnTo>
                    <a:pt x="2718" y="19027"/>
                  </a:lnTo>
                  <a:cubicBezTo>
                    <a:pt x="2806" y="18852"/>
                    <a:pt x="2806" y="18852"/>
                    <a:pt x="2806" y="18764"/>
                  </a:cubicBezTo>
                  <a:cubicBezTo>
                    <a:pt x="2981" y="18589"/>
                    <a:pt x="3157" y="18326"/>
                    <a:pt x="3244" y="18151"/>
                  </a:cubicBezTo>
                  <a:cubicBezTo>
                    <a:pt x="3595" y="17800"/>
                    <a:pt x="3858" y="17537"/>
                    <a:pt x="4209" y="17362"/>
                  </a:cubicBezTo>
                  <a:cubicBezTo>
                    <a:pt x="4472" y="17098"/>
                    <a:pt x="4823" y="16835"/>
                    <a:pt x="5173" y="16572"/>
                  </a:cubicBezTo>
                  <a:cubicBezTo>
                    <a:pt x="5787" y="16134"/>
                    <a:pt x="6489" y="15783"/>
                    <a:pt x="7278" y="15608"/>
                  </a:cubicBezTo>
                  <a:cubicBezTo>
                    <a:pt x="7979" y="15345"/>
                    <a:pt x="8856" y="15169"/>
                    <a:pt x="9733" y="15082"/>
                  </a:cubicBezTo>
                  <a:cubicBezTo>
                    <a:pt x="10083" y="14906"/>
                    <a:pt x="10522" y="14819"/>
                    <a:pt x="10873" y="14819"/>
                  </a:cubicBezTo>
                  <a:close/>
                  <a:moveTo>
                    <a:pt x="15257" y="24288"/>
                  </a:moveTo>
                  <a:cubicBezTo>
                    <a:pt x="15257" y="24376"/>
                    <a:pt x="15344" y="24376"/>
                    <a:pt x="15344" y="24464"/>
                  </a:cubicBezTo>
                  <a:lnTo>
                    <a:pt x="15169" y="24464"/>
                  </a:lnTo>
                  <a:cubicBezTo>
                    <a:pt x="15257" y="24376"/>
                    <a:pt x="15257" y="24376"/>
                    <a:pt x="15257" y="24288"/>
                  </a:cubicBezTo>
                  <a:close/>
                  <a:moveTo>
                    <a:pt x="32705" y="16397"/>
                  </a:moveTo>
                  <a:cubicBezTo>
                    <a:pt x="32968" y="16485"/>
                    <a:pt x="33319" y="16485"/>
                    <a:pt x="33669" y="16485"/>
                  </a:cubicBezTo>
                  <a:cubicBezTo>
                    <a:pt x="34020" y="16485"/>
                    <a:pt x="34283" y="16572"/>
                    <a:pt x="34634" y="16572"/>
                  </a:cubicBezTo>
                  <a:cubicBezTo>
                    <a:pt x="35160" y="16660"/>
                    <a:pt x="35861" y="16835"/>
                    <a:pt x="36388" y="16923"/>
                  </a:cubicBezTo>
                  <a:cubicBezTo>
                    <a:pt x="36738" y="16923"/>
                    <a:pt x="36914" y="17011"/>
                    <a:pt x="37177" y="17011"/>
                  </a:cubicBezTo>
                  <a:cubicBezTo>
                    <a:pt x="37264" y="17011"/>
                    <a:pt x="37527" y="17098"/>
                    <a:pt x="37615" y="17098"/>
                  </a:cubicBezTo>
                  <a:cubicBezTo>
                    <a:pt x="38229" y="17274"/>
                    <a:pt x="38930" y="17537"/>
                    <a:pt x="39369" y="17888"/>
                  </a:cubicBezTo>
                  <a:lnTo>
                    <a:pt x="40333" y="18589"/>
                  </a:lnTo>
                  <a:cubicBezTo>
                    <a:pt x="40596" y="18764"/>
                    <a:pt x="40772" y="19115"/>
                    <a:pt x="41035" y="19290"/>
                  </a:cubicBezTo>
                  <a:cubicBezTo>
                    <a:pt x="41122" y="19466"/>
                    <a:pt x="41122" y="19554"/>
                    <a:pt x="41210" y="19729"/>
                  </a:cubicBezTo>
                  <a:cubicBezTo>
                    <a:pt x="41298" y="19992"/>
                    <a:pt x="41298" y="20080"/>
                    <a:pt x="41473" y="20343"/>
                  </a:cubicBezTo>
                  <a:cubicBezTo>
                    <a:pt x="41561" y="20781"/>
                    <a:pt x="41648" y="21307"/>
                    <a:pt x="41648" y="21746"/>
                  </a:cubicBezTo>
                  <a:lnTo>
                    <a:pt x="41648" y="22272"/>
                  </a:lnTo>
                  <a:cubicBezTo>
                    <a:pt x="41561" y="22535"/>
                    <a:pt x="41385" y="22798"/>
                    <a:pt x="41298" y="23148"/>
                  </a:cubicBezTo>
                  <a:cubicBezTo>
                    <a:pt x="41298" y="23236"/>
                    <a:pt x="41210" y="23411"/>
                    <a:pt x="41122" y="23499"/>
                  </a:cubicBezTo>
                  <a:cubicBezTo>
                    <a:pt x="40859" y="23587"/>
                    <a:pt x="40772" y="23850"/>
                    <a:pt x="40596" y="23938"/>
                  </a:cubicBezTo>
                  <a:cubicBezTo>
                    <a:pt x="40245" y="24288"/>
                    <a:pt x="39807" y="24464"/>
                    <a:pt x="39369" y="24551"/>
                  </a:cubicBezTo>
                  <a:cubicBezTo>
                    <a:pt x="38229" y="24902"/>
                    <a:pt x="37177" y="25253"/>
                    <a:pt x="35949" y="25340"/>
                  </a:cubicBezTo>
                  <a:cubicBezTo>
                    <a:pt x="35423" y="25428"/>
                    <a:pt x="34722" y="25603"/>
                    <a:pt x="34196" y="25603"/>
                  </a:cubicBezTo>
                  <a:cubicBezTo>
                    <a:pt x="34020" y="24990"/>
                    <a:pt x="33669" y="24464"/>
                    <a:pt x="33406" y="23938"/>
                  </a:cubicBezTo>
                  <a:cubicBezTo>
                    <a:pt x="32968" y="23061"/>
                    <a:pt x="32705" y="22096"/>
                    <a:pt x="32267" y="21219"/>
                  </a:cubicBezTo>
                  <a:cubicBezTo>
                    <a:pt x="32004" y="20606"/>
                    <a:pt x="31565" y="20080"/>
                    <a:pt x="31390" y="19554"/>
                  </a:cubicBezTo>
                  <a:cubicBezTo>
                    <a:pt x="31390" y="19466"/>
                    <a:pt x="31214" y="19290"/>
                    <a:pt x="31214" y="19203"/>
                  </a:cubicBezTo>
                  <a:cubicBezTo>
                    <a:pt x="31653" y="18326"/>
                    <a:pt x="32091" y="17537"/>
                    <a:pt x="32442" y="16835"/>
                  </a:cubicBezTo>
                  <a:cubicBezTo>
                    <a:pt x="32530" y="16660"/>
                    <a:pt x="32530" y="16485"/>
                    <a:pt x="32705" y="16397"/>
                  </a:cubicBezTo>
                  <a:close/>
                  <a:moveTo>
                    <a:pt x="20167" y="14819"/>
                  </a:moveTo>
                  <a:cubicBezTo>
                    <a:pt x="20693" y="14819"/>
                    <a:pt x="21394" y="14819"/>
                    <a:pt x="21920" y="14906"/>
                  </a:cubicBezTo>
                  <a:cubicBezTo>
                    <a:pt x="22622" y="15082"/>
                    <a:pt x="23236" y="15082"/>
                    <a:pt x="23762" y="15082"/>
                  </a:cubicBezTo>
                  <a:cubicBezTo>
                    <a:pt x="24200" y="15082"/>
                    <a:pt x="24814" y="15169"/>
                    <a:pt x="25340" y="15169"/>
                  </a:cubicBezTo>
                  <a:cubicBezTo>
                    <a:pt x="25515" y="15608"/>
                    <a:pt x="25866" y="16046"/>
                    <a:pt x="26129" y="16485"/>
                  </a:cubicBezTo>
                  <a:cubicBezTo>
                    <a:pt x="26743" y="17537"/>
                    <a:pt x="27444" y="18677"/>
                    <a:pt x="28146" y="19729"/>
                  </a:cubicBezTo>
                  <a:cubicBezTo>
                    <a:pt x="27970" y="20430"/>
                    <a:pt x="27620" y="21044"/>
                    <a:pt x="27269" y="21746"/>
                  </a:cubicBezTo>
                  <a:cubicBezTo>
                    <a:pt x="26743" y="22710"/>
                    <a:pt x="26304" y="23674"/>
                    <a:pt x="25866" y="24814"/>
                  </a:cubicBezTo>
                  <a:cubicBezTo>
                    <a:pt x="25691" y="25165"/>
                    <a:pt x="25515" y="25428"/>
                    <a:pt x="25340" y="25779"/>
                  </a:cubicBezTo>
                  <a:lnTo>
                    <a:pt x="21745" y="25428"/>
                  </a:lnTo>
                  <a:cubicBezTo>
                    <a:pt x="21131" y="25428"/>
                    <a:pt x="20605" y="25428"/>
                    <a:pt x="20079" y="25340"/>
                  </a:cubicBezTo>
                  <a:cubicBezTo>
                    <a:pt x="19641" y="25253"/>
                    <a:pt x="19115" y="25253"/>
                    <a:pt x="18676" y="25165"/>
                  </a:cubicBezTo>
                  <a:cubicBezTo>
                    <a:pt x="18413" y="24727"/>
                    <a:pt x="18238" y="24376"/>
                    <a:pt x="17975" y="23938"/>
                  </a:cubicBezTo>
                  <a:cubicBezTo>
                    <a:pt x="17624" y="23411"/>
                    <a:pt x="17449" y="22798"/>
                    <a:pt x="17098" y="22272"/>
                  </a:cubicBezTo>
                  <a:cubicBezTo>
                    <a:pt x="17010" y="21921"/>
                    <a:pt x="16747" y="21658"/>
                    <a:pt x="16659" y="21395"/>
                  </a:cubicBezTo>
                  <a:cubicBezTo>
                    <a:pt x="16747" y="21044"/>
                    <a:pt x="16923" y="20869"/>
                    <a:pt x="17010" y="20606"/>
                  </a:cubicBezTo>
                  <a:cubicBezTo>
                    <a:pt x="17361" y="20080"/>
                    <a:pt x="17536" y="19466"/>
                    <a:pt x="17887" y="18764"/>
                  </a:cubicBezTo>
                  <a:lnTo>
                    <a:pt x="18852" y="16835"/>
                  </a:lnTo>
                  <a:cubicBezTo>
                    <a:pt x="19290" y="16134"/>
                    <a:pt x="19641" y="15520"/>
                    <a:pt x="19991" y="14819"/>
                  </a:cubicBezTo>
                  <a:close/>
                  <a:moveTo>
                    <a:pt x="29812" y="22184"/>
                  </a:moveTo>
                  <a:cubicBezTo>
                    <a:pt x="30075" y="22535"/>
                    <a:pt x="30162" y="22798"/>
                    <a:pt x="30250" y="23148"/>
                  </a:cubicBezTo>
                  <a:cubicBezTo>
                    <a:pt x="30601" y="23938"/>
                    <a:pt x="31039" y="24814"/>
                    <a:pt x="31390" y="25603"/>
                  </a:cubicBezTo>
                  <a:cubicBezTo>
                    <a:pt x="31390" y="25691"/>
                    <a:pt x="31477" y="25691"/>
                    <a:pt x="31477" y="25779"/>
                  </a:cubicBezTo>
                  <a:cubicBezTo>
                    <a:pt x="31390" y="25779"/>
                    <a:pt x="31127" y="25779"/>
                    <a:pt x="30951" y="25691"/>
                  </a:cubicBezTo>
                  <a:lnTo>
                    <a:pt x="28146" y="25691"/>
                  </a:lnTo>
                  <a:cubicBezTo>
                    <a:pt x="28759" y="24464"/>
                    <a:pt x="29285" y="23324"/>
                    <a:pt x="29812" y="22184"/>
                  </a:cubicBezTo>
                  <a:close/>
                  <a:moveTo>
                    <a:pt x="20254" y="27795"/>
                  </a:moveTo>
                  <a:cubicBezTo>
                    <a:pt x="20605" y="27883"/>
                    <a:pt x="20780" y="27883"/>
                    <a:pt x="21131" y="27883"/>
                  </a:cubicBezTo>
                  <a:cubicBezTo>
                    <a:pt x="21745" y="27971"/>
                    <a:pt x="22359" y="28058"/>
                    <a:pt x="22885" y="28058"/>
                  </a:cubicBezTo>
                  <a:cubicBezTo>
                    <a:pt x="23236" y="28058"/>
                    <a:pt x="23586" y="28234"/>
                    <a:pt x="23937" y="28234"/>
                  </a:cubicBezTo>
                  <a:cubicBezTo>
                    <a:pt x="23499" y="28935"/>
                    <a:pt x="23060" y="29637"/>
                    <a:pt x="22622" y="30426"/>
                  </a:cubicBezTo>
                  <a:cubicBezTo>
                    <a:pt x="22446" y="30514"/>
                    <a:pt x="22359" y="30601"/>
                    <a:pt x="22359" y="30689"/>
                  </a:cubicBezTo>
                  <a:cubicBezTo>
                    <a:pt x="22183" y="30426"/>
                    <a:pt x="21833" y="30075"/>
                    <a:pt x="21570" y="29724"/>
                  </a:cubicBezTo>
                  <a:cubicBezTo>
                    <a:pt x="21219" y="29286"/>
                    <a:pt x="21044" y="28935"/>
                    <a:pt x="20693" y="28497"/>
                  </a:cubicBezTo>
                  <a:cubicBezTo>
                    <a:pt x="20605" y="28234"/>
                    <a:pt x="20342" y="27971"/>
                    <a:pt x="20254" y="27795"/>
                  </a:cubicBezTo>
                  <a:close/>
                  <a:moveTo>
                    <a:pt x="14380" y="27094"/>
                  </a:moveTo>
                  <a:cubicBezTo>
                    <a:pt x="15169" y="27182"/>
                    <a:pt x="16046" y="27357"/>
                    <a:pt x="16923" y="27445"/>
                  </a:cubicBezTo>
                  <a:cubicBezTo>
                    <a:pt x="17010" y="27620"/>
                    <a:pt x="17186" y="27971"/>
                    <a:pt x="17361" y="28234"/>
                  </a:cubicBezTo>
                  <a:cubicBezTo>
                    <a:pt x="17624" y="28760"/>
                    <a:pt x="18062" y="29286"/>
                    <a:pt x="18413" y="29812"/>
                  </a:cubicBezTo>
                  <a:cubicBezTo>
                    <a:pt x="18852" y="30426"/>
                    <a:pt x="19290" y="31040"/>
                    <a:pt x="19728" y="31566"/>
                  </a:cubicBezTo>
                  <a:cubicBezTo>
                    <a:pt x="20079" y="32179"/>
                    <a:pt x="20517" y="32618"/>
                    <a:pt x="20868" y="33056"/>
                  </a:cubicBezTo>
                  <a:lnTo>
                    <a:pt x="19202" y="34635"/>
                  </a:lnTo>
                  <a:cubicBezTo>
                    <a:pt x="18676" y="35248"/>
                    <a:pt x="17975" y="35774"/>
                    <a:pt x="17361" y="36300"/>
                  </a:cubicBezTo>
                  <a:cubicBezTo>
                    <a:pt x="17186" y="36388"/>
                    <a:pt x="17010" y="36563"/>
                    <a:pt x="16747" y="36651"/>
                  </a:cubicBezTo>
                  <a:cubicBezTo>
                    <a:pt x="16659" y="36739"/>
                    <a:pt x="16572" y="36739"/>
                    <a:pt x="16484" y="36739"/>
                  </a:cubicBezTo>
                  <a:lnTo>
                    <a:pt x="15870" y="36739"/>
                  </a:lnTo>
                  <a:cubicBezTo>
                    <a:pt x="15607" y="36739"/>
                    <a:pt x="15257" y="36651"/>
                    <a:pt x="14906" y="36563"/>
                  </a:cubicBezTo>
                  <a:lnTo>
                    <a:pt x="14818" y="36388"/>
                  </a:lnTo>
                  <a:cubicBezTo>
                    <a:pt x="14818" y="36300"/>
                    <a:pt x="14731" y="36213"/>
                    <a:pt x="14555" y="36125"/>
                  </a:cubicBezTo>
                  <a:cubicBezTo>
                    <a:pt x="14555" y="35950"/>
                    <a:pt x="14467" y="35862"/>
                    <a:pt x="14380" y="35774"/>
                  </a:cubicBezTo>
                  <a:lnTo>
                    <a:pt x="14029" y="35073"/>
                  </a:lnTo>
                  <a:cubicBezTo>
                    <a:pt x="13854" y="34547"/>
                    <a:pt x="13678" y="34021"/>
                    <a:pt x="13591" y="33495"/>
                  </a:cubicBezTo>
                  <a:cubicBezTo>
                    <a:pt x="13503" y="32267"/>
                    <a:pt x="13503" y="31040"/>
                    <a:pt x="13678" y="29987"/>
                  </a:cubicBezTo>
                  <a:cubicBezTo>
                    <a:pt x="13941" y="28935"/>
                    <a:pt x="14117" y="28058"/>
                    <a:pt x="14380" y="27094"/>
                  </a:cubicBezTo>
                  <a:close/>
                  <a:moveTo>
                    <a:pt x="32530" y="28322"/>
                  </a:moveTo>
                  <a:cubicBezTo>
                    <a:pt x="32968" y="29286"/>
                    <a:pt x="33319" y="30338"/>
                    <a:pt x="33582" y="31390"/>
                  </a:cubicBezTo>
                  <a:cubicBezTo>
                    <a:pt x="33757" y="32355"/>
                    <a:pt x="34020" y="33319"/>
                    <a:pt x="34108" y="34459"/>
                  </a:cubicBezTo>
                  <a:cubicBezTo>
                    <a:pt x="34108" y="35248"/>
                    <a:pt x="34108" y="35862"/>
                    <a:pt x="34020" y="36476"/>
                  </a:cubicBezTo>
                  <a:cubicBezTo>
                    <a:pt x="34020" y="36827"/>
                    <a:pt x="33845" y="37177"/>
                    <a:pt x="33669" y="37177"/>
                  </a:cubicBezTo>
                  <a:cubicBezTo>
                    <a:pt x="33582" y="37440"/>
                    <a:pt x="33319" y="37616"/>
                    <a:pt x="33231" y="37879"/>
                  </a:cubicBezTo>
                  <a:cubicBezTo>
                    <a:pt x="32968" y="38142"/>
                    <a:pt x="32793" y="38405"/>
                    <a:pt x="32442" y="38580"/>
                  </a:cubicBezTo>
                  <a:cubicBezTo>
                    <a:pt x="32354" y="38580"/>
                    <a:pt x="32267" y="38755"/>
                    <a:pt x="32091" y="38755"/>
                  </a:cubicBezTo>
                  <a:cubicBezTo>
                    <a:pt x="32004" y="38843"/>
                    <a:pt x="31828" y="38843"/>
                    <a:pt x="31653" y="38843"/>
                  </a:cubicBezTo>
                  <a:lnTo>
                    <a:pt x="31039" y="38843"/>
                  </a:lnTo>
                  <a:cubicBezTo>
                    <a:pt x="30601" y="38843"/>
                    <a:pt x="30162" y="38580"/>
                    <a:pt x="29812" y="38492"/>
                  </a:cubicBezTo>
                  <a:cubicBezTo>
                    <a:pt x="29198" y="38142"/>
                    <a:pt x="28496" y="37703"/>
                    <a:pt x="27970" y="37265"/>
                  </a:cubicBezTo>
                  <a:cubicBezTo>
                    <a:pt x="27620" y="37002"/>
                    <a:pt x="27269" y="36739"/>
                    <a:pt x="27006" y="36388"/>
                  </a:cubicBezTo>
                  <a:cubicBezTo>
                    <a:pt x="26655" y="35950"/>
                    <a:pt x="26304" y="35687"/>
                    <a:pt x="25954" y="35336"/>
                  </a:cubicBezTo>
                  <a:cubicBezTo>
                    <a:pt x="25691" y="34985"/>
                    <a:pt x="25340" y="34547"/>
                    <a:pt x="24989" y="34196"/>
                  </a:cubicBezTo>
                  <a:cubicBezTo>
                    <a:pt x="24814" y="33758"/>
                    <a:pt x="24463" y="33495"/>
                    <a:pt x="24200" y="33144"/>
                  </a:cubicBezTo>
                  <a:lnTo>
                    <a:pt x="23937" y="32793"/>
                  </a:lnTo>
                  <a:cubicBezTo>
                    <a:pt x="24200" y="32267"/>
                    <a:pt x="24551" y="31829"/>
                    <a:pt x="24901" y="31303"/>
                  </a:cubicBezTo>
                  <a:lnTo>
                    <a:pt x="26567" y="28585"/>
                  </a:lnTo>
                  <a:cubicBezTo>
                    <a:pt x="26655" y="28497"/>
                    <a:pt x="26655" y="28409"/>
                    <a:pt x="26743" y="28322"/>
                  </a:cubicBezTo>
                  <a:close/>
                  <a:moveTo>
                    <a:pt x="30162" y="1"/>
                  </a:moveTo>
                  <a:cubicBezTo>
                    <a:pt x="29812" y="1"/>
                    <a:pt x="29461" y="1"/>
                    <a:pt x="29198" y="88"/>
                  </a:cubicBezTo>
                  <a:cubicBezTo>
                    <a:pt x="28847" y="264"/>
                    <a:pt x="28584" y="352"/>
                    <a:pt x="28321" y="439"/>
                  </a:cubicBezTo>
                  <a:cubicBezTo>
                    <a:pt x="27970" y="527"/>
                    <a:pt x="27532" y="790"/>
                    <a:pt x="27181" y="965"/>
                  </a:cubicBezTo>
                  <a:cubicBezTo>
                    <a:pt x="26830" y="1141"/>
                    <a:pt x="26567" y="1316"/>
                    <a:pt x="26217" y="1579"/>
                  </a:cubicBezTo>
                  <a:cubicBezTo>
                    <a:pt x="25515" y="2017"/>
                    <a:pt x="24814" y="2544"/>
                    <a:pt x="24200" y="3157"/>
                  </a:cubicBezTo>
                  <a:cubicBezTo>
                    <a:pt x="23586" y="3946"/>
                    <a:pt x="22885" y="4823"/>
                    <a:pt x="22359" y="5700"/>
                  </a:cubicBezTo>
                  <a:cubicBezTo>
                    <a:pt x="22183" y="5963"/>
                    <a:pt x="22008" y="6226"/>
                    <a:pt x="21833" y="6489"/>
                  </a:cubicBezTo>
                  <a:cubicBezTo>
                    <a:pt x="21745" y="6401"/>
                    <a:pt x="21482" y="6226"/>
                    <a:pt x="21394" y="6051"/>
                  </a:cubicBezTo>
                  <a:cubicBezTo>
                    <a:pt x="20430" y="5086"/>
                    <a:pt x="19290" y="4209"/>
                    <a:pt x="18062" y="3420"/>
                  </a:cubicBezTo>
                  <a:cubicBezTo>
                    <a:pt x="17449" y="2982"/>
                    <a:pt x="16923" y="2631"/>
                    <a:pt x="16221" y="2456"/>
                  </a:cubicBezTo>
                  <a:cubicBezTo>
                    <a:pt x="15695" y="2193"/>
                    <a:pt x="14994" y="2105"/>
                    <a:pt x="14467" y="2017"/>
                  </a:cubicBezTo>
                  <a:cubicBezTo>
                    <a:pt x="14117" y="1842"/>
                    <a:pt x="13854" y="1754"/>
                    <a:pt x="13503" y="1754"/>
                  </a:cubicBezTo>
                  <a:lnTo>
                    <a:pt x="13152" y="1754"/>
                  </a:lnTo>
                  <a:cubicBezTo>
                    <a:pt x="12802" y="1754"/>
                    <a:pt x="12626" y="1842"/>
                    <a:pt x="12363" y="1842"/>
                  </a:cubicBezTo>
                  <a:cubicBezTo>
                    <a:pt x="12188" y="1842"/>
                    <a:pt x="11925" y="1842"/>
                    <a:pt x="11749" y="2017"/>
                  </a:cubicBezTo>
                  <a:cubicBezTo>
                    <a:pt x="11486" y="2017"/>
                    <a:pt x="11311" y="2105"/>
                    <a:pt x="11048" y="2193"/>
                  </a:cubicBezTo>
                  <a:cubicBezTo>
                    <a:pt x="10785" y="2281"/>
                    <a:pt x="10522" y="2544"/>
                    <a:pt x="10347" y="2631"/>
                  </a:cubicBezTo>
                  <a:cubicBezTo>
                    <a:pt x="9996" y="2894"/>
                    <a:pt x="9645" y="3333"/>
                    <a:pt x="9470" y="3596"/>
                  </a:cubicBezTo>
                  <a:cubicBezTo>
                    <a:pt x="9207" y="3946"/>
                    <a:pt x="9119" y="4297"/>
                    <a:pt x="9031" y="4648"/>
                  </a:cubicBezTo>
                  <a:cubicBezTo>
                    <a:pt x="8856" y="5174"/>
                    <a:pt x="8768" y="5788"/>
                    <a:pt x="8768" y="6401"/>
                  </a:cubicBezTo>
                  <a:cubicBezTo>
                    <a:pt x="8768" y="7015"/>
                    <a:pt x="8856" y="7541"/>
                    <a:pt x="9031" y="8243"/>
                  </a:cubicBezTo>
                  <a:cubicBezTo>
                    <a:pt x="9031" y="8769"/>
                    <a:pt x="9119" y="9207"/>
                    <a:pt x="9207" y="9733"/>
                  </a:cubicBezTo>
                  <a:lnTo>
                    <a:pt x="9557" y="11399"/>
                  </a:lnTo>
                  <a:cubicBezTo>
                    <a:pt x="9557" y="11750"/>
                    <a:pt x="9645" y="12188"/>
                    <a:pt x="9733" y="12539"/>
                  </a:cubicBezTo>
                  <a:cubicBezTo>
                    <a:pt x="9470" y="12627"/>
                    <a:pt x="9031" y="12627"/>
                    <a:pt x="8593" y="12714"/>
                  </a:cubicBezTo>
                  <a:cubicBezTo>
                    <a:pt x="7278" y="13065"/>
                    <a:pt x="5787" y="13504"/>
                    <a:pt x="4647" y="14030"/>
                  </a:cubicBezTo>
                  <a:cubicBezTo>
                    <a:pt x="4034" y="14293"/>
                    <a:pt x="3507" y="14556"/>
                    <a:pt x="2981" y="14994"/>
                  </a:cubicBezTo>
                  <a:cubicBezTo>
                    <a:pt x="2543" y="15345"/>
                    <a:pt x="2105" y="15783"/>
                    <a:pt x="1666" y="16134"/>
                  </a:cubicBezTo>
                  <a:cubicBezTo>
                    <a:pt x="965" y="16660"/>
                    <a:pt x="526" y="17449"/>
                    <a:pt x="263" y="18238"/>
                  </a:cubicBezTo>
                  <a:cubicBezTo>
                    <a:pt x="0" y="18852"/>
                    <a:pt x="0" y="19554"/>
                    <a:pt x="88" y="20167"/>
                  </a:cubicBezTo>
                  <a:cubicBezTo>
                    <a:pt x="88" y="20430"/>
                    <a:pt x="88" y="20606"/>
                    <a:pt x="263" y="20869"/>
                  </a:cubicBezTo>
                  <a:cubicBezTo>
                    <a:pt x="351" y="21132"/>
                    <a:pt x="439" y="21482"/>
                    <a:pt x="526" y="21746"/>
                  </a:cubicBezTo>
                  <a:cubicBezTo>
                    <a:pt x="789" y="22009"/>
                    <a:pt x="965" y="22359"/>
                    <a:pt x="1315" y="22710"/>
                  </a:cubicBezTo>
                  <a:cubicBezTo>
                    <a:pt x="1666" y="23061"/>
                    <a:pt x="2017" y="23236"/>
                    <a:pt x="2455" y="23499"/>
                  </a:cubicBezTo>
                  <a:cubicBezTo>
                    <a:pt x="2718" y="23674"/>
                    <a:pt x="2981" y="23762"/>
                    <a:pt x="3332" y="24025"/>
                  </a:cubicBezTo>
                  <a:cubicBezTo>
                    <a:pt x="3770" y="24201"/>
                    <a:pt x="4034" y="24376"/>
                    <a:pt x="4472" y="24551"/>
                  </a:cubicBezTo>
                  <a:cubicBezTo>
                    <a:pt x="4823" y="24814"/>
                    <a:pt x="5086" y="24902"/>
                    <a:pt x="5349" y="24990"/>
                  </a:cubicBezTo>
                  <a:cubicBezTo>
                    <a:pt x="5699" y="25253"/>
                    <a:pt x="6050" y="25340"/>
                    <a:pt x="6401" y="25428"/>
                  </a:cubicBezTo>
                  <a:cubicBezTo>
                    <a:pt x="6927" y="25516"/>
                    <a:pt x="7453" y="25779"/>
                    <a:pt x="7979" y="26042"/>
                  </a:cubicBezTo>
                  <a:cubicBezTo>
                    <a:pt x="9207" y="26393"/>
                    <a:pt x="10434" y="26656"/>
                    <a:pt x="11749" y="26919"/>
                  </a:cubicBezTo>
                  <a:cubicBezTo>
                    <a:pt x="11749" y="27182"/>
                    <a:pt x="11662" y="27532"/>
                    <a:pt x="11486" y="27883"/>
                  </a:cubicBezTo>
                  <a:cubicBezTo>
                    <a:pt x="11311" y="28497"/>
                    <a:pt x="11223" y="29286"/>
                    <a:pt x="11048" y="30075"/>
                  </a:cubicBezTo>
                  <a:cubicBezTo>
                    <a:pt x="11048" y="30689"/>
                    <a:pt x="10960" y="31390"/>
                    <a:pt x="10960" y="32004"/>
                  </a:cubicBezTo>
                  <a:cubicBezTo>
                    <a:pt x="10960" y="32706"/>
                    <a:pt x="10960" y="33495"/>
                    <a:pt x="11048" y="34108"/>
                  </a:cubicBezTo>
                  <a:cubicBezTo>
                    <a:pt x="11048" y="34810"/>
                    <a:pt x="11311" y="35336"/>
                    <a:pt x="11486" y="35862"/>
                  </a:cubicBezTo>
                  <a:cubicBezTo>
                    <a:pt x="11749" y="36300"/>
                    <a:pt x="11837" y="36739"/>
                    <a:pt x="12100" y="37090"/>
                  </a:cubicBezTo>
                  <a:cubicBezTo>
                    <a:pt x="12275" y="37440"/>
                    <a:pt x="12626" y="37703"/>
                    <a:pt x="12802" y="38054"/>
                  </a:cubicBezTo>
                  <a:cubicBezTo>
                    <a:pt x="13591" y="38931"/>
                    <a:pt x="14818" y="39282"/>
                    <a:pt x="15870" y="39369"/>
                  </a:cubicBezTo>
                  <a:cubicBezTo>
                    <a:pt x="16017" y="39384"/>
                    <a:pt x="16163" y="39391"/>
                    <a:pt x="16308" y="39391"/>
                  </a:cubicBezTo>
                  <a:cubicBezTo>
                    <a:pt x="17037" y="39391"/>
                    <a:pt x="17755" y="39209"/>
                    <a:pt x="18413" y="38843"/>
                  </a:cubicBezTo>
                  <a:cubicBezTo>
                    <a:pt x="18939" y="38492"/>
                    <a:pt x="19553" y="37966"/>
                    <a:pt x="20079" y="37528"/>
                  </a:cubicBezTo>
                  <a:cubicBezTo>
                    <a:pt x="20956" y="36739"/>
                    <a:pt x="21745" y="35950"/>
                    <a:pt x="22446" y="35073"/>
                  </a:cubicBezTo>
                  <a:cubicBezTo>
                    <a:pt x="22709" y="35336"/>
                    <a:pt x="22885" y="35687"/>
                    <a:pt x="23148" y="35862"/>
                  </a:cubicBezTo>
                  <a:cubicBezTo>
                    <a:pt x="23499" y="36300"/>
                    <a:pt x="23937" y="36739"/>
                    <a:pt x="24375" y="37177"/>
                  </a:cubicBezTo>
                  <a:lnTo>
                    <a:pt x="25691" y="38492"/>
                  </a:lnTo>
                  <a:cubicBezTo>
                    <a:pt x="26217" y="39019"/>
                    <a:pt x="26743" y="39457"/>
                    <a:pt x="27269" y="39895"/>
                  </a:cubicBezTo>
                  <a:cubicBezTo>
                    <a:pt x="27707" y="40334"/>
                    <a:pt x="28321" y="40684"/>
                    <a:pt x="28847" y="40860"/>
                  </a:cubicBezTo>
                  <a:cubicBezTo>
                    <a:pt x="29461" y="41211"/>
                    <a:pt x="30250" y="41474"/>
                    <a:pt x="31039" y="41561"/>
                  </a:cubicBezTo>
                  <a:lnTo>
                    <a:pt x="31828" y="41561"/>
                  </a:lnTo>
                  <a:cubicBezTo>
                    <a:pt x="32091" y="41561"/>
                    <a:pt x="32442" y="41561"/>
                    <a:pt x="32793" y="41474"/>
                  </a:cubicBezTo>
                  <a:cubicBezTo>
                    <a:pt x="33231" y="41386"/>
                    <a:pt x="33669" y="41211"/>
                    <a:pt x="34020" y="41035"/>
                  </a:cubicBezTo>
                  <a:cubicBezTo>
                    <a:pt x="34283" y="40772"/>
                    <a:pt x="34634" y="40597"/>
                    <a:pt x="34985" y="40246"/>
                  </a:cubicBezTo>
                  <a:cubicBezTo>
                    <a:pt x="35423" y="39808"/>
                    <a:pt x="35774" y="39282"/>
                    <a:pt x="36037" y="38668"/>
                  </a:cubicBezTo>
                  <a:cubicBezTo>
                    <a:pt x="36300" y="38405"/>
                    <a:pt x="36388" y="37966"/>
                    <a:pt x="36475" y="37616"/>
                  </a:cubicBezTo>
                  <a:cubicBezTo>
                    <a:pt x="36651" y="37177"/>
                    <a:pt x="36738" y="36827"/>
                    <a:pt x="36738" y="36388"/>
                  </a:cubicBezTo>
                  <a:cubicBezTo>
                    <a:pt x="36826" y="35862"/>
                    <a:pt x="36826" y="35248"/>
                    <a:pt x="36826" y="34635"/>
                  </a:cubicBezTo>
                  <a:cubicBezTo>
                    <a:pt x="36826" y="33319"/>
                    <a:pt x="36475" y="32092"/>
                    <a:pt x="36300" y="30952"/>
                  </a:cubicBezTo>
                  <a:cubicBezTo>
                    <a:pt x="36037" y="29900"/>
                    <a:pt x="35774" y="28935"/>
                    <a:pt x="35423" y="27971"/>
                  </a:cubicBezTo>
                  <a:cubicBezTo>
                    <a:pt x="35774" y="27883"/>
                    <a:pt x="35949" y="27883"/>
                    <a:pt x="36212" y="27883"/>
                  </a:cubicBezTo>
                  <a:cubicBezTo>
                    <a:pt x="36738" y="27883"/>
                    <a:pt x="37352" y="27708"/>
                    <a:pt x="37966" y="27620"/>
                  </a:cubicBezTo>
                  <a:cubicBezTo>
                    <a:pt x="38492" y="27532"/>
                    <a:pt x="39106" y="27445"/>
                    <a:pt x="39719" y="27182"/>
                  </a:cubicBezTo>
                  <a:cubicBezTo>
                    <a:pt x="40333" y="27094"/>
                    <a:pt x="41035" y="26919"/>
                    <a:pt x="41561" y="26568"/>
                  </a:cubicBezTo>
                  <a:cubicBezTo>
                    <a:pt x="41999" y="26305"/>
                    <a:pt x="42437" y="26130"/>
                    <a:pt x="42788" y="25779"/>
                  </a:cubicBezTo>
                  <a:lnTo>
                    <a:pt x="43051" y="25428"/>
                  </a:lnTo>
                  <a:cubicBezTo>
                    <a:pt x="43314" y="25253"/>
                    <a:pt x="43402" y="24990"/>
                    <a:pt x="43665" y="24814"/>
                  </a:cubicBezTo>
                  <a:cubicBezTo>
                    <a:pt x="43928" y="24376"/>
                    <a:pt x="44191" y="23938"/>
                    <a:pt x="44279" y="23499"/>
                  </a:cubicBezTo>
                  <a:cubicBezTo>
                    <a:pt x="44366" y="23148"/>
                    <a:pt x="44542" y="22798"/>
                    <a:pt x="44542" y="22535"/>
                  </a:cubicBezTo>
                  <a:lnTo>
                    <a:pt x="44542" y="21307"/>
                  </a:lnTo>
                  <a:cubicBezTo>
                    <a:pt x="44542" y="20956"/>
                    <a:pt x="44366" y="20518"/>
                    <a:pt x="44279" y="19817"/>
                  </a:cubicBezTo>
                  <a:cubicBezTo>
                    <a:pt x="44191" y="19378"/>
                    <a:pt x="43928" y="18852"/>
                    <a:pt x="43753" y="18414"/>
                  </a:cubicBezTo>
                  <a:cubicBezTo>
                    <a:pt x="43490" y="17975"/>
                    <a:pt x="43314" y="17625"/>
                    <a:pt x="42964" y="17186"/>
                  </a:cubicBezTo>
                  <a:lnTo>
                    <a:pt x="42350" y="16572"/>
                  </a:lnTo>
                  <a:cubicBezTo>
                    <a:pt x="41561" y="16046"/>
                    <a:pt x="40772" y="15433"/>
                    <a:pt x="39895" y="15169"/>
                  </a:cubicBezTo>
                  <a:cubicBezTo>
                    <a:pt x="39544" y="15082"/>
                    <a:pt x="39369" y="14906"/>
                    <a:pt x="39018" y="14819"/>
                  </a:cubicBezTo>
                  <a:cubicBezTo>
                    <a:pt x="38843" y="14731"/>
                    <a:pt x="38492" y="14731"/>
                    <a:pt x="38141" y="14556"/>
                  </a:cubicBezTo>
                  <a:cubicBezTo>
                    <a:pt x="37966" y="14556"/>
                    <a:pt x="37790" y="14468"/>
                    <a:pt x="37615" y="14468"/>
                  </a:cubicBezTo>
                  <a:cubicBezTo>
                    <a:pt x="36826" y="14380"/>
                    <a:pt x="36037" y="14117"/>
                    <a:pt x="35160" y="14030"/>
                  </a:cubicBezTo>
                  <a:cubicBezTo>
                    <a:pt x="34722" y="14030"/>
                    <a:pt x="34459" y="13942"/>
                    <a:pt x="34020" y="13942"/>
                  </a:cubicBezTo>
                  <a:lnTo>
                    <a:pt x="33669" y="13942"/>
                  </a:lnTo>
                  <a:cubicBezTo>
                    <a:pt x="34283" y="12188"/>
                    <a:pt x="34897" y="10347"/>
                    <a:pt x="35160" y="8506"/>
                  </a:cubicBezTo>
                  <a:cubicBezTo>
                    <a:pt x="35423" y="7278"/>
                    <a:pt x="35774" y="5963"/>
                    <a:pt x="35598" y="4648"/>
                  </a:cubicBezTo>
                  <a:cubicBezTo>
                    <a:pt x="35598" y="3946"/>
                    <a:pt x="35511" y="3333"/>
                    <a:pt x="35160" y="2631"/>
                  </a:cubicBezTo>
                  <a:cubicBezTo>
                    <a:pt x="34985" y="2193"/>
                    <a:pt x="34634" y="1667"/>
                    <a:pt x="34196" y="1316"/>
                  </a:cubicBezTo>
                  <a:cubicBezTo>
                    <a:pt x="34020" y="1141"/>
                    <a:pt x="33669" y="1053"/>
                    <a:pt x="33406" y="790"/>
                  </a:cubicBezTo>
                  <a:cubicBezTo>
                    <a:pt x="33319" y="702"/>
                    <a:pt x="33231" y="615"/>
                    <a:pt x="33143" y="615"/>
                  </a:cubicBezTo>
                  <a:cubicBezTo>
                    <a:pt x="32793" y="439"/>
                    <a:pt x="32530" y="352"/>
                    <a:pt x="32267" y="264"/>
                  </a:cubicBezTo>
                  <a:cubicBezTo>
                    <a:pt x="31828" y="88"/>
                    <a:pt x="31127" y="1"/>
                    <a:pt x="30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439" name="Google Shape;2439;p150"/>
            <p:cNvSpPr/>
            <p:nvPr/>
          </p:nvSpPr>
          <p:spPr bwMode="auto">
            <a:xfrm>
              <a:off x="4291125" y="3868000"/>
              <a:ext cx="70175" cy="65775"/>
            </a:xfrm>
            <a:custGeom>
              <a:avLst/>
              <a:gdLst/>
              <a:ahLst/>
              <a:cxnLst/>
              <a:rect l="l" t="t" r="r" b="b"/>
              <a:pathLst>
                <a:path w="2807" h="2631" fill="norm" stroke="1" extrusionOk="0">
                  <a:moveTo>
                    <a:pt x="1491" y="0"/>
                  </a:moveTo>
                  <a:cubicBezTo>
                    <a:pt x="790" y="0"/>
                    <a:pt x="176" y="439"/>
                    <a:pt x="89" y="1315"/>
                  </a:cubicBezTo>
                  <a:cubicBezTo>
                    <a:pt x="1" y="1929"/>
                    <a:pt x="527" y="2631"/>
                    <a:pt x="1316" y="2631"/>
                  </a:cubicBezTo>
                  <a:cubicBezTo>
                    <a:pt x="2105" y="2631"/>
                    <a:pt x="2719" y="2192"/>
                    <a:pt x="2719" y="1403"/>
                  </a:cubicBezTo>
                  <a:cubicBezTo>
                    <a:pt x="2807" y="614"/>
                    <a:pt x="228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335094017" name="Google Shape;2440;p150"/>
          <p:cNvGrpSpPr/>
          <p:nvPr/>
        </p:nvGrpSpPr>
        <p:grpSpPr bwMode="auto">
          <a:xfrm>
            <a:off x="1645267" y="2041626"/>
            <a:ext cx="502545" cy="468923"/>
            <a:chOff x="3767250" y="3390125"/>
            <a:chExt cx="1113550" cy="1039050"/>
          </a:xfrm>
        </p:grpSpPr>
        <p:sp>
          <p:nvSpPr>
            <p:cNvPr id="2441" name="Google Shape;2441;p150"/>
            <p:cNvSpPr/>
            <p:nvPr/>
          </p:nvSpPr>
          <p:spPr bwMode="auto">
            <a:xfrm>
              <a:off x="3767250" y="3390125"/>
              <a:ext cx="1113550" cy="1039050"/>
            </a:xfrm>
            <a:custGeom>
              <a:avLst/>
              <a:gdLst/>
              <a:ahLst/>
              <a:cxnLst/>
              <a:rect l="l" t="t" r="r" b="b"/>
              <a:pathLst>
                <a:path w="44542" h="41562" fill="norm" stroke="1" extrusionOk="0">
                  <a:moveTo>
                    <a:pt x="13328" y="4209"/>
                  </a:moveTo>
                  <a:cubicBezTo>
                    <a:pt x="14029" y="4297"/>
                    <a:pt x="14818" y="4385"/>
                    <a:pt x="15432" y="4736"/>
                  </a:cubicBezTo>
                  <a:cubicBezTo>
                    <a:pt x="16572" y="5437"/>
                    <a:pt x="17536" y="6051"/>
                    <a:pt x="18501" y="6840"/>
                  </a:cubicBezTo>
                  <a:lnTo>
                    <a:pt x="19991" y="8243"/>
                  </a:lnTo>
                  <a:lnTo>
                    <a:pt x="20254" y="8593"/>
                  </a:lnTo>
                  <a:cubicBezTo>
                    <a:pt x="19991" y="9032"/>
                    <a:pt x="19728" y="9470"/>
                    <a:pt x="19553" y="9996"/>
                  </a:cubicBezTo>
                  <a:cubicBezTo>
                    <a:pt x="19115" y="10698"/>
                    <a:pt x="18852" y="11399"/>
                    <a:pt x="18501" y="12188"/>
                  </a:cubicBezTo>
                  <a:cubicBezTo>
                    <a:pt x="17975" y="12101"/>
                    <a:pt x="17361" y="12101"/>
                    <a:pt x="16747" y="12101"/>
                  </a:cubicBezTo>
                  <a:lnTo>
                    <a:pt x="14731" y="12101"/>
                  </a:lnTo>
                  <a:cubicBezTo>
                    <a:pt x="14117" y="12101"/>
                    <a:pt x="13503" y="12188"/>
                    <a:pt x="12802" y="12188"/>
                  </a:cubicBezTo>
                  <a:lnTo>
                    <a:pt x="12363" y="12188"/>
                  </a:lnTo>
                  <a:lnTo>
                    <a:pt x="12100" y="10873"/>
                  </a:lnTo>
                  <a:cubicBezTo>
                    <a:pt x="11925" y="10435"/>
                    <a:pt x="11837" y="9909"/>
                    <a:pt x="11749" y="9470"/>
                  </a:cubicBezTo>
                  <a:cubicBezTo>
                    <a:pt x="11662" y="9032"/>
                    <a:pt x="11662" y="8506"/>
                    <a:pt x="11486" y="8067"/>
                  </a:cubicBezTo>
                  <a:cubicBezTo>
                    <a:pt x="11486" y="7629"/>
                    <a:pt x="11399" y="7191"/>
                    <a:pt x="11399" y="6752"/>
                  </a:cubicBezTo>
                  <a:cubicBezTo>
                    <a:pt x="11399" y="6314"/>
                    <a:pt x="11399" y="5700"/>
                    <a:pt x="11486" y="5262"/>
                  </a:cubicBezTo>
                  <a:cubicBezTo>
                    <a:pt x="11486" y="5174"/>
                    <a:pt x="11662" y="5086"/>
                    <a:pt x="11662" y="4999"/>
                  </a:cubicBezTo>
                  <a:cubicBezTo>
                    <a:pt x="11662" y="4823"/>
                    <a:pt x="11749" y="4736"/>
                    <a:pt x="11749" y="4736"/>
                  </a:cubicBezTo>
                  <a:lnTo>
                    <a:pt x="11925" y="4560"/>
                  </a:lnTo>
                  <a:cubicBezTo>
                    <a:pt x="12012" y="4560"/>
                    <a:pt x="12012" y="4385"/>
                    <a:pt x="12188" y="4385"/>
                  </a:cubicBezTo>
                  <a:cubicBezTo>
                    <a:pt x="12363" y="4297"/>
                    <a:pt x="12714" y="4209"/>
                    <a:pt x="12889" y="4209"/>
                  </a:cubicBezTo>
                  <a:close/>
                  <a:moveTo>
                    <a:pt x="22008" y="10435"/>
                  </a:moveTo>
                  <a:cubicBezTo>
                    <a:pt x="22359" y="10785"/>
                    <a:pt x="22622" y="11136"/>
                    <a:pt x="22797" y="11399"/>
                  </a:cubicBezTo>
                  <a:cubicBezTo>
                    <a:pt x="22972" y="11750"/>
                    <a:pt x="23236" y="12013"/>
                    <a:pt x="23411" y="12276"/>
                  </a:cubicBezTo>
                  <a:cubicBezTo>
                    <a:pt x="23148" y="12276"/>
                    <a:pt x="22797" y="12276"/>
                    <a:pt x="22446" y="12188"/>
                  </a:cubicBezTo>
                  <a:cubicBezTo>
                    <a:pt x="22008" y="12188"/>
                    <a:pt x="21745" y="12101"/>
                    <a:pt x="21219" y="12101"/>
                  </a:cubicBezTo>
                  <a:cubicBezTo>
                    <a:pt x="21394" y="11750"/>
                    <a:pt x="21570" y="11399"/>
                    <a:pt x="21745" y="11049"/>
                  </a:cubicBezTo>
                  <a:lnTo>
                    <a:pt x="22008" y="10435"/>
                  </a:lnTo>
                  <a:close/>
                  <a:moveTo>
                    <a:pt x="30075" y="2368"/>
                  </a:moveTo>
                  <a:cubicBezTo>
                    <a:pt x="30338" y="2368"/>
                    <a:pt x="30776" y="2456"/>
                    <a:pt x="31127" y="2456"/>
                  </a:cubicBezTo>
                  <a:cubicBezTo>
                    <a:pt x="31390" y="2544"/>
                    <a:pt x="31565" y="2544"/>
                    <a:pt x="31828" y="2631"/>
                  </a:cubicBezTo>
                  <a:cubicBezTo>
                    <a:pt x="32004" y="2807"/>
                    <a:pt x="32091" y="2894"/>
                    <a:pt x="32354" y="2982"/>
                  </a:cubicBezTo>
                  <a:cubicBezTo>
                    <a:pt x="32442" y="3245"/>
                    <a:pt x="32530" y="3333"/>
                    <a:pt x="32705" y="3420"/>
                  </a:cubicBezTo>
                  <a:cubicBezTo>
                    <a:pt x="32793" y="3508"/>
                    <a:pt x="32793" y="3683"/>
                    <a:pt x="32880" y="3771"/>
                  </a:cubicBezTo>
                  <a:cubicBezTo>
                    <a:pt x="32880" y="3946"/>
                    <a:pt x="32968" y="4209"/>
                    <a:pt x="32968" y="4385"/>
                  </a:cubicBezTo>
                  <a:cubicBezTo>
                    <a:pt x="33143" y="5174"/>
                    <a:pt x="32968" y="5963"/>
                    <a:pt x="32880" y="6752"/>
                  </a:cubicBezTo>
                  <a:cubicBezTo>
                    <a:pt x="32880" y="7191"/>
                    <a:pt x="32793" y="7629"/>
                    <a:pt x="32530" y="8067"/>
                  </a:cubicBezTo>
                  <a:cubicBezTo>
                    <a:pt x="32267" y="9821"/>
                    <a:pt x="31653" y="11575"/>
                    <a:pt x="31039" y="13328"/>
                  </a:cubicBezTo>
                  <a:cubicBezTo>
                    <a:pt x="29812" y="13153"/>
                    <a:pt x="28759" y="12977"/>
                    <a:pt x="27620" y="12890"/>
                  </a:cubicBezTo>
                  <a:cubicBezTo>
                    <a:pt x="27269" y="12890"/>
                    <a:pt x="27006" y="12714"/>
                    <a:pt x="26655" y="12714"/>
                  </a:cubicBezTo>
                  <a:cubicBezTo>
                    <a:pt x="26567" y="12539"/>
                    <a:pt x="26392" y="12451"/>
                    <a:pt x="26304" y="12188"/>
                  </a:cubicBezTo>
                  <a:cubicBezTo>
                    <a:pt x="26304" y="12101"/>
                    <a:pt x="26217" y="12101"/>
                    <a:pt x="26217" y="12013"/>
                  </a:cubicBezTo>
                  <a:lnTo>
                    <a:pt x="26129" y="11838"/>
                  </a:lnTo>
                  <a:cubicBezTo>
                    <a:pt x="25778" y="11312"/>
                    <a:pt x="25340" y="10873"/>
                    <a:pt x="24989" y="10347"/>
                  </a:cubicBezTo>
                  <a:cubicBezTo>
                    <a:pt x="24638" y="9821"/>
                    <a:pt x="24200" y="9207"/>
                    <a:pt x="23937" y="8769"/>
                  </a:cubicBezTo>
                  <a:cubicBezTo>
                    <a:pt x="23762" y="8593"/>
                    <a:pt x="23586" y="8506"/>
                    <a:pt x="23499" y="8243"/>
                  </a:cubicBezTo>
                  <a:lnTo>
                    <a:pt x="23499" y="8155"/>
                  </a:lnTo>
                  <a:cubicBezTo>
                    <a:pt x="23937" y="7629"/>
                    <a:pt x="24200" y="6928"/>
                    <a:pt x="24638" y="6401"/>
                  </a:cubicBezTo>
                  <a:cubicBezTo>
                    <a:pt x="24989" y="5875"/>
                    <a:pt x="25340" y="5262"/>
                    <a:pt x="25778" y="4823"/>
                  </a:cubicBezTo>
                  <a:cubicBezTo>
                    <a:pt x="26217" y="4385"/>
                    <a:pt x="26655" y="3946"/>
                    <a:pt x="27181" y="3683"/>
                  </a:cubicBezTo>
                  <a:cubicBezTo>
                    <a:pt x="27269" y="3508"/>
                    <a:pt x="27444" y="3508"/>
                    <a:pt x="27532" y="3420"/>
                  </a:cubicBezTo>
                  <a:cubicBezTo>
                    <a:pt x="28058" y="3070"/>
                    <a:pt x="28759" y="2807"/>
                    <a:pt x="29285" y="2544"/>
                  </a:cubicBezTo>
                  <a:cubicBezTo>
                    <a:pt x="29636" y="2456"/>
                    <a:pt x="29812" y="2368"/>
                    <a:pt x="30075" y="2368"/>
                  </a:cubicBezTo>
                  <a:close/>
                  <a:moveTo>
                    <a:pt x="28584" y="15520"/>
                  </a:moveTo>
                  <a:cubicBezTo>
                    <a:pt x="29198" y="15608"/>
                    <a:pt x="29636" y="15608"/>
                    <a:pt x="30162" y="15696"/>
                  </a:cubicBezTo>
                  <a:cubicBezTo>
                    <a:pt x="30075" y="16046"/>
                    <a:pt x="29812" y="16222"/>
                    <a:pt x="29724" y="16572"/>
                  </a:cubicBezTo>
                  <a:cubicBezTo>
                    <a:pt x="29636" y="16660"/>
                    <a:pt x="29636" y="16923"/>
                    <a:pt x="29461" y="16923"/>
                  </a:cubicBezTo>
                  <a:cubicBezTo>
                    <a:pt x="29373" y="16923"/>
                    <a:pt x="29373" y="16835"/>
                    <a:pt x="29373" y="16835"/>
                  </a:cubicBezTo>
                  <a:cubicBezTo>
                    <a:pt x="29198" y="16397"/>
                    <a:pt x="28847" y="15959"/>
                    <a:pt x="28584" y="15520"/>
                  </a:cubicBezTo>
                  <a:close/>
                  <a:moveTo>
                    <a:pt x="17010" y="14643"/>
                  </a:moveTo>
                  <a:cubicBezTo>
                    <a:pt x="16835" y="14731"/>
                    <a:pt x="16835" y="14819"/>
                    <a:pt x="16747" y="14819"/>
                  </a:cubicBezTo>
                  <a:cubicBezTo>
                    <a:pt x="16484" y="15345"/>
                    <a:pt x="16221" y="15959"/>
                    <a:pt x="15870" y="16485"/>
                  </a:cubicBezTo>
                  <a:cubicBezTo>
                    <a:pt x="15607" y="17098"/>
                    <a:pt x="15257" y="17712"/>
                    <a:pt x="14994" y="18326"/>
                  </a:cubicBezTo>
                  <a:cubicBezTo>
                    <a:pt x="14906" y="17975"/>
                    <a:pt x="14731" y="17537"/>
                    <a:pt x="14555" y="17274"/>
                  </a:cubicBezTo>
                  <a:lnTo>
                    <a:pt x="13941" y="15608"/>
                  </a:lnTo>
                  <a:cubicBezTo>
                    <a:pt x="13678" y="15257"/>
                    <a:pt x="13591" y="14906"/>
                    <a:pt x="13503" y="14643"/>
                  </a:cubicBezTo>
                  <a:close/>
                  <a:moveTo>
                    <a:pt x="10873" y="14819"/>
                  </a:moveTo>
                  <a:lnTo>
                    <a:pt x="11486" y="16485"/>
                  </a:lnTo>
                  <a:cubicBezTo>
                    <a:pt x="11837" y="17537"/>
                    <a:pt x="12275" y="18677"/>
                    <a:pt x="12802" y="19729"/>
                  </a:cubicBezTo>
                  <a:cubicBezTo>
                    <a:pt x="13152" y="20343"/>
                    <a:pt x="13415" y="20869"/>
                    <a:pt x="13678" y="21395"/>
                  </a:cubicBezTo>
                  <a:cubicBezTo>
                    <a:pt x="13240" y="22272"/>
                    <a:pt x="12977" y="23061"/>
                    <a:pt x="12451" y="23938"/>
                  </a:cubicBezTo>
                  <a:cubicBezTo>
                    <a:pt x="12363" y="24025"/>
                    <a:pt x="12363" y="24025"/>
                    <a:pt x="12363" y="24113"/>
                  </a:cubicBezTo>
                  <a:cubicBezTo>
                    <a:pt x="11837" y="24113"/>
                    <a:pt x="11311" y="24025"/>
                    <a:pt x="10785" y="23938"/>
                  </a:cubicBezTo>
                  <a:cubicBezTo>
                    <a:pt x="9996" y="23674"/>
                    <a:pt x="9207" y="23587"/>
                    <a:pt x="8418" y="23236"/>
                  </a:cubicBezTo>
                  <a:cubicBezTo>
                    <a:pt x="7541" y="22973"/>
                    <a:pt x="6664" y="22622"/>
                    <a:pt x="5875" y="22272"/>
                  </a:cubicBezTo>
                  <a:cubicBezTo>
                    <a:pt x="5787" y="22184"/>
                    <a:pt x="5699" y="22184"/>
                    <a:pt x="5612" y="22096"/>
                  </a:cubicBezTo>
                  <a:cubicBezTo>
                    <a:pt x="5173" y="21833"/>
                    <a:pt x="4560" y="21658"/>
                    <a:pt x="4121" y="21307"/>
                  </a:cubicBezTo>
                  <a:lnTo>
                    <a:pt x="3157" y="20606"/>
                  </a:lnTo>
                  <a:lnTo>
                    <a:pt x="3069" y="20518"/>
                  </a:lnTo>
                  <a:cubicBezTo>
                    <a:pt x="2981" y="20430"/>
                    <a:pt x="2981" y="20343"/>
                    <a:pt x="2806" y="20167"/>
                  </a:cubicBezTo>
                  <a:cubicBezTo>
                    <a:pt x="2806" y="19992"/>
                    <a:pt x="2718" y="19641"/>
                    <a:pt x="2718" y="19466"/>
                  </a:cubicBezTo>
                  <a:lnTo>
                    <a:pt x="2718" y="19027"/>
                  </a:lnTo>
                  <a:cubicBezTo>
                    <a:pt x="2806" y="18852"/>
                    <a:pt x="2806" y="18852"/>
                    <a:pt x="2806" y="18764"/>
                  </a:cubicBezTo>
                  <a:cubicBezTo>
                    <a:pt x="2981" y="18589"/>
                    <a:pt x="3157" y="18326"/>
                    <a:pt x="3244" y="18151"/>
                  </a:cubicBezTo>
                  <a:cubicBezTo>
                    <a:pt x="3595" y="17800"/>
                    <a:pt x="3858" y="17537"/>
                    <a:pt x="4209" y="17362"/>
                  </a:cubicBezTo>
                  <a:cubicBezTo>
                    <a:pt x="4472" y="17098"/>
                    <a:pt x="4823" y="16835"/>
                    <a:pt x="5173" y="16572"/>
                  </a:cubicBezTo>
                  <a:cubicBezTo>
                    <a:pt x="5787" y="16134"/>
                    <a:pt x="6489" y="15783"/>
                    <a:pt x="7278" y="15608"/>
                  </a:cubicBezTo>
                  <a:cubicBezTo>
                    <a:pt x="7979" y="15345"/>
                    <a:pt x="8856" y="15169"/>
                    <a:pt x="9733" y="15082"/>
                  </a:cubicBezTo>
                  <a:cubicBezTo>
                    <a:pt x="10083" y="14906"/>
                    <a:pt x="10522" y="14819"/>
                    <a:pt x="10873" y="14819"/>
                  </a:cubicBezTo>
                  <a:close/>
                  <a:moveTo>
                    <a:pt x="15257" y="24288"/>
                  </a:moveTo>
                  <a:cubicBezTo>
                    <a:pt x="15257" y="24376"/>
                    <a:pt x="15344" y="24376"/>
                    <a:pt x="15344" y="24464"/>
                  </a:cubicBezTo>
                  <a:lnTo>
                    <a:pt x="15169" y="24464"/>
                  </a:lnTo>
                  <a:cubicBezTo>
                    <a:pt x="15257" y="24376"/>
                    <a:pt x="15257" y="24376"/>
                    <a:pt x="15257" y="24288"/>
                  </a:cubicBezTo>
                  <a:close/>
                  <a:moveTo>
                    <a:pt x="32705" y="16397"/>
                  </a:moveTo>
                  <a:cubicBezTo>
                    <a:pt x="32968" y="16485"/>
                    <a:pt x="33319" y="16485"/>
                    <a:pt x="33669" y="16485"/>
                  </a:cubicBezTo>
                  <a:cubicBezTo>
                    <a:pt x="34020" y="16485"/>
                    <a:pt x="34283" y="16572"/>
                    <a:pt x="34634" y="16572"/>
                  </a:cubicBezTo>
                  <a:cubicBezTo>
                    <a:pt x="35160" y="16660"/>
                    <a:pt x="35861" y="16835"/>
                    <a:pt x="36388" y="16923"/>
                  </a:cubicBezTo>
                  <a:cubicBezTo>
                    <a:pt x="36738" y="16923"/>
                    <a:pt x="36914" y="17011"/>
                    <a:pt x="37177" y="17011"/>
                  </a:cubicBezTo>
                  <a:cubicBezTo>
                    <a:pt x="37264" y="17011"/>
                    <a:pt x="37527" y="17098"/>
                    <a:pt x="37615" y="17098"/>
                  </a:cubicBezTo>
                  <a:cubicBezTo>
                    <a:pt x="38229" y="17274"/>
                    <a:pt x="38930" y="17537"/>
                    <a:pt x="39369" y="17888"/>
                  </a:cubicBezTo>
                  <a:lnTo>
                    <a:pt x="40333" y="18589"/>
                  </a:lnTo>
                  <a:cubicBezTo>
                    <a:pt x="40596" y="18764"/>
                    <a:pt x="40772" y="19115"/>
                    <a:pt x="41035" y="19290"/>
                  </a:cubicBezTo>
                  <a:cubicBezTo>
                    <a:pt x="41122" y="19466"/>
                    <a:pt x="41122" y="19554"/>
                    <a:pt x="41210" y="19729"/>
                  </a:cubicBezTo>
                  <a:cubicBezTo>
                    <a:pt x="41298" y="19992"/>
                    <a:pt x="41298" y="20080"/>
                    <a:pt x="41473" y="20343"/>
                  </a:cubicBezTo>
                  <a:cubicBezTo>
                    <a:pt x="41561" y="20781"/>
                    <a:pt x="41648" y="21307"/>
                    <a:pt x="41648" y="21746"/>
                  </a:cubicBezTo>
                  <a:lnTo>
                    <a:pt x="41648" y="22272"/>
                  </a:lnTo>
                  <a:cubicBezTo>
                    <a:pt x="41561" y="22535"/>
                    <a:pt x="41385" y="22798"/>
                    <a:pt x="41298" y="23148"/>
                  </a:cubicBezTo>
                  <a:cubicBezTo>
                    <a:pt x="41298" y="23236"/>
                    <a:pt x="41210" y="23411"/>
                    <a:pt x="41122" y="23499"/>
                  </a:cubicBezTo>
                  <a:cubicBezTo>
                    <a:pt x="40859" y="23587"/>
                    <a:pt x="40772" y="23850"/>
                    <a:pt x="40596" y="23938"/>
                  </a:cubicBezTo>
                  <a:cubicBezTo>
                    <a:pt x="40245" y="24288"/>
                    <a:pt x="39807" y="24464"/>
                    <a:pt x="39369" y="24551"/>
                  </a:cubicBezTo>
                  <a:cubicBezTo>
                    <a:pt x="38229" y="24902"/>
                    <a:pt x="37177" y="25253"/>
                    <a:pt x="35949" y="25340"/>
                  </a:cubicBezTo>
                  <a:cubicBezTo>
                    <a:pt x="35423" y="25428"/>
                    <a:pt x="34722" y="25603"/>
                    <a:pt x="34196" y="25603"/>
                  </a:cubicBezTo>
                  <a:cubicBezTo>
                    <a:pt x="34020" y="24990"/>
                    <a:pt x="33669" y="24464"/>
                    <a:pt x="33406" y="23938"/>
                  </a:cubicBezTo>
                  <a:cubicBezTo>
                    <a:pt x="32968" y="23061"/>
                    <a:pt x="32705" y="22096"/>
                    <a:pt x="32267" y="21219"/>
                  </a:cubicBezTo>
                  <a:cubicBezTo>
                    <a:pt x="32004" y="20606"/>
                    <a:pt x="31565" y="20080"/>
                    <a:pt x="31390" y="19554"/>
                  </a:cubicBezTo>
                  <a:cubicBezTo>
                    <a:pt x="31390" y="19466"/>
                    <a:pt x="31214" y="19290"/>
                    <a:pt x="31214" y="19203"/>
                  </a:cubicBezTo>
                  <a:cubicBezTo>
                    <a:pt x="31653" y="18326"/>
                    <a:pt x="32091" y="17537"/>
                    <a:pt x="32442" y="16835"/>
                  </a:cubicBezTo>
                  <a:cubicBezTo>
                    <a:pt x="32530" y="16660"/>
                    <a:pt x="32530" y="16485"/>
                    <a:pt x="32705" y="16397"/>
                  </a:cubicBezTo>
                  <a:close/>
                  <a:moveTo>
                    <a:pt x="20167" y="14819"/>
                  </a:moveTo>
                  <a:cubicBezTo>
                    <a:pt x="20693" y="14819"/>
                    <a:pt x="21394" y="14819"/>
                    <a:pt x="21920" y="14906"/>
                  </a:cubicBezTo>
                  <a:cubicBezTo>
                    <a:pt x="22622" y="15082"/>
                    <a:pt x="23236" y="15082"/>
                    <a:pt x="23762" y="15082"/>
                  </a:cubicBezTo>
                  <a:cubicBezTo>
                    <a:pt x="24200" y="15082"/>
                    <a:pt x="24814" y="15169"/>
                    <a:pt x="25340" y="15169"/>
                  </a:cubicBezTo>
                  <a:cubicBezTo>
                    <a:pt x="25515" y="15608"/>
                    <a:pt x="25866" y="16046"/>
                    <a:pt x="26129" y="16485"/>
                  </a:cubicBezTo>
                  <a:cubicBezTo>
                    <a:pt x="26743" y="17537"/>
                    <a:pt x="27444" y="18677"/>
                    <a:pt x="28146" y="19729"/>
                  </a:cubicBezTo>
                  <a:cubicBezTo>
                    <a:pt x="27970" y="20430"/>
                    <a:pt x="27620" y="21044"/>
                    <a:pt x="27269" y="21746"/>
                  </a:cubicBezTo>
                  <a:cubicBezTo>
                    <a:pt x="26743" y="22710"/>
                    <a:pt x="26304" y="23674"/>
                    <a:pt x="25866" y="24814"/>
                  </a:cubicBezTo>
                  <a:cubicBezTo>
                    <a:pt x="25691" y="25165"/>
                    <a:pt x="25515" y="25428"/>
                    <a:pt x="25340" y="25779"/>
                  </a:cubicBezTo>
                  <a:lnTo>
                    <a:pt x="21745" y="25428"/>
                  </a:lnTo>
                  <a:cubicBezTo>
                    <a:pt x="21131" y="25428"/>
                    <a:pt x="20605" y="25428"/>
                    <a:pt x="20079" y="25340"/>
                  </a:cubicBezTo>
                  <a:cubicBezTo>
                    <a:pt x="19641" y="25253"/>
                    <a:pt x="19115" y="25253"/>
                    <a:pt x="18676" y="25165"/>
                  </a:cubicBezTo>
                  <a:cubicBezTo>
                    <a:pt x="18413" y="24727"/>
                    <a:pt x="18238" y="24376"/>
                    <a:pt x="17975" y="23938"/>
                  </a:cubicBezTo>
                  <a:cubicBezTo>
                    <a:pt x="17624" y="23411"/>
                    <a:pt x="17449" y="22798"/>
                    <a:pt x="17098" y="22272"/>
                  </a:cubicBezTo>
                  <a:cubicBezTo>
                    <a:pt x="17010" y="21921"/>
                    <a:pt x="16747" y="21658"/>
                    <a:pt x="16659" y="21395"/>
                  </a:cubicBezTo>
                  <a:cubicBezTo>
                    <a:pt x="16747" y="21044"/>
                    <a:pt x="16923" y="20869"/>
                    <a:pt x="17010" y="20606"/>
                  </a:cubicBezTo>
                  <a:cubicBezTo>
                    <a:pt x="17361" y="20080"/>
                    <a:pt x="17536" y="19466"/>
                    <a:pt x="17887" y="18764"/>
                  </a:cubicBezTo>
                  <a:lnTo>
                    <a:pt x="18852" y="16835"/>
                  </a:lnTo>
                  <a:cubicBezTo>
                    <a:pt x="19290" y="16134"/>
                    <a:pt x="19641" y="15520"/>
                    <a:pt x="19991" y="14819"/>
                  </a:cubicBezTo>
                  <a:close/>
                  <a:moveTo>
                    <a:pt x="29812" y="22184"/>
                  </a:moveTo>
                  <a:cubicBezTo>
                    <a:pt x="30075" y="22535"/>
                    <a:pt x="30162" y="22798"/>
                    <a:pt x="30250" y="23148"/>
                  </a:cubicBezTo>
                  <a:cubicBezTo>
                    <a:pt x="30601" y="23938"/>
                    <a:pt x="31039" y="24814"/>
                    <a:pt x="31390" y="25603"/>
                  </a:cubicBezTo>
                  <a:cubicBezTo>
                    <a:pt x="31390" y="25691"/>
                    <a:pt x="31477" y="25691"/>
                    <a:pt x="31477" y="25779"/>
                  </a:cubicBezTo>
                  <a:cubicBezTo>
                    <a:pt x="31390" y="25779"/>
                    <a:pt x="31127" y="25779"/>
                    <a:pt x="30951" y="25691"/>
                  </a:cubicBezTo>
                  <a:lnTo>
                    <a:pt x="28146" y="25691"/>
                  </a:lnTo>
                  <a:cubicBezTo>
                    <a:pt x="28759" y="24464"/>
                    <a:pt x="29285" y="23324"/>
                    <a:pt x="29812" y="22184"/>
                  </a:cubicBezTo>
                  <a:close/>
                  <a:moveTo>
                    <a:pt x="20254" y="27795"/>
                  </a:moveTo>
                  <a:cubicBezTo>
                    <a:pt x="20605" y="27883"/>
                    <a:pt x="20780" y="27883"/>
                    <a:pt x="21131" y="27883"/>
                  </a:cubicBezTo>
                  <a:cubicBezTo>
                    <a:pt x="21745" y="27971"/>
                    <a:pt x="22359" y="28058"/>
                    <a:pt x="22885" y="28058"/>
                  </a:cubicBezTo>
                  <a:cubicBezTo>
                    <a:pt x="23236" y="28058"/>
                    <a:pt x="23586" y="28234"/>
                    <a:pt x="23937" y="28234"/>
                  </a:cubicBezTo>
                  <a:cubicBezTo>
                    <a:pt x="23499" y="28935"/>
                    <a:pt x="23060" y="29637"/>
                    <a:pt x="22622" y="30426"/>
                  </a:cubicBezTo>
                  <a:cubicBezTo>
                    <a:pt x="22446" y="30514"/>
                    <a:pt x="22359" y="30601"/>
                    <a:pt x="22359" y="30689"/>
                  </a:cubicBezTo>
                  <a:cubicBezTo>
                    <a:pt x="22183" y="30426"/>
                    <a:pt x="21833" y="30075"/>
                    <a:pt x="21570" y="29724"/>
                  </a:cubicBezTo>
                  <a:cubicBezTo>
                    <a:pt x="21219" y="29286"/>
                    <a:pt x="21044" y="28935"/>
                    <a:pt x="20693" y="28497"/>
                  </a:cubicBezTo>
                  <a:cubicBezTo>
                    <a:pt x="20605" y="28234"/>
                    <a:pt x="20342" y="27971"/>
                    <a:pt x="20254" y="27795"/>
                  </a:cubicBezTo>
                  <a:close/>
                  <a:moveTo>
                    <a:pt x="14380" y="27094"/>
                  </a:moveTo>
                  <a:cubicBezTo>
                    <a:pt x="15169" y="27182"/>
                    <a:pt x="16046" y="27357"/>
                    <a:pt x="16923" y="27445"/>
                  </a:cubicBezTo>
                  <a:cubicBezTo>
                    <a:pt x="17010" y="27620"/>
                    <a:pt x="17186" y="27971"/>
                    <a:pt x="17361" y="28234"/>
                  </a:cubicBezTo>
                  <a:cubicBezTo>
                    <a:pt x="17624" y="28760"/>
                    <a:pt x="18062" y="29286"/>
                    <a:pt x="18413" y="29812"/>
                  </a:cubicBezTo>
                  <a:cubicBezTo>
                    <a:pt x="18852" y="30426"/>
                    <a:pt x="19290" y="31040"/>
                    <a:pt x="19728" y="31566"/>
                  </a:cubicBezTo>
                  <a:cubicBezTo>
                    <a:pt x="20079" y="32179"/>
                    <a:pt x="20517" y="32618"/>
                    <a:pt x="20868" y="33056"/>
                  </a:cubicBezTo>
                  <a:lnTo>
                    <a:pt x="19202" y="34635"/>
                  </a:lnTo>
                  <a:cubicBezTo>
                    <a:pt x="18676" y="35248"/>
                    <a:pt x="17975" y="35774"/>
                    <a:pt x="17361" y="36300"/>
                  </a:cubicBezTo>
                  <a:cubicBezTo>
                    <a:pt x="17186" y="36388"/>
                    <a:pt x="17010" y="36563"/>
                    <a:pt x="16747" y="36651"/>
                  </a:cubicBezTo>
                  <a:cubicBezTo>
                    <a:pt x="16659" y="36739"/>
                    <a:pt x="16572" y="36739"/>
                    <a:pt x="16484" y="36739"/>
                  </a:cubicBezTo>
                  <a:lnTo>
                    <a:pt x="15870" y="36739"/>
                  </a:lnTo>
                  <a:cubicBezTo>
                    <a:pt x="15607" y="36739"/>
                    <a:pt x="15257" y="36651"/>
                    <a:pt x="14906" y="36563"/>
                  </a:cubicBezTo>
                  <a:lnTo>
                    <a:pt x="14818" y="36388"/>
                  </a:lnTo>
                  <a:cubicBezTo>
                    <a:pt x="14818" y="36300"/>
                    <a:pt x="14731" y="36213"/>
                    <a:pt x="14555" y="36125"/>
                  </a:cubicBezTo>
                  <a:cubicBezTo>
                    <a:pt x="14555" y="35950"/>
                    <a:pt x="14467" y="35862"/>
                    <a:pt x="14380" y="35774"/>
                  </a:cubicBezTo>
                  <a:lnTo>
                    <a:pt x="14029" y="35073"/>
                  </a:lnTo>
                  <a:cubicBezTo>
                    <a:pt x="13854" y="34547"/>
                    <a:pt x="13678" y="34021"/>
                    <a:pt x="13591" y="33495"/>
                  </a:cubicBezTo>
                  <a:cubicBezTo>
                    <a:pt x="13503" y="32267"/>
                    <a:pt x="13503" y="31040"/>
                    <a:pt x="13678" y="29987"/>
                  </a:cubicBezTo>
                  <a:cubicBezTo>
                    <a:pt x="13941" y="28935"/>
                    <a:pt x="14117" y="28058"/>
                    <a:pt x="14380" y="27094"/>
                  </a:cubicBezTo>
                  <a:close/>
                  <a:moveTo>
                    <a:pt x="32530" y="28322"/>
                  </a:moveTo>
                  <a:cubicBezTo>
                    <a:pt x="32968" y="29286"/>
                    <a:pt x="33319" y="30338"/>
                    <a:pt x="33582" y="31390"/>
                  </a:cubicBezTo>
                  <a:cubicBezTo>
                    <a:pt x="33757" y="32355"/>
                    <a:pt x="34020" y="33319"/>
                    <a:pt x="34108" y="34459"/>
                  </a:cubicBezTo>
                  <a:cubicBezTo>
                    <a:pt x="34108" y="35248"/>
                    <a:pt x="34108" y="35862"/>
                    <a:pt x="34020" y="36476"/>
                  </a:cubicBezTo>
                  <a:cubicBezTo>
                    <a:pt x="34020" y="36827"/>
                    <a:pt x="33845" y="37177"/>
                    <a:pt x="33669" y="37177"/>
                  </a:cubicBezTo>
                  <a:cubicBezTo>
                    <a:pt x="33582" y="37440"/>
                    <a:pt x="33319" y="37616"/>
                    <a:pt x="33231" y="37879"/>
                  </a:cubicBezTo>
                  <a:cubicBezTo>
                    <a:pt x="32968" y="38142"/>
                    <a:pt x="32793" y="38405"/>
                    <a:pt x="32442" y="38580"/>
                  </a:cubicBezTo>
                  <a:cubicBezTo>
                    <a:pt x="32354" y="38580"/>
                    <a:pt x="32267" y="38755"/>
                    <a:pt x="32091" y="38755"/>
                  </a:cubicBezTo>
                  <a:cubicBezTo>
                    <a:pt x="32004" y="38843"/>
                    <a:pt x="31828" y="38843"/>
                    <a:pt x="31653" y="38843"/>
                  </a:cubicBezTo>
                  <a:lnTo>
                    <a:pt x="31039" y="38843"/>
                  </a:lnTo>
                  <a:cubicBezTo>
                    <a:pt x="30601" y="38843"/>
                    <a:pt x="30162" y="38580"/>
                    <a:pt x="29812" y="38492"/>
                  </a:cubicBezTo>
                  <a:cubicBezTo>
                    <a:pt x="29198" y="38142"/>
                    <a:pt x="28496" y="37703"/>
                    <a:pt x="27970" y="37265"/>
                  </a:cubicBezTo>
                  <a:cubicBezTo>
                    <a:pt x="27620" y="37002"/>
                    <a:pt x="27269" y="36739"/>
                    <a:pt x="27006" y="36388"/>
                  </a:cubicBezTo>
                  <a:cubicBezTo>
                    <a:pt x="26655" y="35950"/>
                    <a:pt x="26304" y="35687"/>
                    <a:pt x="25954" y="35336"/>
                  </a:cubicBezTo>
                  <a:cubicBezTo>
                    <a:pt x="25691" y="34985"/>
                    <a:pt x="25340" y="34547"/>
                    <a:pt x="24989" y="34196"/>
                  </a:cubicBezTo>
                  <a:cubicBezTo>
                    <a:pt x="24814" y="33758"/>
                    <a:pt x="24463" y="33495"/>
                    <a:pt x="24200" y="33144"/>
                  </a:cubicBezTo>
                  <a:lnTo>
                    <a:pt x="23937" y="32793"/>
                  </a:lnTo>
                  <a:cubicBezTo>
                    <a:pt x="24200" y="32267"/>
                    <a:pt x="24551" y="31829"/>
                    <a:pt x="24901" y="31303"/>
                  </a:cubicBezTo>
                  <a:lnTo>
                    <a:pt x="26567" y="28585"/>
                  </a:lnTo>
                  <a:cubicBezTo>
                    <a:pt x="26655" y="28497"/>
                    <a:pt x="26655" y="28409"/>
                    <a:pt x="26743" y="28322"/>
                  </a:cubicBezTo>
                  <a:close/>
                  <a:moveTo>
                    <a:pt x="30162" y="1"/>
                  </a:moveTo>
                  <a:cubicBezTo>
                    <a:pt x="29812" y="1"/>
                    <a:pt x="29461" y="1"/>
                    <a:pt x="29198" y="88"/>
                  </a:cubicBezTo>
                  <a:cubicBezTo>
                    <a:pt x="28847" y="264"/>
                    <a:pt x="28584" y="352"/>
                    <a:pt x="28321" y="439"/>
                  </a:cubicBezTo>
                  <a:cubicBezTo>
                    <a:pt x="27970" y="527"/>
                    <a:pt x="27532" y="790"/>
                    <a:pt x="27181" y="965"/>
                  </a:cubicBezTo>
                  <a:cubicBezTo>
                    <a:pt x="26830" y="1141"/>
                    <a:pt x="26567" y="1316"/>
                    <a:pt x="26217" y="1579"/>
                  </a:cubicBezTo>
                  <a:cubicBezTo>
                    <a:pt x="25515" y="2017"/>
                    <a:pt x="24814" y="2544"/>
                    <a:pt x="24200" y="3157"/>
                  </a:cubicBezTo>
                  <a:cubicBezTo>
                    <a:pt x="23586" y="3946"/>
                    <a:pt x="22885" y="4823"/>
                    <a:pt x="22359" y="5700"/>
                  </a:cubicBezTo>
                  <a:cubicBezTo>
                    <a:pt x="22183" y="5963"/>
                    <a:pt x="22008" y="6226"/>
                    <a:pt x="21833" y="6489"/>
                  </a:cubicBezTo>
                  <a:cubicBezTo>
                    <a:pt x="21745" y="6401"/>
                    <a:pt x="21482" y="6226"/>
                    <a:pt x="21394" y="6051"/>
                  </a:cubicBezTo>
                  <a:cubicBezTo>
                    <a:pt x="20430" y="5086"/>
                    <a:pt x="19290" y="4209"/>
                    <a:pt x="18062" y="3420"/>
                  </a:cubicBezTo>
                  <a:cubicBezTo>
                    <a:pt x="17449" y="2982"/>
                    <a:pt x="16923" y="2631"/>
                    <a:pt x="16221" y="2456"/>
                  </a:cubicBezTo>
                  <a:cubicBezTo>
                    <a:pt x="15695" y="2193"/>
                    <a:pt x="14994" y="2105"/>
                    <a:pt x="14467" y="2017"/>
                  </a:cubicBezTo>
                  <a:cubicBezTo>
                    <a:pt x="14117" y="1842"/>
                    <a:pt x="13854" y="1754"/>
                    <a:pt x="13503" y="1754"/>
                  </a:cubicBezTo>
                  <a:lnTo>
                    <a:pt x="13152" y="1754"/>
                  </a:lnTo>
                  <a:cubicBezTo>
                    <a:pt x="12802" y="1754"/>
                    <a:pt x="12626" y="1842"/>
                    <a:pt x="12363" y="1842"/>
                  </a:cubicBezTo>
                  <a:cubicBezTo>
                    <a:pt x="12188" y="1842"/>
                    <a:pt x="11925" y="1842"/>
                    <a:pt x="11749" y="2017"/>
                  </a:cubicBezTo>
                  <a:cubicBezTo>
                    <a:pt x="11486" y="2017"/>
                    <a:pt x="11311" y="2105"/>
                    <a:pt x="11048" y="2193"/>
                  </a:cubicBezTo>
                  <a:cubicBezTo>
                    <a:pt x="10785" y="2281"/>
                    <a:pt x="10522" y="2544"/>
                    <a:pt x="10347" y="2631"/>
                  </a:cubicBezTo>
                  <a:cubicBezTo>
                    <a:pt x="9996" y="2894"/>
                    <a:pt x="9645" y="3333"/>
                    <a:pt x="9470" y="3596"/>
                  </a:cubicBezTo>
                  <a:cubicBezTo>
                    <a:pt x="9207" y="3946"/>
                    <a:pt x="9119" y="4297"/>
                    <a:pt x="9031" y="4648"/>
                  </a:cubicBezTo>
                  <a:cubicBezTo>
                    <a:pt x="8856" y="5174"/>
                    <a:pt x="8768" y="5788"/>
                    <a:pt x="8768" y="6401"/>
                  </a:cubicBezTo>
                  <a:cubicBezTo>
                    <a:pt x="8768" y="7015"/>
                    <a:pt x="8856" y="7541"/>
                    <a:pt x="9031" y="8243"/>
                  </a:cubicBezTo>
                  <a:cubicBezTo>
                    <a:pt x="9031" y="8769"/>
                    <a:pt x="9119" y="9207"/>
                    <a:pt x="9207" y="9733"/>
                  </a:cubicBezTo>
                  <a:lnTo>
                    <a:pt x="9557" y="11399"/>
                  </a:lnTo>
                  <a:cubicBezTo>
                    <a:pt x="9557" y="11750"/>
                    <a:pt x="9645" y="12188"/>
                    <a:pt x="9733" y="12539"/>
                  </a:cubicBezTo>
                  <a:cubicBezTo>
                    <a:pt x="9470" y="12627"/>
                    <a:pt x="9031" y="12627"/>
                    <a:pt x="8593" y="12714"/>
                  </a:cubicBezTo>
                  <a:cubicBezTo>
                    <a:pt x="7278" y="13065"/>
                    <a:pt x="5787" y="13504"/>
                    <a:pt x="4647" y="14030"/>
                  </a:cubicBezTo>
                  <a:cubicBezTo>
                    <a:pt x="4034" y="14293"/>
                    <a:pt x="3507" y="14556"/>
                    <a:pt x="2981" y="14994"/>
                  </a:cubicBezTo>
                  <a:cubicBezTo>
                    <a:pt x="2543" y="15345"/>
                    <a:pt x="2105" y="15783"/>
                    <a:pt x="1666" y="16134"/>
                  </a:cubicBezTo>
                  <a:cubicBezTo>
                    <a:pt x="965" y="16660"/>
                    <a:pt x="526" y="17449"/>
                    <a:pt x="263" y="18238"/>
                  </a:cubicBezTo>
                  <a:cubicBezTo>
                    <a:pt x="0" y="18852"/>
                    <a:pt x="0" y="19554"/>
                    <a:pt x="88" y="20167"/>
                  </a:cubicBezTo>
                  <a:cubicBezTo>
                    <a:pt x="88" y="20430"/>
                    <a:pt x="88" y="20606"/>
                    <a:pt x="263" y="20869"/>
                  </a:cubicBezTo>
                  <a:cubicBezTo>
                    <a:pt x="351" y="21132"/>
                    <a:pt x="439" y="21482"/>
                    <a:pt x="526" y="21746"/>
                  </a:cubicBezTo>
                  <a:cubicBezTo>
                    <a:pt x="789" y="22009"/>
                    <a:pt x="965" y="22359"/>
                    <a:pt x="1315" y="22710"/>
                  </a:cubicBezTo>
                  <a:cubicBezTo>
                    <a:pt x="1666" y="23061"/>
                    <a:pt x="2017" y="23236"/>
                    <a:pt x="2455" y="23499"/>
                  </a:cubicBezTo>
                  <a:cubicBezTo>
                    <a:pt x="2718" y="23674"/>
                    <a:pt x="2981" y="23762"/>
                    <a:pt x="3332" y="24025"/>
                  </a:cubicBezTo>
                  <a:cubicBezTo>
                    <a:pt x="3770" y="24201"/>
                    <a:pt x="4034" y="24376"/>
                    <a:pt x="4472" y="24551"/>
                  </a:cubicBezTo>
                  <a:cubicBezTo>
                    <a:pt x="4823" y="24814"/>
                    <a:pt x="5086" y="24902"/>
                    <a:pt x="5349" y="24990"/>
                  </a:cubicBezTo>
                  <a:cubicBezTo>
                    <a:pt x="5699" y="25253"/>
                    <a:pt x="6050" y="25340"/>
                    <a:pt x="6401" y="25428"/>
                  </a:cubicBezTo>
                  <a:cubicBezTo>
                    <a:pt x="6927" y="25516"/>
                    <a:pt x="7453" y="25779"/>
                    <a:pt x="7979" y="26042"/>
                  </a:cubicBezTo>
                  <a:cubicBezTo>
                    <a:pt x="9207" y="26393"/>
                    <a:pt x="10434" y="26656"/>
                    <a:pt x="11749" y="26919"/>
                  </a:cubicBezTo>
                  <a:cubicBezTo>
                    <a:pt x="11749" y="27182"/>
                    <a:pt x="11662" y="27532"/>
                    <a:pt x="11486" y="27883"/>
                  </a:cubicBezTo>
                  <a:cubicBezTo>
                    <a:pt x="11311" y="28497"/>
                    <a:pt x="11223" y="29286"/>
                    <a:pt x="11048" y="30075"/>
                  </a:cubicBezTo>
                  <a:cubicBezTo>
                    <a:pt x="11048" y="30689"/>
                    <a:pt x="10960" y="31390"/>
                    <a:pt x="10960" y="32004"/>
                  </a:cubicBezTo>
                  <a:cubicBezTo>
                    <a:pt x="10960" y="32706"/>
                    <a:pt x="10960" y="33495"/>
                    <a:pt x="11048" y="34108"/>
                  </a:cubicBezTo>
                  <a:cubicBezTo>
                    <a:pt x="11048" y="34810"/>
                    <a:pt x="11311" y="35336"/>
                    <a:pt x="11486" y="35862"/>
                  </a:cubicBezTo>
                  <a:cubicBezTo>
                    <a:pt x="11749" y="36300"/>
                    <a:pt x="11837" y="36739"/>
                    <a:pt x="12100" y="37090"/>
                  </a:cubicBezTo>
                  <a:cubicBezTo>
                    <a:pt x="12275" y="37440"/>
                    <a:pt x="12626" y="37703"/>
                    <a:pt x="12802" y="38054"/>
                  </a:cubicBezTo>
                  <a:cubicBezTo>
                    <a:pt x="13591" y="38931"/>
                    <a:pt x="14818" y="39282"/>
                    <a:pt x="15870" y="39369"/>
                  </a:cubicBezTo>
                  <a:cubicBezTo>
                    <a:pt x="16017" y="39384"/>
                    <a:pt x="16163" y="39391"/>
                    <a:pt x="16308" y="39391"/>
                  </a:cubicBezTo>
                  <a:cubicBezTo>
                    <a:pt x="17037" y="39391"/>
                    <a:pt x="17755" y="39209"/>
                    <a:pt x="18413" y="38843"/>
                  </a:cubicBezTo>
                  <a:cubicBezTo>
                    <a:pt x="18939" y="38492"/>
                    <a:pt x="19553" y="37966"/>
                    <a:pt x="20079" y="37528"/>
                  </a:cubicBezTo>
                  <a:cubicBezTo>
                    <a:pt x="20956" y="36739"/>
                    <a:pt x="21745" y="35950"/>
                    <a:pt x="22446" y="35073"/>
                  </a:cubicBezTo>
                  <a:cubicBezTo>
                    <a:pt x="22709" y="35336"/>
                    <a:pt x="22885" y="35687"/>
                    <a:pt x="23148" y="35862"/>
                  </a:cubicBezTo>
                  <a:cubicBezTo>
                    <a:pt x="23499" y="36300"/>
                    <a:pt x="23937" y="36739"/>
                    <a:pt x="24375" y="37177"/>
                  </a:cubicBezTo>
                  <a:lnTo>
                    <a:pt x="25691" y="38492"/>
                  </a:lnTo>
                  <a:cubicBezTo>
                    <a:pt x="26217" y="39019"/>
                    <a:pt x="26743" y="39457"/>
                    <a:pt x="27269" y="39895"/>
                  </a:cubicBezTo>
                  <a:cubicBezTo>
                    <a:pt x="27707" y="40334"/>
                    <a:pt x="28321" y="40684"/>
                    <a:pt x="28847" y="40860"/>
                  </a:cubicBezTo>
                  <a:cubicBezTo>
                    <a:pt x="29461" y="41211"/>
                    <a:pt x="30250" y="41474"/>
                    <a:pt x="31039" y="41561"/>
                  </a:cubicBezTo>
                  <a:lnTo>
                    <a:pt x="31828" y="41561"/>
                  </a:lnTo>
                  <a:cubicBezTo>
                    <a:pt x="32091" y="41561"/>
                    <a:pt x="32442" y="41561"/>
                    <a:pt x="32793" y="41474"/>
                  </a:cubicBezTo>
                  <a:cubicBezTo>
                    <a:pt x="33231" y="41386"/>
                    <a:pt x="33669" y="41211"/>
                    <a:pt x="34020" y="41035"/>
                  </a:cubicBezTo>
                  <a:cubicBezTo>
                    <a:pt x="34283" y="40772"/>
                    <a:pt x="34634" y="40597"/>
                    <a:pt x="34985" y="40246"/>
                  </a:cubicBezTo>
                  <a:cubicBezTo>
                    <a:pt x="35423" y="39808"/>
                    <a:pt x="35774" y="39282"/>
                    <a:pt x="36037" y="38668"/>
                  </a:cubicBezTo>
                  <a:cubicBezTo>
                    <a:pt x="36300" y="38405"/>
                    <a:pt x="36388" y="37966"/>
                    <a:pt x="36475" y="37616"/>
                  </a:cubicBezTo>
                  <a:cubicBezTo>
                    <a:pt x="36651" y="37177"/>
                    <a:pt x="36738" y="36827"/>
                    <a:pt x="36738" y="36388"/>
                  </a:cubicBezTo>
                  <a:cubicBezTo>
                    <a:pt x="36826" y="35862"/>
                    <a:pt x="36826" y="35248"/>
                    <a:pt x="36826" y="34635"/>
                  </a:cubicBezTo>
                  <a:cubicBezTo>
                    <a:pt x="36826" y="33319"/>
                    <a:pt x="36475" y="32092"/>
                    <a:pt x="36300" y="30952"/>
                  </a:cubicBezTo>
                  <a:cubicBezTo>
                    <a:pt x="36037" y="29900"/>
                    <a:pt x="35774" y="28935"/>
                    <a:pt x="35423" y="27971"/>
                  </a:cubicBezTo>
                  <a:cubicBezTo>
                    <a:pt x="35774" y="27883"/>
                    <a:pt x="35949" y="27883"/>
                    <a:pt x="36212" y="27883"/>
                  </a:cubicBezTo>
                  <a:cubicBezTo>
                    <a:pt x="36738" y="27883"/>
                    <a:pt x="37352" y="27708"/>
                    <a:pt x="37966" y="27620"/>
                  </a:cubicBezTo>
                  <a:cubicBezTo>
                    <a:pt x="38492" y="27532"/>
                    <a:pt x="39106" y="27445"/>
                    <a:pt x="39719" y="27182"/>
                  </a:cubicBezTo>
                  <a:cubicBezTo>
                    <a:pt x="40333" y="27094"/>
                    <a:pt x="41035" y="26919"/>
                    <a:pt x="41561" y="26568"/>
                  </a:cubicBezTo>
                  <a:cubicBezTo>
                    <a:pt x="41999" y="26305"/>
                    <a:pt x="42437" y="26130"/>
                    <a:pt x="42788" y="25779"/>
                  </a:cubicBezTo>
                  <a:lnTo>
                    <a:pt x="43051" y="25428"/>
                  </a:lnTo>
                  <a:cubicBezTo>
                    <a:pt x="43314" y="25253"/>
                    <a:pt x="43402" y="24990"/>
                    <a:pt x="43665" y="24814"/>
                  </a:cubicBezTo>
                  <a:cubicBezTo>
                    <a:pt x="43928" y="24376"/>
                    <a:pt x="44191" y="23938"/>
                    <a:pt x="44279" y="23499"/>
                  </a:cubicBezTo>
                  <a:cubicBezTo>
                    <a:pt x="44366" y="23148"/>
                    <a:pt x="44542" y="22798"/>
                    <a:pt x="44542" y="22535"/>
                  </a:cubicBezTo>
                  <a:lnTo>
                    <a:pt x="44542" y="21307"/>
                  </a:lnTo>
                  <a:cubicBezTo>
                    <a:pt x="44542" y="20956"/>
                    <a:pt x="44366" y="20518"/>
                    <a:pt x="44279" y="19817"/>
                  </a:cubicBezTo>
                  <a:cubicBezTo>
                    <a:pt x="44191" y="19378"/>
                    <a:pt x="43928" y="18852"/>
                    <a:pt x="43753" y="18414"/>
                  </a:cubicBezTo>
                  <a:cubicBezTo>
                    <a:pt x="43490" y="17975"/>
                    <a:pt x="43314" y="17625"/>
                    <a:pt x="42964" y="17186"/>
                  </a:cubicBezTo>
                  <a:lnTo>
                    <a:pt x="42350" y="16572"/>
                  </a:lnTo>
                  <a:cubicBezTo>
                    <a:pt x="41561" y="16046"/>
                    <a:pt x="40772" y="15433"/>
                    <a:pt x="39895" y="15169"/>
                  </a:cubicBezTo>
                  <a:cubicBezTo>
                    <a:pt x="39544" y="15082"/>
                    <a:pt x="39369" y="14906"/>
                    <a:pt x="39018" y="14819"/>
                  </a:cubicBezTo>
                  <a:cubicBezTo>
                    <a:pt x="38843" y="14731"/>
                    <a:pt x="38492" y="14731"/>
                    <a:pt x="38141" y="14556"/>
                  </a:cubicBezTo>
                  <a:cubicBezTo>
                    <a:pt x="37966" y="14556"/>
                    <a:pt x="37790" y="14468"/>
                    <a:pt x="37615" y="14468"/>
                  </a:cubicBezTo>
                  <a:cubicBezTo>
                    <a:pt x="36826" y="14380"/>
                    <a:pt x="36037" y="14117"/>
                    <a:pt x="35160" y="14030"/>
                  </a:cubicBezTo>
                  <a:cubicBezTo>
                    <a:pt x="34722" y="14030"/>
                    <a:pt x="34459" y="13942"/>
                    <a:pt x="34020" y="13942"/>
                  </a:cubicBezTo>
                  <a:lnTo>
                    <a:pt x="33669" y="13942"/>
                  </a:lnTo>
                  <a:cubicBezTo>
                    <a:pt x="34283" y="12188"/>
                    <a:pt x="34897" y="10347"/>
                    <a:pt x="35160" y="8506"/>
                  </a:cubicBezTo>
                  <a:cubicBezTo>
                    <a:pt x="35423" y="7278"/>
                    <a:pt x="35774" y="5963"/>
                    <a:pt x="35598" y="4648"/>
                  </a:cubicBezTo>
                  <a:cubicBezTo>
                    <a:pt x="35598" y="3946"/>
                    <a:pt x="35511" y="3333"/>
                    <a:pt x="35160" y="2631"/>
                  </a:cubicBezTo>
                  <a:cubicBezTo>
                    <a:pt x="34985" y="2193"/>
                    <a:pt x="34634" y="1667"/>
                    <a:pt x="34196" y="1316"/>
                  </a:cubicBezTo>
                  <a:cubicBezTo>
                    <a:pt x="34020" y="1141"/>
                    <a:pt x="33669" y="1053"/>
                    <a:pt x="33406" y="790"/>
                  </a:cubicBezTo>
                  <a:cubicBezTo>
                    <a:pt x="33319" y="702"/>
                    <a:pt x="33231" y="615"/>
                    <a:pt x="33143" y="615"/>
                  </a:cubicBezTo>
                  <a:cubicBezTo>
                    <a:pt x="32793" y="439"/>
                    <a:pt x="32530" y="352"/>
                    <a:pt x="32267" y="264"/>
                  </a:cubicBezTo>
                  <a:cubicBezTo>
                    <a:pt x="31828" y="88"/>
                    <a:pt x="31127" y="1"/>
                    <a:pt x="30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42" name="Google Shape;2442;p150"/>
            <p:cNvSpPr/>
            <p:nvPr/>
          </p:nvSpPr>
          <p:spPr bwMode="auto">
            <a:xfrm>
              <a:off x="4291125" y="3868000"/>
              <a:ext cx="70175" cy="65775"/>
            </a:xfrm>
            <a:custGeom>
              <a:avLst/>
              <a:gdLst/>
              <a:ahLst/>
              <a:cxnLst/>
              <a:rect l="l" t="t" r="r" b="b"/>
              <a:pathLst>
                <a:path w="2807" h="2631" fill="norm" stroke="1" extrusionOk="0">
                  <a:moveTo>
                    <a:pt x="1491" y="0"/>
                  </a:moveTo>
                  <a:cubicBezTo>
                    <a:pt x="790" y="0"/>
                    <a:pt x="176" y="439"/>
                    <a:pt x="89" y="1315"/>
                  </a:cubicBezTo>
                  <a:cubicBezTo>
                    <a:pt x="1" y="1929"/>
                    <a:pt x="527" y="2631"/>
                    <a:pt x="1316" y="2631"/>
                  </a:cubicBezTo>
                  <a:cubicBezTo>
                    <a:pt x="2105" y="2631"/>
                    <a:pt x="2719" y="2192"/>
                    <a:pt x="2719" y="1403"/>
                  </a:cubicBezTo>
                  <a:cubicBezTo>
                    <a:pt x="2807" y="614"/>
                    <a:pt x="2281" y="0"/>
                    <a:pt x="1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8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17189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6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78266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613350" name="Google Shape;2447;p151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pPr>
            <a:r>
              <a:rPr lang="en"/>
              <a:t>Steps To Contribute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34282053" name="Google Shape;2448;p151"/>
          <p:cNvSpPr/>
          <p:nvPr/>
        </p:nvSpPr>
        <p:spPr bwMode="auto">
          <a:xfrm>
            <a:off x="3243200" y="1534857"/>
            <a:ext cx="951945" cy="969247"/>
          </a:xfrm>
          <a:custGeom>
            <a:avLst/>
            <a:gdLst/>
            <a:ahLst/>
            <a:cxnLst/>
            <a:rect l="l" t="t" r="r" b="b"/>
            <a:pathLst>
              <a:path w="30538" h="31093" fill="norm" stroke="1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42253943" name="Google Shape;2449;p151"/>
          <p:cNvSpPr/>
          <p:nvPr/>
        </p:nvSpPr>
        <p:spPr bwMode="auto">
          <a:xfrm>
            <a:off x="4954415" y="1545082"/>
            <a:ext cx="951912" cy="948771"/>
          </a:xfrm>
          <a:custGeom>
            <a:avLst/>
            <a:gdLst/>
            <a:ahLst/>
            <a:cxnLst/>
            <a:rect l="l" t="t" r="r" b="b"/>
            <a:pathLst>
              <a:path w="31093" h="30317" fill="norm" stroke="1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69558726" name="Google Shape;2450;p151"/>
          <p:cNvSpPr/>
          <p:nvPr/>
        </p:nvSpPr>
        <p:spPr bwMode="auto">
          <a:xfrm flipH="1">
            <a:off x="3237657" y="3021225"/>
            <a:ext cx="963031" cy="973211"/>
          </a:xfrm>
          <a:custGeom>
            <a:avLst/>
            <a:gdLst/>
            <a:ahLst/>
            <a:cxnLst/>
            <a:rect l="l" t="t" r="r" b="b"/>
            <a:pathLst>
              <a:path w="29873" h="29208" fill="norm" stroke="1" extrusionOk="0">
                <a:moveTo>
                  <a:pt x="29540" y="13606"/>
                </a:moveTo>
                <a:cubicBezTo>
                  <a:pt x="29873" y="13495"/>
                  <a:pt x="29392" y="13310"/>
                  <a:pt x="29577" y="13088"/>
                </a:cubicBezTo>
                <a:cubicBezTo>
                  <a:pt x="29540" y="12940"/>
                  <a:pt x="29725" y="12681"/>
                  <a:pt x="29503" y="12681"/>
                </a:cubicBezTo>
                <a:cubicBezTo>
                  <a:pt x="29503" y="12349"/>
                  <a:pt x="29540" y="12016"/>
                  <a:pt x="29355" y="11794"/>
                </a:cubicBezTo>
                <a:lnTo>
                  <a:pt x="29355" y="11757"/>
                </a:lnTo>
                <a:cubicBezTo>
                  <a:pt x="29355" y="11609"/>
                  <a:pt x="29355" y="11461"/>
                  <a:pt x="29318" y="11313"/>
                </a:cubicBezTo>
                <a:cubicBezTo>
                  <a:pt x="29207" y="11055"/>
                  <a:pt x="29355" y="10537"/>
                  <a:pt x="29060" y="10389"/>
                </a:cubicBezTo>
                <a:cubicBezTo>
                  <a:pt x="29023" y="10204"/>
                  <a:pt x="29023" y="10020"/>
                  <a:pt x="28986" y="9835"/>
                </a:cubicBezTo>
                <a:cubicBezTo>
                  <a:pt x="28986" y="9613"/>
                  <a:pt x="28838" y="9539"/>
                  <a:pt x="28764" y="9391"/>
                </a:cubicBezTo>
                <a:cubicBezTo>
                  <a:pt x="28875" y="9354"/>
                  <a:pt x="28838" y="9169"/>
                  <a:pt x="28690" y="9206"/>
                </a:cubicBezTo>
                <a:cubicBezTo>
                  <a:pt x="28690" y="9058"/>
                  <a:pt x="28616" y="8689"/>
                  <a:pt x="28505" y="8615"/>
                </a:cubicBezTo>
                <a:cubicBezTo>
                  <a:pt x="28505" y="8541"/>
                  <a:pt x="28468" y="8504"/>
                  <a:pt x="28394" y="8541"/>
                </a:cubicBezTo>
                <a:cubicBezTo>
                  <a:pt x="28320" y="8430"/>
                  <a:pt x="28431" y="8356"/>
                  <a:pt x="28579" y="8430"/>
                </a:cubicBezTo>
                <a:cubicBezTo>
                  <a:pt x="28505" y="8282"/>
                  <a:pt x="28320" y="8282"/>
                  <a:pt x="28320" y="8097"/>
                </a:cubicBezTo>
                <a:lnTo>
                  <a:pt x="28246" y="8134"/>
                </a:lnTo>
                <a:lnTo>
                  <a:pt x="28246" y="8097"/>
                </a:lnTo>
                <a:cubicBezTo>
                  <a:pt x="28394" y="8060"/>
                  <a:pt x="28320" y="7949"/>
                  <a:pt x="28283" y="7875"/>
                </a:cubicBezTo>
                <a:cubicBezTo>
                  <a:pt x="28135" y="7690"/>
                  <a:pt x="28209" y="7210"/>
                  <a:pt x="27913" y="7210"/>
                </a:cubicBezTo>
                <a:cubicBezTo>
                  <a:pt x="27729" y="6766"/>
                  <a:pt x="27655" y="6655"/>
                  <a:pt x="27359" y="6322"/>
                </a:cubicBezTo>
                <a:lnTo>
                  <a:pt x="27322" y="6285"/>
                </a:lnTo>
                <a:cubicBezTo>
                  <a:pt x="27285" y="6064"/>
                  <a:pt x="27137" y="6027"/>
                  <a:pt x="26989" y="5916"/>
                </a:cubicBezTo>
                <a:cubicBezTo>
                  <a:pt x="27026" y="5879"/>
                  <a:pt x="27100" y="5842"/>
                  <a:pt x="27026" y="5731"/>
                </a:cubicBezTo>
                <a:cubicBezTo>
                  <a:pt x="26915" y="5583"/>
                  <a:pt x="26841" y="5176"/>
                  <a:pt x="26620" y="5287"/>
                </a:cubicBezTo>
                <a:lnTo>
                  <a:pt x="26361" y="4844"/>
                </a:lnTo>
                <a:cubicBezTo>
                  <a:pt x="26102" y="4548"/>
                  <a:pt x="25880" y="4252"/>
                  <a:pt x="25621" y="3919"/>
                </a:cubicBezTo>
                <a:cubicBezTo>
                  <a:pt x="25547" y="3845"/>
                  <a:pt x="25436" y="3919"/>
                  <a:pt x="25363" y="3845"/>
                </a:cubicBezTo>
                <a:cubicBezTo>
                  <a:pt x="25252" y="3624"/>
                  <a:pt x="25178" y="3439"/>
                  <a:pt x="24919" y="3365"/>
                </a:cubicBezTo>
                <a:lnTo>
                  <a:pt x="24882" y="3328"/>
                </a:lnTo>
                <a:cubicBezTo>
                  <a:pt x="24734" y="3254"/>
                  <a:pt x="24623" y="3106"/>
                  <a:pt x="24512" y="2995"/>
                </a:cubicBezTo>
                <a:lnTo>
                  <a:pt x="24438" y="2958"/>
                </a:lnTo>
                <a:cubicBezTo>
                  <a:pt x="24253" y="2884"/>
                  <a:pt x="24069" y="2514"/>
                  <a:pt x="23847" y="2625"/>
                </a:cubicBezTo>
                <a:lnTo>
                  <a:pt x="23699" y="2551"/>
                </a:lnTo>
                <a:lnTo>
                  <a:pt x="23440" y="2293"/>
                </a:lnTo>
                <a:cubicBezTo>
                  <a:pt x="23144" y="2034"/>
                  <a:pt x="22183" y="1627"/>
                  <a:pt x="21924" y="1368"/>
                </a:cubicBezTo>
                <a:lnTo>
                  <a:pt x="21813" y="1331"/>
                </a:lnTo>
                <a:cubicBezTo>
                  <a:pt x="21444" y="1257"/>
                  <a:pt x="21000" y="814"/>
                  <a:pt x="20630" y="962"/>
                </a:cubicBezTo>
                <a:cubicBezTo>
                  <a:pt x="20482" y="962"/>
                  <a:pt x="20519" y="777"/>
                  <a:pt x="20445" y="777"/>
                </a:cubicBezTo>
                <a:cubicBezTo>
                  <a:pt x="20113" y="629"/>
                  <a:pt x="19743" y="555"/>
                  <a:pt x="19410" y="444"/>
                </a:cubicBezTo>
                <a:cubicBezTo>
                  <a:pt x="19077" y="296"/>
                  <a:pt x="18856" y="518"/>
                  <a:pt x="18523" y="370"/>
                </a:cubicBezTo>
                <a:lnTo>
                  <a:pt x="18227" y="333"/>
                </a:lnTo>
                <a:cubicBezTo>
                  <a:pt x="18042" y="259"/>
                  <a:pt x="17894" y="259"/>
                  <a:pt x="17710" y="222"/>
                </a:cubicBezTo>
                <a:cubicBezTo>
                  <a:pt x="17303" y="222"/>
                  <a:pt x="16748" y="0"/>
                  <a:pt x="16453" y="222"/>
                </a:cubicBezTo>
                <a:cubicBezTo>
                  <a:pt x="15676" y="74"/>
                  <a:pt x="14752" y="296"/>
                  <a:pt x="14049" y="444"/>
                </a:cubicBezTo>
                <a:cubicBezTo>
                  <a:pt x="13791" y="555"/>
                  <a:pt x="13273" y="407"/>
                  <a:pt x="13125" y="740"/>
                </a:cubicBezTo>
                <a:cubicBezTo>
                  <a:pt x="12792" y="555"/>
                  <a:pt x="12534" y="925"/>
                  <a:pt x="12312" y="851"/>
                </a:cubicBezTo>
                <a:cubicBezTo>
                  <a:pt x="12053" y="962"/>
                  <a:pt x="11609" y="888"/>
                  <a:pt x="11498" y="1147"/>
                </a:cubicBezTo>
                <a:cubicBezTo>
                  <a:pt x="11314" y="1294"/>
                  <a:pt x="11240" y="999"/>
                  <a:pt x="11203" y="1257"/>
                </a:cubicBezTo>
                <a:cubicBezTo>
                  <a:pt x="10500" y="1516"/>
                  <a:pt x="9650" y="1738"/>
                  <a:pt x="9169" y="2071"/>
                </a:cubicBezTo>
                <a:cubicBezTo>
                  <a:pt x="9058" y="2256"/>
                  <a:pt x="8800" y="2182"/>
                  <a:pt x="8504" y="2404"/>
                </a:cubicBezTo>
                <a:lnTo>
                  <a:pt x="8541" y="2514"/>
                </a:lnTo>
                <a:cubicBezTo>
                  <a:pt x="8282" y="2625"/>
                  <a:pt x="8060" y="2773"/>
                  <a:pt x="7764" y="2958"/>
                </a:cubicBezTo>
                <a:cubicBezTo>
                  <a:pt x="7025" y="3476"/>
                  <a:pt x="6692" y="3808"/>
                  <a:pt x="5879" y="4363"/>
                </a:cubicBezTo>
                <a:cubicBezTo>
                  <a:pt x="5657" y="4548"/>
                  <a:pt x="5472" y="4733"/>
                  <a:pt x="5213" y="4918"/>
                </a:cubicBezTo>
                <a:cubicBezTo>
                  <a:pt x="5103" y="5102"/>
                  <a:pt x="4733" y="5213"/>
                  <a:pt x="4770" y="5472"/>
                </a:cubicBezTo>
                <a:cubicBezTo>
                  <a:pt x="4585" y="5509"/>
                  <a:pt x="4437" y="5583"/>
                  <a:pt x="4363" y="5879"/>
                </a:cubicBezTo>
                <a:cubicBezTo>
                  <a:pt x="3846" y="5916"/>
                  <a:pt x="3809" y="6655"/>
                  <a:pt x="3365" y="6803"/>
                </a:cubicBezTo>
                <a:cubicBezTo>
                  <a:pt x="3291" y="6988"/>
                  <a:pt x="2921" y="7173"/>
                  <a:pt x="3069" y="7395"/>
                </a:cubicBezTo>
                <a:lnTo>
                  <a:pt x="2995" y="7432"/>
                </a:lnTo>
                <a:cubicBezTo>
                  <a:pt x="2736" y="7358"/>
                  <a:pt x="2699" y="7801"/>
                  <a:pt x="2552" y="7912"/>
                </a:cubicBezTo>
                <a:cubicBezTo>
                  <a:pt x="2441" y="8060"/>
                  <a:pt x="2589" y="8171"/>
                  <a:pt x="2404" y="8282"/>
                </a:cubicBezTo>
                <a:cubicBezTo>
                  <a:pt x="2256" y="8171"/>
                  <a:pt x="2219" y="8356"/>
                  <a:pt x="2182" y="8467"/>
                </a:cubicBezTo>
                <a:cubicBezTo>
                  <a:pt x="2182" y="8541"/>
                  <a:pt x="2145" y="8652"/>
                  <a:pt x="2034" y="8689"/>
                </a:cubicBezTo>
                <a:cubicBezTo>
                  <a:pt x="2367" y="7616"/>
                  <a:pt x="2626" y="6951"/>
                  <a:pt x="3069" y="6064"/>
                </a:cubicBezTo>
                <a:cubicBezTo>
                  <a:pt x="3291" y="5879"/>
                  <a:pt x="3106" y="5694"/>
                  <a:pt x="3254" y="5509"/>
                </a:cubicBezTo>
                <a:cubicBezTo>
                  <a:pt x="3365" y="5398"/>
                  <a:pt x="3328" y="5139"/>
                  <a:pt x="3661" y="4918"/>
                </a:cubicBezTo>
                <a:cubicBezTo>
                  <a:pt x="3735" y="4770"/>
                  <a:pt x="3883" y="4585"/>
                  <a:pt x="4030" y="4437"/>
                </a:cubicBezTo>
                <a:lnTo>
                  <a:pt x="4067" y="4400"/>
                </a:lnTo>
                <a:cubicBezTo>
                  <a:pt x="4104" y="4326"/>
                  <a:pt x="4067" y="4252"/>
                  <a:pt x="4067" y="4215"/>
                </a:cubicBezTo>
                <a:cubicBezTo>
                  <a:pt x="4178" y="4030"/>
                  <a:pt x="4548" y="3882"/>
                  <a:pt x="4437" y="3661"/>
                </a:cubicBezTo>
                <a:cubicBezTo>
                  <a:pt x="4733" y="3587"/>
                  <a:pt x="4659" y="3402"/>
                  <a:pt x="4844" y="3217"/>
                </a:cubicBezTo>
                <a:cubicBezTo>
                  <a:pt x="5103" y="2921"/>
                  <a:pt x="5694" y="2662"/>
                  <a:pt x="5768" y="2293"/>
                </a:cubicBezTo>
                <a:cubicBezTo>
                  <a:pt x="6027" y="2071"/>
                  <a:pt x="6507" y="1960"/>
                  <a:pt x="6581" y="1664"/>
                </a:cubicBezTo>
                <a:cubicBezTo>
                  <a:pt x="6951" y="1627"/>
                  <a:pt x="7506" y="1553"/>
                  <a:pt x="7617" y="1147"/>
                </a:cubicBezTo>
                <a:cubicBezTo>
                  <a:pt x="7691" y="1110"/>
                  <a:pt x="7617" y="962"/>
                  <a:pt x="7580" y="851"/>
                </a:cubicBezTo>
                <a:cubicBezTo>
                  <a:pt x="7691" y="777"/>
                  <a:pt x="7580" y="666"/>
                  <a:pt x="7617" y="555"/>
                </a:cubicBezTo>
                <a:lnTo>
                  <a:pt x="7691" y="555"/>
                </a:lnTo>
                <a:cubicBezTo>
                  <a:pt x="7617" y="333"/>
                  <a:pt x="7543" y="222"/>
                  <a:pt x="7432" y="148"/>
                </a:cubicBezTo>
                <a:cubicBezTo>
                  <a:pt x="7395" y="74"/>
                  <a:pt x="7358" y="74"/>
                  <a:pt x="7321" y="74"/>
                </a:cubicBezTo>
                <a:lnTo>
                  <a:pt x="7210" y="74"/>
                </a:lnTo>
                <a:cubicBezTo>
                  <a:pt x="7173" y="74"/>
                  <a:pt x="7136" y="148"/>
                  <a:pt x="7062" y="148"/>
                </a:cubicBezTo>
                <a:lnTo>
                  <a:pt x="6803" y="296"/>
                </a:lnTo>
                <a:cubicBezTo>
                  <a:pt x="6249" y="222"/>
                  <a:pt x="6323" y="740"/>
                  <a:pt x="5731" y="851"/>
                </a:cubicBezTo>
                <a:cubicBezTo>
                  <a:pt x="5176" y="1257"/>
                  <a:pt x="4918" y="1479"/>
                  <a:pt x="4400" y="1960"/>
                </a:cubicBezTo>
                <a:cubicBezTo>
                  <a:pt x="4252" y="2145"/>
                  <a:pt x="3809" y="2293"/>
                  <a:pt x="3919" y="2551"/>
                </a:cubicBezTo>
                <a:lnTo>
                  <a:pt x="3846" y="2662"/>
                </a:lnTo>
                <a:cubicBezTo>
                  <a:pt x="3698" y="2810"/>
                  <a:pt x="3550" y="2995"/>
                  <a:pt x="3365" y="3143"/>
                </a:cubicBezTo>
                <a:cubicBezTo>
                  <a:pt x="3254" y="3291"/>
                  <a:pt x="3180" y="3365"/>
                  <a:pt x="3180" y="3513"/>
                </a:cubicBezTo>
                <a:lnTo>
                  <a:pt x="3143" y="3550"/>
                </a:lnTo>
                <a:cubicBezTo>
                  <a:pt x="2958" y="3882"/>
                  <a:pt x="2515" y="4215"/>
                  <a:pt x="2589" y="4474"/>
                </a:cubicBezTo>
                <a:cubicBezTo>
                  <a:pt x="1997" y="5250"/>
                  <a:pt x="1849" y="5953"/>
                  <a:pt x="1405" y="6840"/>
                </a:cubicBezTo>
                <a:lnTo>
                  <a:pt x="1479" y="6877"/>
                </a:lnTo>
                <a:cubicBezTo>
                  <a:pt x="1442" y="7136"/>
                  <a:pt x="1110" y="7358"/>
                  <a:pt x="1295" y="7542"/>
                </a:cubicBezTo>
                <a:cubicBezTo>
                  <a:pt x="1036" y="7653"/>
                  <a:pt x="1036" y="8208"/>
                  <a:pt x="925" y="8393"/>
                </a:cubicBezTo>
                <a:lnTo>
                  <a:pt x="666" y="9243"/>
                </a:lnTo>
                <a:lnTo>
                  <a:pt x="740" y="9280"/>
                </a:lnTo>
                <a:lnTo>
                  <a:pt x="740" y="9391"/>
                </a:lnTo>
                <a:cubicBezTo>
                  <a:pt x="407" y="9391"/>
                  <a:pt x="777" y="9761"/>
                  <a:pt x="555" y="9946"/>
                </a:cubicBezTo>
                <a:cubicBezTo>
                  <a:pt x="555" y="10056"/>
                  <a:pt x="296" y="10352"/>
                  <a:pt x="518" y="10463"/>
                </a:cubicBezTo>
                <a:cubicBezTo>
                  <a:pt x="407" y="10759"/>
                  <a:pt x="296" y="11203"/>
                  <a:pt x="370" y="11461"/>
                </a:cubicBezTo>
                <a:lnTo>
                  <a:pt x="370" y="11572"/>
                </a:lnTo>
                <a:lnTo>
                  <a:pt x="296" y="12053"/>
                </a:lnTo>
                <a:cubicBezTo>
                  <a:pt x="296" y="12386"/>
                  <a:pt x="1" y="12903"/>
                  <a:pt x="222" y="13125"/>
                </a:cubicBezTo>
                <a:cubicBezTo>
                  <a:pt x="185" y="13347"/>
                  <a:pt x="185" y="13532"/>
                  <a:pt x="148" y="13791"/>
                </a:cubicBezTo>
                <a:cubicBezTo>
                  <a:pt x="38" y="14012"/>
                  <a:pt x="148" y="14197"/>
                  <a:pt x="185" y="14382"/>
                </a:cubicBezTo>
                <a:cubicBezTo>
                  <a:pt x="38" y="14382"/>
                  <a:pt x="38" y="14567"/>
                  <a:pt x="185" y="14604"/>
                </a:cubicBezTo>
                <a:cubicBezTo>
                  <a:pt x="148" y="14752"/>
                  <a:pt x="112" y="15195"/>
                  <a:pt x="148" y="15306"/>
                </a:cubicBezTo>
                <a:cubicBezTo>
                  <a:pt x="148" y="15343"/>
                  <a:pt x="148" y="15380"/>
                  <a:pt x="222" y="15380"/>
                </a:cubicBezTo>
                <a:cubicBezTo>
                  <a:pt x="222" y="15528"/>
                  <a:pt x="148" y="15528"/>
                  <a:pt x="1" y="15491"/>
                </a:cubicBezTo>
                <a:cubicBezTo>
                  <a:pt x="1" y="15676"/>
                  <a:pt x="185" y="15713"/>
                  <a:pt x="112" y="15898"/>
                </a:cubicBezTo>
                <a:lnTo>
                  <a:pt x="185" y="15898"/>
                </a:lnTo>
                <a:lnTo>
                  <a:pt x="185" y="16009"/>
                </a:lnTo>
                <a:cubicBezTo>
                  <a:pt x="38" y="16009"/>
                  <a:pt x="38" y="16120"/>
                  <a:pt x="112" y="16231"/>
                </a:cubicBezTo>
                <a:cubicBezTo>
                  <a:pt x="185" y="16489"/>
                  <a:pt x="1" y="16970"/>
                  <a:pt x="222" y="17044"/>
                </a:cubicBezTo>
                <a:cubicBezTo>
                  <a:pt x="296" y="17672"/>
                  <a:pt x="333" y="17783"/>
                  <a:pt x="518" y="18264"/>
                </a:cubicBezTo>
                <a:lnTo>
                  <a:pt x="518" y="18338"/>
                </a:lnTo>
                <a:cubicBezTo>
                  <a:pt x="518" y="18597"/>
                  <a:pt x="592" y="18708"/>
                  <a:pt x="740" y="18892"/>
                </a:cubicBezTo>
                <a:cubicBezTo>
                  <a:pt x="666" y="18966"/>
                  <a:pt x="666" y="19003"/>
                  <a:pt x="666" y="19077"/>
                </a:cubicBezTo>
                <a:cubicBezTo>
                  <a:pt x="740" y="19262"/>
                  <a:pt x="666" y="19743"/>
                  <a:pt x="925" y="19743"/>
                </a:cubicBezTo>
                <a:cubicBezTo>
                  <a:pt x="962" y="19928"/>
                  <a:pt x="1036" y="20113"/>
                  <a:pt x="1110" y="20297"/>
                </a:cubicBezTo>
                <a:cubicBezTo>
                  <a:pt x="1258" y="20704"/>
                  <a:pt x="1442" y="21185"/>
                  <a:pt x="1627" y="21591"/>
                </a:cubicBezTo>
                <a:cubicBezTo>
                  <a:pt x="1664" y="21739"/>
                  <a:pt x="1812" y="21665"/>
                  <a:pt x="1849" y="21813"/>
                </a:cubicBezTo>
                <a:cubicBezTo>
                  <a:pt x="1960" y="22146"/>
                  <a:pt x="1960" y="22331"/>
                  <a:pt x="2219" y="22516"/>
                </a:cubicBezTo>
                <a:lnTo>
                  <a:pt x="2256" y="22553"/>
                </a:lnTo>
                <a:cubicBezTo>
                  <a:pt x="2367" y="22737"/>
                  <a:pt x="2441" y="22885"/>
                  <a:pt x="2589" y="23070"/>
                </a:cubicBezTo>
                <a:lnTo>
                  <a:pt x="2626" y="23107"/>
                </a:lnTo>
                <a:cubicBezTo>
                  <a:pt x="2810" y="23255"/>
                  <a:pt x="2921" y="23699"/>
                  <a:pt x="3180" y="23662"/>
                </a:cubicBezTo>
                <a:lnTo>
                  <a:pt x="3328" y="23847"/>
                </a:lnTo>
                <a:lnTo>
                  <a:pt x="3624" y="24179"/>
                </a:lnTo>
                <a:cubicBezTo>
                  <a:pt x="3846" y="24549"/>
                  <a:pt x="4733" y="25325"/>
                  <a:pt x="4992" y="25621"/>
                </a:cubicBezTo>
                <a:lnTo>
                  <a:pt x="5103" y="25695"/>
                </a:lnTo>
                <a:cubicBezTo>
                  <a:pt x="5472" y="25917"/>
                  <a:pt x="5842" y="26471"/>
                  <a:pt x="6249" y="26471"/>
                </a:cubicBezTo>
                <a:cubicBezTo>
                  <a:pt x="6397" y="26545"/>
                  <a:pt x="6286" y="26656"/>
                  <a:pt x="6397" y="26730"/>
                </a:cubicBezTo>
                <a:cubicBezTo>
                  <a:pt x="6692" y="26952"/>
                  <a:pt x="7025" y="27174"/>
                  <a:pt x="7358" y="27359"/>
                </a:cubicBezTo>
                <a:cubicBezTo>
                  <a:pt x="7691" y="27655"/>
                  <a:pt x="7949" y="27507"/>
                  <a:pt x="8282" y="27728"/>
                </a:cubicBezTo>
                <a:lnTo>
                  <a:pt x="8615" y="27876"/>
                </a:lnTo>
                <a:cubicBezTo>
                  <a:pt x="8800" y="27950"/>
                  <a:pt x="8911" y="28024"/>
                  <a:pt x="9095" y="28098"/>
                </a:cubicBezTo>
                <a:cubicBezTo>
                  <a:pt x="9539" y="28209"/>
                  <a:pt x="10020" y="28616"/>
                  <a:pt x="10463" y="28468"/>
                </a:cubicBezTo>
                <a:cubicBezTo>
                  <a:pt x="11240" y="28838"/>
                  <a:pt x="12238" y="28949"/>
                  <a:pt x="12977" y="28949"/>
                </a:cubicBezTo>
                <a:cubicBezTo>
                  <a:pt x="13310" y="28875"/>
                  <a:pt x="13791" y="29170"/>
                  <a:pt x="14012" y="28949"/>
                </a:cubicBezTo>
                <a:cubicBezTo>
                  <a:pt x="14271" y="29207"/>
                  <a:pt x="14641" y="28949"/>
                  <a:pt x="14900" y="29059"/>
                </a:cubicBezTo>
                <a:cubicBezTo>
                  <a:pt x="15159" y="29022"/>
                  <a:pt x="15639" y="29207"/>
                  <a:pt x="15750" y="28949"/>
                </a:cubicBezTo>
                <a:cubicBezTo>
                  <a:pt x="16009" y="28838"/>
                  <a:pt x="16009" y="29133"/>
                  <a:pt x="16083" y="28949"/>
                </a:cubicBezTo>
                <a:cubicBezTo>
                  <a:pt x="16859" y="28838"/>
                  <a:pt x="17784" y="28764"/>
                  <a:pt x="18338" y="28579"/>
                </a:cubicBezTo>
                <a:cubicBezTo>
                  <a:pt x="18486" y="28394"/>
                  <a:pt x="18782" y="28505"/>
                  <a:pt x="19077" y="28394"/>
                </a:cubicBezTo>
                <a:lnTo>
                  <a:pt x="19041" y="28283"/>
                </a:lnTo>
                <a:cubicBezTo>
                  <a:pt x="19336" y="28209"/>
                  <a:pt x="19632" y="28098"/>
                  <a:pt x="19928" y="28024"/>
                </a:cubicBezTo>
                <a:cubicBezTo>
                  <a:pt x="20741" y="27655"/>
                  <a:pt x="21185" y="27396"/>
                  <a:pt x="22109" y="26989"/>
                </a:cubicBezTo>
                <a:cubicBezTo>
                  <a:pt x="22331" y="26841"/>
                  <a:pt x="22590" y="26730"/>
                  <a:pt x="22848" y="26545"/>
                </a:cubicBezTo>
                <a:cubicBezTo>
                  <a:pt x="23033" y="26361"/>
                  <a:pt x="23403" y="26287"/>
                  <a:pt x="23403" y="26028"/>
                </a:cubicBezTo>
                <a:cubicBezTo>
                  <a:pt x="23588" y="25991"/>
                  <a:pt x="23773" y="25917"/>
                  <a:pt x="23847" y="25658"/>
                </a:cubicBezTo>
                <a:cubicBezTo>
                  <a:pt x="24364" y="25695"/>
                  <a:pt x="24549" y="24919"/>
                  <a:pt x="24956" y="24882"/>
                </a:cubicBezTo>
                <a:cubicBezTo>
                  <a:pt x="25067" y="24697"/>
                  <a:pt x="25473" y="24586"/>
                  <a:pt x="25363" y="24327"/>
                </a:cubicBezTo>
                <a:lnTo>
                  <a:pt x="25436" y="24253"/>
                </a:lnTo>
                <a:cubicBezTo>
                  <a:pt x="25658" y="24364"/>
                  <a:pt x="25806" y="23957"/>
                  <a:pt x="25991" y="23847"/>
                </a:cubicBezTo>
                <a:cubicBezTo>
                  <a:pt x="26065" y="23773"/>
                  <a:pt x="25991" y="23588"/>
                  <a:pt x="26176" y="23477"/>
                </a:cubicBezTo>
                <a:cubicBezTo>
                  <a:pt x="26287" y="23588"/>
                  <a:pt x="26361" y="23440"/>
                  <a:pt x="26435" y="23329"/>
                </a:cubicBezTo>
                <a:cubicBezTo>
                  <a:pt x="26583" y="22959"/>
                  <a:pt x="26841" y="23107"/>
                  <a:pt x="27026" y="22959"/>
                </a:cubicBezTo>
                <a:lnTo>
                  <a:pt x="26952" y="22922"/>
                </a:lnTo>
                <a:cubicBezTo>
                  <a:pt x="27100" y="22700"/>
                  <a:pt x="27137" y="22664"/>
                  <a:pt x="27100" y="22553"/>
                </a:cubicBezTo>
                <a:lnTo>
                  <a:pt x="27137" y="22516"/>
                </a:lnTo>
                <a:cubicBezTo>
                  <a:pt x="27359" y="22368"/>
                  <a:pt x="27137" y="22183"/>
                  <a:pt x="26915" y="21998"/>
                </a:cubicBezTo>
                <a:cubicBezTo>
                  <a:pt x="26952" y="21850"/>
                  <a:pt x="26952" y="21665"/>
                  <a:pt x="27174" y="21591"/>
                </a:cubicBezTo>
                <a:cubicBezTo>
                  <a:pt x="27396" y="21111"/>
                  <a:pt x="27581" y="20889"/>
                  <a:pt x="27840" y="20482"/>
                </a:cubicBezTo>
                <a:cubicBezTo>
                  <a:pt x="27877" y="20297"/>
                  <a:pt x="28246" y="20113"/>
                  <a:pt x="28061" y="19928"/>
                </a:cubicBezTo>
                <a:lnTo>
                  <a:pt x="28098" y="19817"/>
                </a:lnTo>
                <a:cubicBezTo>
                  <a:pt x="28209" y="19706"/>
                  <a:pt x="28283" y="19558"/>
                  <a:pt x="28320" y="19373"/>
                </a:cubicBezTo>
                <a:cubicBezTo>
                  <a:pt x="28431" y="19225"/>
                  <a:pt x="28431" y="19151"/>
                  <a:pt x="28394" y="19040"/>
                </a:cubicBezTo>
                <a:lnTo>
                  <a:pt x="28431" y="19003"/>
                </a:lnTo>
                <a:cubicBezTo>
                  <a:pt x="28468" y="18708"/>
                  <a:pt x="28875" y="18412"/>
                  <a:pt x="28690" y="18116"/>
                </a:cubicBezTo>
                <a:cubicBezTo>
                  <a:pt x="29060" y="17377"/>
                  <a:pt x="29060" y="16785"/>
                  <a:pt x="29355" y="16009"/>
                </a:cubicBezTo>
                <a:lnTo>
                  <a:pt x="29244" y="15935"/>
                </a:lnTo>
                <a:cubicBezTo>
                  <a:pt x="29244" y="15750"/>
                  <a:pt x="29540" y="15491"/>
                  <a:pt x="29318" y="15380"/>
                </a:cubicBezTo>
                <a:cubicBezTo>
                  <a:pt x="29540" y="15269"/>
                  <a:pt x="29429" y="14789"/>
                  <a:pt x="29429" y="14604"/>
                </a:cubicBezTo>
                <a:cubicBezTo>
                  <a:pt x="29503" y="14382"/>
                  <a:pt x="29540" y="14086"/>
                  <a:pt x="29540" y="13864"/>
                </a:cubicBezTo>
                <a:lnTo>
                  <a:pt x="29429" y="13864"/>
                </a:lnTo>
                <a:close/>
                <a:moveTo>
                  <a:pt x="24327" y="23699"/>
                </a:moveTo>
                <a:cubicBezTo>
                  <a:pt x="24032" y="23921"/>
                  <a:pt x="23810" y="24179"/>
                  <a:pt x="23514" y="24401"/>
                </a:cubicBezTo>
                <a:lnTo>
                  <a:pt x="23440" y="24512"/>
                </a:lnTo>
                <a:cubicBezTo>
                  <a:pt x="23255" y="24697"/>
                  <a:pt x="23070" y="24771"/>
                  <a:pt x="22848" y="24956"/>
                </a:cubicBezTo>
                <a:cubicBezTo>
                  <a:pt x="22664" y="25104"/>
                  <a:pt x="22405" y="25251"/>
                  <a:pt x="22368" y="25436"/>
                </a:cubicBezTo>
                <a:cubicBezTo>
                  <a:pt x="22146" y="25288"/>
                  <a:pt x="22183" y="25510"/>
                  <a:pt x="22035" y="25621"/>
                </a:cubicBezTo>
                <a:cubicBezTo>
                  <a:pt x="21998" y="25547"/>
                  <a:pt x="21961" y="25510"/>
                  <a:pt x="21998" y="25658"/>
                </a:cubicBezTo>
                <a:cubicBezTo>
                  <a:pt x="21628" y="25621"/>
                  <a:pt x="21591" y="25880"/>
                  <a:pt x="21222" y="25991"/>
                </a:cubicBezTo>
                <a:cubicBezTo>
                  <a:pt x="21074" y="26102"/>
                  <a:pt x="20667" y="26102"/>
                  <a:pt x="20667" y="26398"/>
                </a:cubicBezTo>
                <a:cubicBezTo>
                  <a:pt x="20482" y="26471"/>
                  <a:pt x="20298" y="26582"/>
                  <a:pt x="20113" y="26619"/>
                </a:cubicBezTo>
                <a:cubicBezTo>
                  <a:pt x="19780" y="26767"/>
                  <a:pt x="19447" y="26841"/>
                  <a:pt x="19151" y="26989"/>
                </a:cubicBezTo>
                <a:cubicBezTo>
                  <a:pt x="18967" y="27026"/>
                  <a:pt x="18708" y="27026"/>
                  <a:pt x="18671" y="27211"/>
                </a:cubicBezTo>
                <a:cubicBezTo>
                  <a:pt x="18597" y="26952"/>
                  <a:pt x="18634" y="27396"/>
                  <a:pt x="18449" y="27285"/>
                </a:cubicBezTo>
                <a:cubicBezTo>
                  <a:pt x="18153" y="27285"/>
                  <a:pt x="17747" y="27396"/>
                  <a:pt x="17229" y="27507"/>
                </a:cubicBezTo>
                <a:cubicBezTo>
                  <a:pt x="17044" y="27544"/>
                  <a:pt x="16933" y="27544"/>
                  <a:pt x="16748" y="27544"/>
                </a:cubicBezTo>
                <a:cubicBezTo>
                  <a:pt x="16009" y="27581"/>
                  <a:pt x="15713" y="27692"/>
                  <a:pt x="15306" y="27728"/>
                </a:cubicBezTo>
                <a:lnTo>
                  <a:pt x="14937" y="27728"/>
                </a:lnTo>
                <a:lnTo>
                  <a:pt x="14900" y="27728"/>
                </a:lnTo>
                <a:cubicBezTo>
                  <a:pt x="14641" y="27728"/>
                  <a:pt x="14382" y="27728"/>
                  <a:pt x="14160" y="27692"/>
                </a:cubicBezTo>
                <a:lnTo>
                  <a:pt x="14086" y="27692"/>
                </a:lnTo>
                <a:cubicBezTo>
                  <a:pt x="13902" y="27692"/>
                  <a:pt x="13717" y="27581"/>
                  <a:pt x="13643" y="27728"/>
                </a:cubicBezTo>
                <a:lnTo>
                  <a:pt x="13495" y="27728"/>
                </a:lnTo>
                <a:cubicBezTo>
                  <a:pt x="13347" y="27470"/>
                  <a:pt x="13162" y="27765"/>
                  <a:pt x="12940" y="27655"/>
                </a:cubicBezTo>
                <a:lnTo>
                  <a:pt x="12792" y="27655"/>
                </a:lnTo>
                <a:cubicBezTo>
                  <a:pt x="12349" y="27655"/>
                  <a:pt x="11831" y="27285"/>
                  <a:pt x="11425" y="27433"/>
                </a:cubicBezTo>
                <a:cubicBezTo>
                  <a:pt x="11388" y="27544"/>
                  <a:pt x="11425" y="27581"/>
                  <a:pt x="11425" y="27692"/>
                </a:cubicBezTo>
                <a:cubicBezTo>
                  <a:pt x="11277" y="27655"/>
                  <a:pt x="11425" y="27359"/>
                  <a:pt x="11240" y="27396"/>
                </a:cubicBezTo>
                <a:cubicBezTo>
                  <a:pt x="11055" y="27396"/>
                  <a:pt x="10833" y="27137"/>
                  <a:pt x="10648" y="27322"/>
                </a:cubicBezTo>
                <a:cubicBezTo>
                  <a:pt x="10537" y="27285"/>
                  <a:pt x="10574" y="27137"/>
                  <a:pt x="10500" y="27137"/>
                </a:cubicBezTo>
                <a:cubicBezTo>
                  <a:pt x="9946" y="26841"/>
                  <a:pt x="9539" y="26952"/>
                  <a:pt x="9095" y="26508"/>
                </a:cubicBezTo>
                <a:cubicBezTo>
                  <a:pt x="9058" y="26582"/>
                  <a:pt x="9058" y="26619"/>
                  <a:pt x="9021" y="26619"/>
                </a:cubicBezTo>
                <a:cubicBezTo>
                  <a:pt x="8874" y="26508"/>
                  <a:pt x="8689" y="26471"/>
                  <a:pt x="8541" y="26398"/>
                </a:cubicBezTo>
                <a:cubicBezTo>
                  <a:pt x="8615" y="26250"/>
                  <a:pt x="8504" y="26287"/>
                  <a:pt x="8467" y="26361"/>
                </a:cubicBezTo>
                <a:lnTo>
                  <a:pt x="8282" y="26250"/>
                </a:lnTo>
                <a:cubicBezTo>
                  <a:pt x="8282" y="25991"/>
                  <a:pt x="7801" y="25917"/>
                  <a:pt x="7617" y="25695"/>
                </a:cubicBezTo>
                <a:lnTo>
                  <a:pt x="7580" y="25806"/>
                </a:lnTo>
                <a:lnTo>
                  <a:pt x="7506" y="25695"/>
                </a:lnTo>
                <a:cubicBezTo>
                  <a:pt x="7321" y="25547"/>
                  <a:pt x="7136" y="25473"/>
                  <a:pt x="6988" y="25325"/>
                </a:cubicBezTo>
                <a:cubicBezTo>
                  <a:pt x="6692" y="25251"/>
                  <a:pt x="6507" y="24771"/>
                  <a:pt x="6212" y="24882"/>
                </a:cubicBezTo>
                <a:lnTo>
                  <a:pt x="6138" y="24808"/>
                </a:lnTo>
                <a:cubicBezTo>
                  <a:pt x="6101" y="24438"/>
                  <a:pt x="5509" y="24216"/>
                  <a:pt x="5287" y="23847"/>
                </a:cubicBezTo>
                <a:cubicBezTo>
                  <a:pt x="4807" y="23625"/>
                  <a:pt x="4844" y="22959"/>
                  <a:pt x="4252" y="23033"/>
                </a:cubicBezTo>
                <a:cubicBezTo>
                  <a:pt x="4252" y="23070"/>
                  <a:pt x="4363" y="23107"/>
                  <a:pt x="4252" y="23218"/>
                </a:cubicBezTo>
                <a:lnTo>
                  <a:pt x="4104" y="23070"/>
                </a:lnTo>
                <a:cubicBezTo>
                  <a:pt x="4178" y="23033"/>
                  <a:pt x="4289" y="22922"/>
                  <a:pt x="4252" y="22885"/>
                </a:cubicBezTo>
                <a:cubicBezTo>
                  <a:pt x="4104" y="22737"/>
                  <a:pt x="4030" y="22590"/>
                  <a:pt x="3919" y="22405"/>
                </a:cubicBezTo>
                <a:cubicBezTo>
                  <a:pt x="3883" y="22331"/>
                  <a:pt x="3846" y="22220"/>
                  <a:pt x="3735" y="22183"/>
                </a:cubicBezTo>
                <a:cubicBezTo>
                  <a:pt x="3698" y="22146"/>
                  <a:pt x="3624" y="22109"/>
                  <a:pt x="3550" y="22109"/>
                </a:cubicBezTo>
                <a:cubicBezTo>
                  <a:pt x="3550" y="21961"/>
                  <a:pt x="3550" y="21850"/>
                  <a:pt x="3365" y="21776"/>
                </a:cubicBezTo>
                <a:cubicBezTo>
                  <a:pt x="3365" y="21554"/>
                  <a:pt x="3365" y="21554"/>
                  <a:pt x="3180" y="21443"/>
                </a:cubicBezTo>
                <a:cubicBezTo>
                  <a:pt x="3291" y="21185"/>
                  <a:pt x="2958" y="21185"/>
                  <a:pt x="2884" y="20815"/>
                </a:cubicBezTo>
                <a:cubicBezTo>
                  <a:pt x="2699" y="20371"/>
                  <a:pt x="2552" y="19965"/>
                  <a:pt x="2404" y="19558"/>
                </a:cubicBezTo>
                <a:cubicBezTo>
                  <a:pt x="2367" y="19077"/>
                  <a:pt x="2071" y="18856"/>
                  <a:pt x="2034" y="18449"/>
                </a:cubicBezTo>
                <a:lnTo>
                  <a:pt x="2034" y="18375"/>
                </a:lnTo>
                <a:cubicBezTo>
                  <a:pt x="1849" y="18116"/>
                  <a:pt x="2034" y="18042"/>
                  <a:pt x="1849" y="17820"/>
                </a:cubicBezTo>
                <a:cubicBezTo>
                  <a:pt x="1775" y="17525"/>
                  <a:pt x="1775" y="17562"/>
                  <a:pt x="1775" y="17229"/>
                </a:cubicBezTo>
                <a:lnTo>
                  <a:pt x="1516" y="17229"/>
                </a:lnTo>
                <a:cubicBezTo>
                  <a:pt x="1516" y="17192"/>
                  <a:pt x="1627" y="17155"/>
                  <a:pt x="1775" y="17155"/>
                </a:cubicBezTo>
                <a:cubicBezTo>
                  <a:pt x="1775" y="17007"/>
                  <a:pt x="1627" y="17007"/>
                  <a:pt x="1627" y="16859"/>
                </a:cubicBezTo>
                <a:lnTo>
                  <a:pt x="1627" y="16526"/>
                </a:lnTo>
                <a:cubicBezTo>
                  <a:pt x="1627" y="16489"/>
                  <a:pt x="1516" y="16452"/>
                  <a:pt x="1479" y="16415"/>
                </a:cubicBezTo>
                <a:cubicBezTo>
                  <a:pt x="1664" y="16305"/>
                  <a:pt x="1664" y="15824"/>
                  <a:pt x="1479" y="15713"/>
                </a:cubicBezTo>
                <a:cubicBezTo>
                  <a:pt x="1516" y="15602"/>
                  <a:pt x="1627" y="15565"/>
                  <a:pt x="1590" y="15454"/>
                </a:cubicBezTo>
                <a:lnTo>
                  <a:pt x="1479" y="15454"/>
                </a:lnTo>
                <a:cubicBezTo>
                  <a:pt x="1627" y="15158"/>
                  <a:pt x="1516" y="15269"/>
                  <a:pt x="1479" y="14863"/>
                </a:cubicBezTo>
                <a:cubicBezTo>
                  <a:pt x="1479" y="14567"/>
                  <a:pt x="1516" y="14234"/>
                  <a:pt x="1516" y="13938"/>
                </a:cubicBezTo>
                <a:cubicBezTo>
                  <a:pt x="1479" y="13864"/>
                  <a:pt x="1701" y="13643"/>
                  <a:pt x="1442" y="13643"/>
                </a:cubicBezTo>
                <a:cubicBezTo>
                  <a:pt x="1479" y="13088"/>
                  <a:pt x="1627" y="12460"/>
                  <a:pt x="1516" y="12201"/>
                </a:cubicBezTo>
                <a:lnTo>
                  <a:pt x="1516" y="12164"/>
                </a:lnTo>
                <a:cubicBezTo>
                  <a:pt x="1479" y="11979"/>
                  <a:pt x="1775" y="11683"/>
                  <a:pt x="1516" y="11609"/>
                </a:cubicBezTo>
                <a:lnTo>
                  <a:pt x="1516" y="11535"/>
                </a:lnTo>
                <a:cubicBezTo>
                  <a:pt x="1479" y="11313"/>
                  <a:pt x="1775" y="11424"/>
                  <a:pt x="1701" y="11166"/>
                </a:cubicBezTo>
                <a:cubicBezTo>
                  <a:pt x="1627" y="10944"/>
                  <a:pt x="1812" y="10685"/>
                  <a:pt x="1664" y="10426"/>
                </a:cubicBezTo>
                <a:lnTo>
                  <a:pt x="1664" y="10389"/>
                </a:lnTo>
                <a:cubicBezTo>
                  <a:pt x="1886" y="10352"/>
                  <a:pt x="1775" y="10167"/>
                  <a:pt x="1812" y="9983"/>
                </a:cubicBezTo>
                <a:lnTo>
                  <a:pt x="1849" y="9798"/>
                </a:lnTo>
                <a:cubicBezTo>
                  <a:pt x="2034" y="9872"/>
                  <a:pt x="2219" y="10020"/>
                  <a:pt x="2256" y="10130"/>
                </a:cubicBezTo>
                <a:cubicBezTo>
                  <a:pt x="2367" y="9983"/>
                  <a:pt x="3069" y="10241"/>
                  <a:pt x="2921" y="10056"/>
                </a:cubicBezTo>
                <a:cubicBezTo>
                  <a:pt x="3698" y="9983"/>
                  <a:pt x="3365" y="9243"/>
                  <a:pt x="3550" y="8873"/>
                </a:cubicBezTo>
                <a:lnTo>
                  <a:pt x="3624" y="8836"/>
                </a:lnTo>
                <a:cubicBezTo>
                  <a:pt x="3883" y="8836"/>
                  <a:pt x="3698" y="8652"/>
                  <a:pt x="3919" y="8541"/>
                </a:cubicBezTo>
                <a:cubicBezTo>
                  <a:pt x="4030" y="8319"/>
                  <a:pt x="4437" y="8097"/>
                  <a:pt x="4289" y="7838"/>
                </a:cubicBezTo>
                <a:lnTo>
                  <a:pt x="4437" y="7653"/>
                </a:lnTo>
                <a:cubicBezTo>
                  <a:pt x="4659" y="7395"/>
                  <a:pt x="4918" y="7099"/>
                  <a:pt x="5140" y="6877"/>
                </a:cubicBezTo>
                <a:lnTo>
                  <a:pt x="5213" y="6803"/>
                </a:lnTo>
                <a:cubicBezTo>
                  <a:pt x="5472" y="6433"/>
                  <a:pt x="6064" y="6138"/>
                  <a:pt x="6138" y="5731"/>
                </a:cubicBezTo>
                <a:cubicBezTo>
                  <a:pt x="6397" y="5805"/>
                  <a:pt x="6323" y="5583"/>
                  <a:pt x="6434" y="5509"/>
                </a:cubicBezTo>
                <a:cubicBezTo>
                  <a:pt x="6470" y="5546"/>
                  <a:pt x="6581" y="5546"/>
                  <a:pt x="6470" y="5435"/>
                </a:cubicBezTo>
                <a:cubicBezTo>
                  <a:pt x="6840" y="5398"/>
                  <a:pt x="6840" y="5139"/>
                  <a:pt x="7210" y="4992"/>
                </a:cubicBezTo>
                <a:cubicBezTo>
                  <a:pt x="7358" y="4807"/>
                  <a:pt x="7764" y="4770"/>
                  <a:pt x="7691" y="4511"/>
                </a:cubicBezTo>
                <a:cubicBezTo>
                  <a:pt x="7875" y="4400"/>
                  <a:pt x="7986" y="4289"/>
                  <a:pt x="8171" y="4215"/>
                </a:cubicBezTo>
                <a:cubicBezTo>
                  <a:pt x="8467" y="4030"/>
                  <a:pt x="8726" y="3845"/>
                  <a:pt x="9058" y="3698"/>
                </a:cubicBezTo>
                <a:cubicBezTo>
                  <a:pt x="9206" y="3587"/>
                  <a:pt x="9428" y="3550"/>
                  <a:pt x="9428" y="3365"/>
                </a:cubicBezTo>
                <a:cubicBezTo>
                  <a:pt x="9576" y="3587"/>
                  <a:pt x="9428" y="3180"/>
                  <a:pt x="9650" y="3291"/>
                </a:cubicBezTo>
                <a:cubicBezTo>
                  <a:pt x="9946" y="3217"/>
                  <a:pt x="10278" y="2995"/>
                  <a:pt x="10759" y="2773"/>
                </a:cubicBezTo>
                <a:lnTo>
                  <a:pt x="11240" y="2588"/>
                </a:lnTo>
                <a:cubicBezTo>
                  <a:pt x="11868" y="2367"/>
                  <a:pt x="12127" y="2219"/>
                  <a:pt x="12497" y="2071"/>
                </a:cubicBezTo>
                <a:lnTo>
                  <a:pt x="12682" y="1960"/>
                </a:lnTo>
                <a:lnTo>
                  <a:pt x="12719" y="1960"/>
                </a:lnTo>
                <a:lnTo>
                  <a:pt x="13421" y="1812"/>
                </a:lnTo>
                <a:lnTo>
                  <a:pt x="13458" y="1812"/>
                </a:lnTo>
                <a:cubicBezTo>
                  <a:pt x="13606" y="1775"/>
                  <a:pt x="13754" y="1812"/>
                  <a:pt x="13828" y="1627"/>
                </a:cubicBezTo>
                <a:lnTo>
                  <a:pt x="13976" y="1627"/>
                </a:lnTo>
                <a:cubicBezTo>
                  <a:pt x="14160" y="1849"/>
                  <a:pt x="14234" y="1479"/>
                  <a:pt x="14456" y="1590"/>
                </a:cubicBezTo>
                <a:lnTo>
                  <a:pt x="14604" y="1590"/>
                </a:lnTo>
                <a:cubicBezTo>
                  <a:pt x="15011" y="1479"/>
                  <a:pt x="15565" y="1664"/>
                  <a:pt x="15898" y="1405"/>
                </a:cubicBezTo>
                <a:cubicBezTo>
                  <a:pt x="15898" y="1294"/>
                  <a:pt x="15861" y="1257"/>
                  <a:pt x="15861" y="1147"/>
                </a:cubicBezTo>
                <a:cubicBezTo>
                  <a:pt x="16009" y="1147"/>
                  <a:pt x="15935" y="1479"/>
                  <a:pt x="16083" y="1405"/>
                </a:cubicBezTo>
                <a:cubicBezTo>
                  <a:pt x="16231" y="1331"/>
                  <a:pt x="16563" y="1516"/>
                  <a:pt x="16600" y="1294"/>
                </a:cubicBezTo>
                <a:cubicBezTo>
                  <a:pt x="16674" y="1294"/>
                  <a:pt x="16674" y="1442"/>
                  <a:pt x="16785" y="1442"/>
                </a:cubicBezTo>
                <a:cubicBezTo>
                  <a:pt x="17340" y="1516"/>
                  <a:pt x="17673" y="1331"/>
                  <a:pt x="18153" y="1627"/>
                </a:cubicBezTo>
                <a:cubicBezTo>
                  <a:pt x="18153" y="1590"/>
                  <a:pt x="18227" y="1479"/>
                  <a:pt x="18264" y="1516"/>
                </a:cubicBezTo>
                <a:lnTo>
                  <a:pt x="18708" y="1627"/>
                </a:lnTo>
                <a:cubicBezTo>
                  <a:pt x="18708" y="1775"/>
                  <a:pt x="18782" y="1701"/>
                  <a:pt x="18819" y="1664"/>
                </a:cubicBezTo>
                <a:lnTo>
                  <a:pt x="19004" y="1701"/>
                </a:lnTo>
                <a:cubicBezTo>
                  <a:pt x="19077" y="1997"/>
                  <a:pt x="19521" y="1886"/>
                  <a:pt x="19706" y="2034"/>
                </a:cubicBezTo>
                <a:lnTo>
                  <a:pt x="19743" y="1960"/>
                </a:lnTo>
                <a:lnTo>
                  <a:pt x="19817" y="1997"/>
                </a:lnTo>
                <a:cubicBezTo>
                  <a:pt x="20002" y="2034"/>
                  <a:pt x="20187" y="2145"/>
                  <a:pt x="20371" y="2182"/>
                </a:cubicBezTo>
                <a:cubicBezTo>
                  <a:pt x="20667" y="2182"/>
                  <a:pt x="20926" y="2551"/>
                  <a:pt x="21148" y="2367"/>
                </a:cubicBezTo>
                <a:lnTo>
                  <a:pt x="21222" y="2404"/>
                </a:lnTo>
                <a:cubicBezTo>
                  <a:pt x="21370" y="2773"/>
                  <a:pt x="21887" y="2773"/>
                  <a:pt x="22146" y="3069"/>
                </a:cubicBezTo>
                <a:cubicBezTo>
                  <a:pt x="22590" y="3106"/>
                  <a:pt x="22701" y="3734"/>
                  <a:pt x="23218" y="3476"/>
                </a:cubicBezTo>
                <a:cubicBezTo>
                  <a:pt x="23218" y="3439"/>
                  <a:pt x="23107" y="3439"/>
                  <a:pt x="23144" y="3328"/>
                </a:cubicBezTo>
                <a:lnTo>
                  <a:pt x="23292" y="3439"/>
                </a:lnTo>
                <a:cubicBezTo>
                  <a:pt x="23255" y="3513"/>
                  <a:pt x="23144" y="3624"/>
                  <a:pt x="23218" y="3661"/>
                </a:cubicBezTo>
                <a:cubicBezTo>
                  <a:pt x="23477" y="3808"/>
                  <a:pt x="23662" y="4252"/>
                  <a:pt x="23995" y="4178"/>
                </a:cubicBezTo>
                <a:cubicBezTo>
                  <a:pt x="24032" y="4289"/>
                  <a:pt x="24032" y="4400"/>
                  <a:pt x="24216" y="4400"/>
                </a:cubicBezTo>
                <a:cubicBezTo>
                  <a:pt x="24253" y="4585"/>
                  <a:pt x="24253" y="4585"/>
                  <a:pt x="24438" y="4622"/>
                </a:cubicBezTo>
                <a:cubicBezTo>
                  <a:pt x="24438" y="4918"/>
                  <a:pt x="24734" y="4807"/>
                  <a:pt x="24882" y="5102"/>
                </a:cubicBezTo>
                <a:cubicBezTo>
                  <a:pt x="25104" y="5361"/>
                  <a:pt x="25363" y="5694"/>
                  <a:pt x="25547" y="6027"/>
                </a:cubicBezTo>
                <a:cubicBezTo>
                  <a:pt x="25695" y="6396"/>
                  <a:pt x="26028" y="6470"/>
                  <a:pt x="26176" y="6803"/>
                </a:cubicBezTo>
                <a:lnTo>
                  <a:pt x="26213" y="6840"/>
                </a:lnTo>
                <a:cubicBezTo>
                  <a:pt x="26435" y="7025"/>
                  <a:pt x="26287" y="7173"/>
                  <a:pt x="26546" y="7210"/>
                </a:cubicBezTo>
                <a:cubicBezTo>
                  <a:pt x="26730" y="7432"/>
                  <a:pt x="26656" y="7395"/>
                  <a:pt x="26767" y="7690"/>
                </a:cubicBezTo>
                <a:lnTo>
                  <a:pt x="26952" y="7579"/>
                </a:lnTo>
                <a:cubicBezTo>
                  <a:pt x="26952" y="7616"/>
                  <a:pt x="26915" y="7690"/>
                  <a:pt x="26767" y="7727"/>
                </a:cubicBezTo>
                <a:cubicBezTo>
                  <a:pt x="26767" y="7801"/>
                  <a:pt x="26915" y="7764"/>
                  <a:pt x="26952" y="7875"/>
                </a:cubicBezTo>
                <a:lnTo>
                  <a:pt x="27026" y="8134"/>
                </a:lnTo>
                <a:cubicBezTo>
                  <a:pt x="27026" y="8171"/>
                  <a:pt x="27137" y="8171"/>
                  <a:pt x="27174" y="8171"/>
                </a:cubicBezTo>
                <a:cubicBezTo>
                  <a:pt x="27026" y="8319"/>
                  <a:pt x="27174" y="8726"/>
                  <a:pt x="27359" y="8689"/>
                </a:cubicBezTo>
                <a:cubicBezTo>
                  <a:pt x="27359" y="8799"/>
                  <a:pt x="27285" y="8836"/>
                  <a:pt x="27322" y="8984"/>
                </a:cubicBezTo>
                <a:lnTo>
                  <a:pt x="27396" y="8910"/>
                </a:lnTo>
                <a:lnTo>
                  <a:pt x="27396" y="9021"/>
                </a:lnTo>
                <a:lnTo>
                  <a:pt x="27396" y="9058"/>
                </a:lnTo>
                <a:lnTo>
                  <a:pt x="27396" y="9095"/>
                </a:lnTo>
                <a:lnTo>
                  <a:pt x="27396" y="9206"/>
                </a:lnTo>
                <a:cubicBezTo>
                  <a:pt x="27396" y="9243"/>
                  <a:pt x="27470" y="9280"/>
                  <a:pt x="27544" y="9428"/>
                </a:cubicBezTo>
                <a:cubicBezTo>
                  <a:pt x="27655" y="9650"/>
                  <a:pt x="27692" y="9946"/>
                  <a:pt x="27729" y="10204"/>
                </a:cubicBezTo>
                <a:cubicBezTo>
                  <a:pt x="27840" y="10278"/>
                  <a:pt x="27655" y="10537"/>
                  <a:pt x="27913" y="10463"/>
                </a:cubicBezTo>
                <a:cubicBezTo>
                  <a:pt x="28024" y="10907"/>
                  <a:pt x="28024" y="11424"/>
                  <a:pt x="28209" y="11609"/>
                </a:cubicBezTo>
                <a:lnTo>
                  <a:pt x="28209" y="11646"/>
                </a:lnTo>
                <a:cubicBezTo>
                  <a:pt x="28283" y="11794"/>
                  <a:pt x="28098" y="12053"/>
                  <a:pt x="28320" y="12127"/>
                </a:cubicBezTo>
                <a:lnTo>
                  <a:pt x="28320" y="12164"/>
                </a:lnTo>
                <a:cubicBezTo>
                  <a:pt x="28431" y="12349"/>
                  <a:pt x="28135" y="12349"/>
                  <a:pt x="28246" y="12534"/>
                </a:cubicBezTo>
                <a:cubicBezTo>
                  <a:pt x="28394" y="12681"/>
                  <a:pt x="28246" y="12940"/>
                  <a:pt x="28431" y="13088"/>
                </a:cubicBezTo>
                <a:lnTo>
                  <a:pt x="28431" y="13125"/>
                </a:lnTo>
                <a:cubicBezTo>
                  <a:pt x="28209" y="13236"/>
                  <a:pt x="28394" y="13310"/>
                  <a:pt x="28394" y="13458"/>
                </a:cubicBezTo>
                <a:cubicBezTo>
                  <a:pt x="28394" y="13606"/>
                  <a:pt x="28320" y="13791"/>
                  <a:pt x="28320" y="13901"/>
                </a:cubicBezTo>
                <a:cubicBezTo>
                  <a:pt x="28246" y="14086"/>
                  <a:pt x="28320" y="14234"/>
                  <a:pt x="28394" y="14382"/>
                </a:cubicBezTo>
                <a:lnTo>
                  <a:pt x="28394" y="14419"/>
                </a:lnTo>
                <a:cubicBezTo>
                  <a:pt x="28283" y="15454"/>
                  <a:pt x="28209" y="16083"/>
                  <a:pt x="27913" y="16859"/>
                </a:cubicBezTo>
                <a:cubicBezTo>
                  <a:pt x="27766" y="17044"/>
                  <a:pt x="27950" y="17192"/>
                  <a:pt x="27840" y="17340"/>
                </a:cubicBezTo>
                <a:cubicBezTo>
                  <a:pt x="27692" y="17414"/>
                  <a:pt x="27840" y="17672"/>
                  <a:pt x="27581" y="17894"/>
                </a:cubicBezTo>
                <a:lnTo>
                  <a:pt x="27359" y="18301"/>
                </a:lnTo>
                <a:lnTo>
                  <a:pt x="27322" y="18338"/>
                </a:lnTo>
                <a:cubicBezTo>
                  <a:pt x="27285" y="18412"/>
                  <a:pt x="27359" y="18449"/>
                  <a:pt x="27359" y="18486"/>
                </a:cubicBezTo>
                <a:cubicBezTo>
                  <a:pt x="27359" y="18671"/>
                  <a:pt x="26989" y="18856"/>
                  <a:pt x="27211" y="19003"/>
                </a:cubicBezTo>
                <a:cubicBezTo>
                  <a:pt x="26989" y="19077"/>
                  <a:pt x="27026" y="19225"/>
                  <a:pt x="26989" y="19410"/>
                </a:cubicBezTo>
                <a:cubicBezTo>
                  <a:pt x="26915" y="19743"/>
                  <a:pt x="26435" y="20002"/>
                  <a:pt x="26546" y="20334"/>
                </a:cubicBezTo>
                <a:cubicBezTo>
                  <a:pt x="26435" y="20556"/>
                  <a:pt x="26065" y="20815"/>
                  <a:pt x="26176" y="21037"/>
                </a:cubicBezTo>
                <a:cubicBezTo>
                  <a:pt x="25917" y="21185"/>
                  <a:pt x="25510" y="21370"/>
                  <a:pt x="25621" y="21628"/>
                </a:cubicBezTo>
                <a:cubicBezTo>
                  <a:pt x="25363" y="21850"/>
                  <a:pt x="25473" y="22368"/>
                  <a:pt x="25289" y="22590"/>
                </a:cubicBezTo>
                <a:lnTo>
                  <a:pt x="25252" y="22664"/>
                </a:lnTo>
                <a:cubicBezTo>
                  <a:pt x="24956" y="22590"/>
                  <a:pt x="25141" y="22848"/>
                  <a:pt x="24882" y="22885"/>
                </a:cubicBezTo>
                <a:cubicBezTo>
                  <a:pt x="24734" y="23107"/>
                  <a:pt x="24327" y="23255"/>
                  <a:pt x="24401" y="235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44316144" name="Google Shape;2451;p151"/>
          <p:cNvSpPr txBox="1"/>
          <p:nvPr/>
        </p:nvSpPr>
        <p:spPr bwMode="auto">
          <a:xfrm flipH="1">
            <a:off x="3291213" y="1773175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200" b="1">
                <a:solidFill>
                  <a:schemeClr val="accent1"/>
                </a:solidFill>
                <a:latin typeface="Gaegu"/>
                <a:ea typeface="Gaegu"/>
                <a:cs typeface="Gaegu"/>
              </a:rPr>
              <a:t>01</a:t>
            </a:r>
            <a:endParaRPr sz="3200" b="1">
              <a:solidFill>
                <a:schemeClr val="accent1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248774522" name="Google Shape;2452;p151"/>
          <p:cNvSpPr txBox="1"/>
          <p:nvPr/>
        </p:nvSpPr>
        <p:spPr bwMode="auto">
          <a:xfrm flipH="1">
            <a:off x="5002615" y="1773175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200" b="1">
                <a:solidFill>
                  <a:schemeClr val="accent3"/>
                </a:solidFill>
                <a:latin typeface="Gaegu"/>
                <a:ea typeface="Gaegu"/>
                <a:cs typeface="Gaegu"/>
              </a:rPr>
              <a:t>02</a:t>
            </a:r>
            <a:endParaRPr sz="3200" b="1">
              <a:solidFill>
                <a:schemeClr val="accent3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229426310" name="Google Shape;2453;p151"/>
          <p:cNvSpPr txBox="1"/>
          <p:nvPr/>
        </p:nvSpPr>
        <p:spPr bwMode="auto">
          <a:xfrm flipH="1">
            <a:off x="3291305" y="3261525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200" b="1">
                <a:solidFill>
                  <a:schemeClr val="accent4"/>
                </a:solidFill>
                <a:latin typeface="Gaegu"/>
                <a:ea typeface="Gaegu"/>
                <a:cs typeface="Gaegu"/>
              </a:rPr>
              <a:t>03</a:t>
            </a:r>
            <a:endParaRPr sz="3200" b="1">
              <a:solidFill>
                <a:schemeClr val="accent4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1705609731" name="Google Shape;2454;p151"/>
          <p:cNvSpPr/>
          <p:nvPr/>
        </p:nvSpPr>
        <p:spPr bwMode="auto">
          <a:xfrm>
            <a:off x="4954415" y="3021207"/>
            <a:ext cx="951912" cy="948771"/>
          </a:xfrm>
          <a:custGeom>
            <a:avLst/>
            <a:gdLst/>
            <a:ahLst/>
            <a:cxnLst/>
            <a:rect l="l" t="t" r="r" b="b"/>
            <a:pathLst>
              <a:path w="31093" h="30317" fill="norm" stroke="1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30793666" name="Google Shape;2455;p151"/>
          <p:cNvSpPr txBox="1"/>
          <p:nvPr/>
        </p:nvSpPr>
        <p:spPr bwMode="auto">
          <a:xfrm flipH="1">
            <a:off x="5002615" y="3249300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200" b="1">
                <a:solidFill>
                  <a:schemeClr val="accent5"/>
                </a:solidFill>
                <a:latin typeface="Gaegu"/>
                <a:ea typeface="Gaegu"/>
                <a:cs typeface="Gaegu"/>
              </a:rPr>
              <a:t>04</a:t>
            </a:r>
            <a:endParaRPr sz="3200" b="1">
              <a:solidFill>
                <a:schemeClr val="accent5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12264940" name="Google Shape;2456;p151"/>
          <p:cNvSpPr/>
          <p:nvPr/>
        </p:nvSpPr>
        <p:spPr bwMode="auto">
          <a:xfrm>
            <a:off x="4174688" y="1839118"/>
            <a:ext cx="714150" cy="283450"/>
          </a:xfrm>
          <a:custGeom>
            <a:avLst/>
            <a:gdLst/>
            <a:ahLst/>
            <a:cxnLst/>
            <a:rect l="l" t="t" r="r" b="b"/>
            <a:pathLst>
              <a:path w="28566" h="11338" fill="norm" stroke="1" extrusionOk="0">
                <a:moveTo>
                  <a:pt x="0" y="9086"/>
                </a:moveTo>
                <a:cubicBezTo>
                  <a:pt x="2280" y="11366"/>
                  <a:pt x="6463" y="11805"/>
                  <a:pt x="9522" y="10786"/>
                </a:cubicBezTo>
                <a:cubicBezTo>
                  <a:pt x="15487" y="8798"/>
                  <a:pt x="19065" y="1769"/>
                  <a:pt x="25165" y="244"/>
                </a:cubicBezTo>
                <a:cubicBezTo>
                  <a:pt x="26287" y="-36"/>
                  <a:pt x="28199" y="-172"/>
                  <a:pt x="28566" y="92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90045172" name="Google Shape;2457;p151"/>
          <p:cNvSpPr/>
          <p:nvPr/>
        </p:nvSpPr>
        <p:spPr bwMode="auto">
          <a:xfrm>
            <a:off x="4157688" y="3448939"/>
            <a:ext cx="697125" cy="170825"/>
          </a:xfrm>
          <a:custGeom>
            <a:avLst/>
            <a:gdLst/>
            <a:ahLst/>
            <a:cxnLst/>
            <a:rect l="l" t="t" r="r" b="b"/>
            <a:pathLst>
              <a:path w="27885" h="6833" fill="norm" stroke="1" extrusionOk="0">
                <a:moveTo>
                  <a:pt x="27885" y="3864"/>
                </a:moveTo>
                <a:cubicBezTo>
                  <a:pt x="23562" y="776"/>
                  <a:pt x="17201" y="-1103"/>
                  <a:pt x="12242" y="804"/>
                </a:cubicBezTo>
                <a:cubicBezTo>
                  <a:pt x="8030" y="2424"/>
                  <a:pt x="4281" y="8012"/>
                  <a:pt x="0" y="658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48207890" name="Google Shape;2458;p151"/>
          <p:cNvSpPr txBox="1"/>
          <p:nvPr/>
        </p:nvSpPr>
        <p:spPr bwMode="auto">
          <a:xfrm>
            <a:off x="546575" y="1506400"/>
            <a:ext cx="27015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Read documents, contributing guidelines and README files</a:t>
            </a:r>
            <a:endParaRPr sz="2400" b="1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1311667843" name="Google Shape;2459;p151"/>
          <p:cNvSpPr txBox="1"/>
          <p:nvPr/>
        </p:nvSpPr>
        <p:spPr bwMode="auto">
          <a:xfrm>
            <a:off x="793250" y="3156888"/>
            <a:ext cx="24444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Finding an issue or open one</a:t>
            </a:r>
            <a:endParaRPr sz="2400" b="1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1792721438" name="Google Shape;2460;p151"/>
          <p:cNvSpPr txBox="1"/>
          <p:nvPr/>
        </p:nvSpPr>
        <p:spPr bwMode="auto">
          <a:xfrm>
            <a:off x="6022500" y="1713150"/>
            <a:ext cx="24015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Fork and make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 a change</a:t>
            </a:r>
            <a:endParaRPr sz="2400" b="1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776087604" name="Google Shape;2461;p151"/>
          <p:cNvSpPr txBox="1"/>
          <p:nvPr/>
        </p:nvSpPr>
        <p:spPr bwMode="auto">
          <a:xfrm>
            <a:off x="6117475" y="3087138"/>
            <a:ext cx="27426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Create your pull request</a:t>
            </a:r>
            <a:endParaRPr sz="2300" b="1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1753536733" name="Google Shape;2462;p151"/>
          <p:cNvSpPr/>
          <p:nvPr/>
        </p:nvSpPr>
        <p:spPr bwMode="auto">
          <a:xfrm>
            <a:off x="3518778" y="2500725"/>
            <a:ext cx="1923575" cy="563775"/>
          </a:xfrm>
          <a:custGeom>
            <a:avLst/>
            <a:gdLst/>
            <a:ahLst/>
            <a:cxnLst/>
            <a:rect l="l" t="t" r="r" b="b"/>
            <a:pathLst>
              <a:path w="76943" h="22551" fill="norm" stroke="1" extrusionOk="0">
                <a:moveTo>
                  <a:pt x="76943" y="0"/>
                </a:moveTo>
                <a:cubicBezTo>
                  <a:pt x="73502" y="3440"/>
                  <a:pt x="69093" y="7452"/>
                  <a:pt x="64235" y="7182"/>
                </a:cubicBezTo>
                <a:cubicBezTo>
                  <a:pt x="52375" y="6523"/>
                  <a:pt x="40399" y="-119"/>
                  <a:pt x="28875" y="2762"/>
                </a:cubicBezTo>
                <a:cubicBezTo>
                  <a:pt x="19419" y="5126"/>
                  <a:pt x="7649" y="6013"/>
                  <a:pt x="1802" y="13812"/>
                </a:cubicBezTo>
                <a:cubicBezTo>
                  <a:pt x="239" y="15896"/>
                  <a:pt x="-468" y="19218"/>
                  <a:pt x="697" y="21548"/>
                </a:cubicBezTo>
                <a:cubicBezTo>
                  <a:pt x="1607" y="23367"/>
                  <a:pt x="4740" y="22100"/>
                  <a:pt x="6774" y="2210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31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4316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28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428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820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26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72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9272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5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225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877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3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53536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2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942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55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6955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66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11667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04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004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60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0560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79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079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08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77608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2150523" name="Google Shape;2467;p152"/>
          <p:cNvSpPr txBox="1"/>
          <p:nvPr>
            <p:ph type="title"/>
          </p:nvPr>
        </p:nvSpPr>
        <p:spPr bwMode="auto"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Choosing An Issue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58335980" name="Google Shape;2468;p152"/>
          <p:cNvSpPr/>
          <p:nvPr/>
        </p:nvSpPr>
        <p:spPr bwMode="auto">
          <a:xfrm>
            <a:off x="3243200" y="1534857"/>
            <a:ext cx="951945" cy="969247"/>
          </a:xfrm>
          <a:custGeom>
            <a:avLst/>
            <a:gdLst/>
            <a:ahLst/>
            <a:cxnLst/>
            <a:rect l="l" t="t" r="r" b="b"/>
            <a:pathLst>
              <a:path w="30538" h="31093" fill="norm" stroke="1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52786369" name="Google Shape;2469;p152"/>
          <p:cNvSpPr/>
          <p:nvPr/>
        </p:nvSpPr>
        <p:spPr bwMode="auto">
          <a:xfrm>
            <a:off x="4954415" y="1545082"/>
            <a:ext cx="951912" cy="948771"/>
          </a:xfrm>
          <a:custGeom>
            <a:avLst/>
            <a:gdLst/>
            <a:ahLst/>
            <a:cxnLst/>
            <a:rect l="l" t="t" r="r" b="b"/>
            <a:pathLst>
              <a:path w="31093" h="30317" fill="norm" stroke="1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20528164" name="Google Shape;2470;p152"/>
          <p:cNvSpPr/>
          <p:nvPr/>
        </p:nvSpPr>
        <p:spPr bwMode="auto">
          <a:xfrm flipH="1">
            <a:off x="4157707" y="3021225"/>
            <a:ext cx="963031" cy="973211"/>
          </a:xfrm>
          <a:custGeom>
            <a:avLst/>
            <a:gdLst/>
            <a:ahLst/>
            <a:cxnLst/>
            <a:rect l="l" t="t" r="r" b="b"/>
            <a:pathLst>
              <a:path w="29873" h="29208" fill="norm" stroke="1" extrusionOk="0">
                <a:moveTo>
                  <a:pt x="29540" y="13606"/>
                </a:moveTo>
                <a:cubicBezTo>
                  <a:pt x="29873" y="13495"/>
                  <a:pt x="29392" y="13310"/>
                  <a:pt x="29577" y="13088"/>
                </a:cubicBezTo>
                <a:cubicBezTo>
                  <a:pt x="29540" y="12940"/>
                  <a:pt x="29725" y="12681"/>
                  <a:pt x="29503" y="12681"/>
                </a:cubicBezTo>
                <a:cubicBezTo>
                  <a:pt x="29503" y="12349"/>
                  <a:pt x="29540" y="12016"/>
                  <a:pt x="29355" y="11794"/>
                </a:cubicBezTo>
                <a:lnTo>
                  <a:pt x="29355" y="11757"/>
                </a:lnTo>
                <a:cubicBezTo>
                  <a:pt x="29355" y="11609"/>
                  <a:pt x="29355" y="11461"/>
                  <a:pt x="29318" y="11313"/>
                </a:cubicBezTo>
                <a:cubicBezTo>
                  <a:pt x="29207" y="11055"/>
                  <a:pt x="29355" y="10537"/>
                  <a:pt x="29060" y="10389"/>
                </a:cubicBezTo>
                <a:cubicBezTo>
                  <a:pt x="29023" y="10204"/>
                  <a:pt x="29023" y="10020"/>
                  <a:pt x="28986" y="9835"/>
                </a:cubicBezTo>
                <a:cubicBezTo>
                  <a:pt x="28986" y="9613"/>
                  <a:pt x="28838" y="9539"/>
                  <a:pt x="28764" y="9391"/>
                </a:cubicBezTo>
                <a:cubicBezTo>
                  <a:pt x="28875" y="9354"/>
                  <a:pt x="28838" y="9169"/>
                  <a:pt x="28690" y="9206"/>
                </a:cubicBezTo>
                <a:cubicBezTo>
                  <a:pt x="28690" y="9058"/>
                  <a:pt x="28616" y="8689"/>
                  <a:pt x="28505" y="8615"/>
                </a:cubicBezTo>
                <a:cubicBezTo>
                  <a:pt x="28505" y="8541"/>
                  <a:pt x="28468" y="8504"/>
                  <a:pt x="28394" y="8541"/>
                </a:cubicBezTo>
                <a:cubicBezTo>
                  <a:pt x="28320" y="8430"/>
                  <a:pt x="28431" y="8356"/>
                  <a:pt x="28579" y="8430"/>
                </a:cubicBezTo>
                <a:cubicBezTo>
                  <a:pt x="28505" y="8282"/>
                  <a:pt x="28320" y="8282"/>
                  <a:pt x="28320" y="8097"/>
                </a:cubicBezTo>
                <a:lnTo>
                  <a:pt x="28246" y="8134"/>
                </a:lnTo>
                <a:lnTo>
                  <a:pt x="28246" y="8097"/>
                </a:lnTo>
                <a:cubicBezTo>
                  <a:pt x="28394" y="8060"/>
                  <a:pt x="28320" y="7949"/>
                  <a:pt x="28283" y="7875"/>
                </a:cubicBezTo>
                <a:cubicBezTo>
                  <a:pt x="28135" y="7690"/>
                  <a:pt x="28209" y="7210"/>
                  <a:pt x="27913" y="7210"/>
                </a:cubicBezTo>
                <a:cubicBezTo>
                  <a:pt x="27729" y="6766"/>
                  <a:pt x="27655" y="6655"/>
                  <a:pt x="27359" y="6322"/>
                </a:cubicBezTo>
                <a:lnTo>
                  <a:pt x="27322" y="6285"/>
                </a:lnTo>
                <a:cubicBezTo>
                  <a:pt x="27285" y="6064"/>
                  <a:pt x="27137" y="6027"/>
                  <a:pt x="26989" y="5916"/>
                </a:cubicBezTo>
                <a:cubicBezTo>
                  <a:pt x="27026" y="5879"/>
                  <a:pt x="27100" y="5842"/>
                  <a:pt x="27026" y="5731"/>
                </a:cubicBezTo>
                <a:cubicBezTo>
                  <a:pt x="26915" y="5583"/>
                  <a:pt x="26841" y="5176"/>
                  <a:pt x="26620" y="5287"/>
                </a:cubicBezTo>
                <a:lnTo>
                  <a:pt x="26361" y="4844"/>
                </a:lnTo>
                <a:cubicBezTo>
                  <a:pt x="26102" y="4548"/>
                  <a:pt x="25880" y="4252"/>
                  <a:pt x="25621" y="3919"/>
                </a:cubicBezTo>
                <a:cubicBezTo>
                  <a:pt x="25547" y="3845"/>
                  <a:pt x="25436" y="3919"/>
                  <a:pt x="25363" y="3845"/>
                </a:cubicBezTo>
                <a:cubicBezTo>
                  <a:pt x="25252" y="3624"/>
                  <a:pt x="25178" y="3439"/>
                  <a:pt x="24919" y="3365"/>
                </a:cubicBezTo>
                <a:lnTo>
                  <a:pt x="24882" y="3328"/>
                </a:lnTo>
                <a:cubicBezTo>
                  <a:pt x="24734" y="3254"/>
                  <a:pt x="24623" y="3106"/>
                  <a:pt x="24512" y="2995"/>
                </a:cubicBezTo>
                <a:lnTo>
                  <a:pt x="24438" y="2958"/>
                </a:lnTo>
                <a:cubicBezTo>
                  <a:pt x="24253" y="2884"/>
                  <a:pt x="24069" y="2514"/>
                  <a:pt x="23847" y="2625"/>
                </a:cubicBezTo>
                <a:lnTo>
                  <a:pt x="23699" y="2551"/>
                </a:lnTo>
                <a:lnTo>
                  <a:pt x="23440" y="2293"/>
                </a:lnTo>
                <a:cubicBezTo>
                  <a:pt x="23144" y="2034"/>
                  <a:pt x="22183" y="1627"/>
                  <a:pt x="21924" y="1368"/>
                </a:cubicBezTo>
                <a:lnTo>
                  <a:pt x="21813" y="1331"/>
                </a:lnTo>
                <a:cubicBezTo>
                  <a:pt x="21444" y="1257"/>
                  <a:pt x="21000" y="814"/>
                  <a:pt x="20630" y="962"/>
                </a:cubicBezTo>
                <a:cubicBezTo>
                  <a:pt x="20482" y="962"/>
                  <a:pt x="20519" y="777"/>
                  <a:pt x="20445" y="777"/>
                </a:cubicBezTo>
                <a:cubicBezTo>
                  <a:pt x="20113" y="629"/>
                  <a:pt x="19743" y="555"/>
                  <a:pt x="19410" y="444"/>
                </a:cubicBezTo>
                <a:cubicBezTo>
                  <a:pt x="19077" y="296"/>
                  <a:pt x="18856" y="518"/>
                  <a:pt x="18523" y="370"/>
                </a:cubicBezTo>
                <a:lnTo>
                  <a:pt x="18227" y="333"/>
                </a:lnTo>
                <a:cubicBezTo>
                  <a:pt x="18042" y="259"/>
                  <a:pt x="17894" y="259"/>
                  <a:pt x="17710" y="222"/>
                </a:cubicBezTo>
                <a:cubicBezTo>
                  <a:pt x="17303" y="222"/>
                  <a:pt x="16748" y="0"/>
                  <a:pt x="16453" y="222"/>
                </a:cubicBezTo>
                <a:cubicBezTo>
                  <a:pt x="15676" y="74"/>
                  <a:pt x="14752" y="296"/>
                  <a:pt x="14049" y="444"/>
                </a:cubicBezTo>
                <a:cubicBezTo>
                  <a:pt x="13791" y="555"/>
                  <a:pt x="13273" y="407"/>
                  <a:pt x="13125" y="740"/>
                </a:cubicBezTo>
                <a:cubicBezTo>
                  <a:pt x="12792" y="555"/>
                  <a:pt x="12534" y="925"/>
                  <a:pt x="12312" y="851"/>
                </a:cubicBezTo>
                <a:cubicBezTo>
                  <a:pt x="12053" y="962"/>
                  <a:pt x="11609" y="888"/>
                  <a:pt x="11498" y="1147"/>
                </a:cubicBezTo>
                <a:cubicBezTo>
                  <a:pt x="11314" y="1294"/>
                  <a:pt x="11240" y="999"/>
                  <a:pt x="11203" y="1257"/>
                </a:cubicBezTo>
                <a:cubicBezTo>
                  <a:pt x="10500" y="1516"/>
                  <a:pt x="9650" y="1738"/>
                  <a:pt x="9169" y="2071"/>
                </a:cubicBezTo>
                <a:cubicBezTo>
                  <a:pt x="9058" y="2256"/>
                  <a:pt x="8800" y="2182"/>
                  <a:pt x="8504" y="2404"/>
                </a:cubicBezTo>
                <a:lnTo>
                  <a:pt x="8541" y="2514"/>
                </a:lnTo>
                <a:cubicBezTo>
                  <a:pt x="8282" y="2625"/>
                  <a:pt x="8060" y="2773"/>
                  <a:pt x="7764" y="2958"/>
                </a:cubicBezTo>
                <a:cubicBezTo>
                  <a:pt x="7025" y="3476"/>
                  <a:pt x="6692" y="3808"/>
                  <a:pt x="5879" y="4363"/>
                </a:cubicBezTo>
                <a:cubicBezTo>
                  <a:pt x="5657" y="4548"/>
                  <a:pt x="5472" y="4733"/>
                  <a:pt x="5213" y="4918"/>
                </a:cubicBezTo>
                <a:cubicBezTo>
                  <a:pt x="5103" y="5102"/>
                  <a:pt x="4733" y="5213"/>
                  <a:pt x="4770" y="5472"/>
                </a:cubicBezTo>
                <a:cubicBezTo>
                  <a:pt x="4585" y="5509"/>
                  <a:pt x="4437" y="5583"/>
                  <a:pt x="4363" y="5879"/>
                </a:cubicBezTo>
                <a:cubicBezTo>
                  <a:pt x="3846" y="5916"/>
                  <a:pt x="3809" y="6655"/>
                  <a:pt x="3365" y="6803"/>
                </a:cubicBezTo>
                <a:cubicBezTo>
                  <a:pt x="3291" y="6988"/>
                  <a:pt x="2921" y="7173"/>
                  <a:pt x="3069" y="7395"/>
                </a:cubicBezTo>
                <a:lnTo>
                  <a:pt x="2995" y="7432"/>
                </a:lnTo>
                <a:cubicBezTo>
                  <a:pt x="2736" y="7358"/>
                  <a:pt x="2699" y="7801"/>
                  <a:pt x="2552" y="7912"/>
                </a:cubicBezTo>
                <a:cubicBezTo>
                  <a:pt x="2441" y="8060"/>
                  <a:pt x="2589" y="8171"/>
                  <a:pt x="2404" y="8282"/>
                </a:cubicBezTo>
                <a:cubicBezTo>
                  <a:pt x="2256" y="8171"/>
                  <a:pt x="2219" y="8356"/>
                  <a:pt x="2182" y="8467"/>
                </a:cubicBezTo>
                <a:cubicBezTo>
                  <a:pt x="2182" y="8541"/>
                  <a:pt x="2145" y="8652"/>
                  <a:pt x="2034" y="8689"/>
                </a:cubicBezTo>
                <a:cubicBezTo>
                  <a:pt x="2367" y="7616"/>
                  <a:pt x="2626" y="6951"/>
                  <a:pt x="3069" y="6064"/>
                </a:cubicBezTo>
                <a:cubicBezTo>
                  <a:pt x="3291" y="5879"/>
                  <a:pt x="3106" y="5694"/>
                  <a:pt x="3254" y="5509"/>
                </a:cubicBezTo>
                <a:cubicBezTo>
                  <a:pt x="3365" y="5398"/>
                  <a:pt x="3328" y="5139"/>
                  <a:pt x="3661" y="4918"/>
                </a:cubicBezTo>
                <a:cubicBezTo>
                  <a:pt x="3735" y="4770"/>
                  <a:pt x="3883" y="4585"/>
                  <a:pt x="4030" y="4437"/>
                </a:cubicBezTo>
                <a:lnTo>
                  <a:pt x="4067" y="4400"/>
                </a:lnTo>
                <a:cubicBezTo>
                  <a:pt x="4104" y="4326"/>
                  <a:pt x="4067" y="4252"/>
                  <a:pt x="4067" y="4215"/>
                </a:cubicBezTo>
                <a:cubicBezTo>
                  <a:pt x="4178" y="4030"/>
                  <a:pt x="4548" y="3882"/>
                  <a:pt x="4437" y="3661"/>
                </a:cubicBezTo>
                <a:cubicBezTo>
                  <a:pt x="4733" y="3587"/>
                  <a:pt x="4659" y="3402"/>
                  <a:pt x="4844" y="3217"/>
                </a:cubicBezTo>
                <a:cubicBezTo>
                  <a:pt x="5103" y="2921"/>
                  <a:pt x="5694" y="2662"/>
                  <a:pt x="5768" y="2293"/>
                </a:cubicBezTo>
                <a:cubicBezTo>
                  <a:pt x="6027" y="2071"/>
                  <a:pt x="6507" y="1960"/>
                  <a:pt x="6581" y="1664"/>
                </a:cubicBezTo>
                <a:cubicBezTo>
                  <a:pt x="6951" y="1627"/>
                  <a:pt x="7506" y="1553"/>
                  <a:pt x="7617" y="1147"/>
                </a:cubicBezTo>
                <a:cubicBezTo>
                  <a:pt x="7691" y="1110"/>
                  <a:pt x="7617" y="962"/>
                  <a:pt x="7580" y="851"/>
                </a:cubicBezTo>
                <a:cubicBezTo>
                  <a:pt x="7691" y="777"/>
                  <a:pt x="7580" y="666"/>
                  <a:pt x="7617" y="555"/>
                </a:cubicBezTo>
                <a:lnTo>
                  <a:pt x="7691" y="555"/>
                </a:lnTo>
                <a:cubicBezTo>
                  <a:pt x="7617" y="333"/>
                  <a:pt x="7543" y="222"/>
                  <a:pt x="7432" y="148"/>
                </a:cubicBezTo>
                <a:cubicBezTo>
                  <a:pt x="7395" y="74"/>
                  <a:pt x="7358" y="74"/>
                  <a:pt x="7321" y="74"/>
                </a:cubicBezTo>
                <a:lnTo>
                  <a:pt x="7210" y="74"/>
                </a:lnTo>
                <a:cubicBezTo>
                  <a:pt x="7173" y="74"/>
                  <a:pt x="7136" y="148"/>
                  <a:pt x="7062" y="148"/>
                </a:cubicBezTo>
                <a:lnTo>
                  <a:pt x="6803" y="296"/>
                </a:lnTo>
                <a:cubicBezTo>
                  <a:pt x="6249" y="222"/>
                  <a:pt x="6323" y="740"/>
                  <a:pt x="5731" y="851"/>
                </a:cubicBezTo>
                <a:cubicBezTo>
                  <a:pt x="5176" y="1257"/>
                  <a:pt x="4918" y="1479"/>
                  <a:pt x="4400" y="1960"/>
                </a:cubicBezTo>
                <a:cubicBezTo>
                  <a:pt x="4252" y="2145"/>
                  <a:pt x="3809" y="2293"/>
                  <a:pt x="3919" y="2551"/>
                </a:cubicBezTo>
                <a:lnTo>
                  <a:pt x="3846" y="2662"/>
                </a:lnTo>
                <a:cubicBezTo>
                  <a:pt x="3698" y="2810"/>
                  <a:pt x="3550" y="2995"/>
                  <a:pt x="3365" y="3143"/>
                </a:cubicBezTo>
                <a:cubicBezTo>
                  <a:pt x="3254" y="3291"/>
                  <a:pt x="3180" y="3365"/>
                  <a:pt x="3180" y="3513"/>
                </a:cubicBezTo>
                <a:lnTo>
                  <a:pt x="3143" y="3550"/>
                </a:lnTo>
                <a:cubicBezTo>
                  <a:pt x="2958" y="3882"/>
                  <a:pt x="2515" y="4215"/>
                  <a:pt x="2589" y="4474"/>
                </a:cubicBezTo>
                <a:cubicBezTo>
                  <a:pt x="1997" y="5250"/>
                  <a:pt x="1849" y="5953"/>
                  <a:pt x="1405" y="6840"/>
                </a:cubicBezTo>
                <a:lnTo>
                  <a:pt x="1479" y="6877"/>
                </a:lnTo>
                <a:cubicBezTo>
                  <a:pt x="1442" y="7136"/>
                  <a:pt x="1110" y="7358"/>
                  <a:pt x="1295" y="7542"/>
                </a:cubicBezTo>
                <a:cubicBezTo>
                  <a:pt x="1036" y="7653"/>
                  <a:pt x="1036" y="8208"/>
                  <a:pt x="925" y="8393"/>
                </a:cubicBezTo>
                <a:lnTo>
                  <a:pt x="666" y="9243"/>
                </a:lnTo>
                <a:lnTo>
                  <a:pt x="740" y="9280"/>
                </a:lnTo>
                <a:lnTo>
                  <a:pt x="740" y="9391"/>
                </a:lnTo>
                <a:cubicBezTo>
                  <a:pt x="407" y="9391"/>
                  <a:pt x="777" y="9761"/>
                  <a:pt x="555" y="9946"/>
                </a:cubicBezTo>
                <a:cubicBezTo>
                  <a:pt x="555" y="10056"/>
                  <a:pt x="296" y="10352"/>
                  <a:pt x="518" y="10463"/>
                </a:cubicBezTo>
                <a:cubicBezTo>
                  <a:pt x="407" y="10759"/>
                  <a:pt x="296" y="11203"/>
                  <a:pt x="370" y="11461"/>
                </a:cubicBezTo>
                <a:lnTo>
                  <a:pt x="370" y="11572"/>
                </a:lnTo>
                <a:lnTo>
                  <a:pt x="296" y="12053"/>
                </a:lnTo>
                <a:cubicBezTo>
                  <a:pt x="296" y="12386"/>
                  <a:pt x="1" y="12903"/>
                  <a:pt x="222" y="13125"/>
                </a:cubicBezTo>
                <a:cubicBezTo>
                  <a:pt x="185" y="13347"/>
                  <a:pt x="185" y="13532"/>
                  <a:pt x="148" y="13791"/>
                </a:cubicBezTo>
                <a:cubicBezTo>
                  <a:pt x="38" y="14012"/>
                  <a:pt x="148" y="14197"/>
                  <a:pt x="185" y="14382"/>
                </a:cubicBezTo>
                <a:cubicBezTo>
                  <a:pt x="38" y="14382"/>
                  <a:pt x="38" y="14567"/>
                  <a:pt x="185" y="14604"/>
                </a:cubicBezTo>
                <a:cubicBezTo>
                  <a:pt x="148" y="14752"/>
                  <a:pt x="112" y="15195"/>
                  <a:pt x="148" y="15306"/>
                </a:cubicBezTo>
                <a:cubicBezTo>
                  <a:pt x="148" y="15343"/>
                  <a:pt x="148" y="15380"/>
                  <a:pt x="222" y="15380"/>
                </a:cubicBezTo>
                <a:cubicBezTo>
                  <a:pt x="222" y="15528"/>
                  <a:pt x="148" y="15528"/>
                  <a:pt x="1" y="15491"/>
                </a:cubicBezTo>
                <a:cubicBezTo>
                  <a:pt x="1" y="15676"/>
                  <a:pt x="185" y="15713"/>
                  <a:pt x="112" y="15898"/>
                </a:cubicBezTo>
                <a:lnTo>
                  <a:pt x="185" y="15898"/>
                </a:lnTo>
                <a:lnTo>
                  <a:pt x="185" y="16009"/>
                </a:lnTo>
                <a:cubicBezTo>
                  <a:pt x="38" y="16009"/>
                  <a:pt x="38" y="16120"/>
                  <a:pt x="112" y="16231"/>
                </a:cubicBezTo>
                <a:cubicBezTo>
                  <a:pt x="185" y="16489"/>
                  <a:pt x="1" y="16970"/>
                  <a:pt x="222" y="17044"/>
                </a:cubicBezTo>
                <a:cubicBezTo>
                  <a:pt x="296" y="17672"/>
                  <a:pt x="333" y="17783"/>
                  <a:pt x="518" y="18264"/>
                </a:cubicBezTo>
                <a:lnTo>
                  <a:pt x="518" y="18338"/>
                </a:lnTo>
                <a:cubicBezTo>
                  <a:pt x="518" y="18597"/>
                  <a:pt x="592" y="18708"/>
                  <a:pt x="740" y="18892"/>
                </a:cubicBezTo>
                <a:cubicBezTo>
                  <a:pt x="666" y="18966"/>
                  <a:pt x="666" y="19003"/>
                  <a:pt x="666" y="19077"/>
                </a:cubicBezTo>
                <a:cubicBezTo>
                  <a:pt x="740" y="19262"/>
                  <a:pt x="666" y="19743"/>
                  <a:pt x="925" y="19743"/>
                </a:cubicBezTo>
                <a:cubicBezTo>
                  <a:pt x="962" y="19928"/>
                  <a:pt x="1036" y="20113"/>
                  <a:pt x="1110" y="20297"/>
                </a:cubicBezTo>
                <a:cubicBezTo>
                  <a:pt x="1258" y="20704"/>
                  <a:pt x="1442" y="21185"/>
                  <a:pt x="1627" y="21591"/>
                </a:cubicBezTo>
                <a:cubicBezTo>
                  <a:pt x="1664" y="21739"/>
                  <a:pt x="1812" y="21665"/>
                  <a:pt x="1849" y="21813"/>
                </a:cubicBezTo>
                <a:cubicBezTo>
                  <a:pt x="1960" y="22146"/>
                  <a:pt x="1960" y="22331"/>
                  <a:pt x="2219" y="22516"/>
                </a:cubicBezTo>
                <a:lnTo>
                  <a:pt x="2256" y="22553"/>
                </a:lnTo>
                <a:cubicBezTo>
                  <a:pt x="2367" y="22737"/>
                  <a:pt x="2441" y="22885"/>
                  <a:pt x="2589" y="23070"/>
                </a:cubicBezTo>
                <a:lnTo>
                  <a:pt x="2626" y="23107"/>
                </a:lnTo>
                <a:cubicBezTo>
                  <a:pt x="2810" y="23255"/>
                  <a:pt x="2921" y="23699"/>
                  <a:pt x="3180" y="23662"/>
                </a:cubicBezTo>
                <a:lnTo>
                  <a:pt x="3328" y="23847"/>
                </a:lnTo>
                <a:lnTo>
                  <a:pt x="3624" y="24179"/>
                </a:lnTo>
                <a:cubicBezTo>
                  <a:pt x="3846" y="24549"/>
                  <a:pt x="4733" y="25325"/>
                  <a:pt x="4992" y="25621"/>
                </a:cubicBezTo>
                <a:lnTo>
                  <a:pt x="5103" y="25695"/>
                </a:lnTo>
                <a:cubicBezTo>
                  <a:pt x="5472" y="25917"/>
                  <a:pt x="5842" y="26471"/>
                  <a:pt x="6249" y="26471"/>
                </a:cubicBezTo>
                <a:cubicBezTo>
                  <a:pt x="6397" y="26545"/>
                  <a:pt x="6286" y="26656"/>
                  <a:pt x="6397" y="26730"/>
                </a:cubicBezTo>
                <a:cubicBezTo>
                  <a:pt x="6692" y="26952"/>
                  <a:pt x="7025" y="27174"/>
                  <a:pt x="7358" y="27359"/>
                </a:cubicBezTo>
                <a:cubicBezTo>
                  <a:pt x="7691" y="27655"/>
                  <a:pt x="7949" y="27507"/>
                  <a:pt x="8282" y="27728"/>
                </a:cubicBezTo>
                <a:lnTo>
                  <a:pt x="8615" y="27876"/>
                </a:lnTo>
                <a:cubicBezTo>
                  <a:pt x="8800" y="27950"/>
                  <a:pt x="8911" y="28024"/>
                  <a:pt x="9095" y="28098"/>
                </a:cubicBezTo>
                <a:cubicBezTo>
                  <a:pt x="9539" y="28209"/>
                  <a:pt x="10020" y="28616"/>
                  <a:pt x="10463" y="28468"/>
                </a:cubicBezTo>
                <a:cubicBezTo>
                  <a:pt x="11240" y="28838"/>
                  <a:pt x="12238" y="28949"/>
                  <a:pt x="12977" y="28949"/>
                </a:cubicBezTo>
                <a:cubicBezTo>
                  <a:pt x="13310" y="28875"/>
                  <a:pt x="13791" y="29170"/>
                  <a:pt x="14012" y="28949"/>
                </a:cubicBezTo>
                <a:cubicBezTo>
                  <a:pt x="14271" y="29207"/>
                  <a:pt x="14641" y="28949"/>
                  <a:pt x="14900" y="29059"/>
                </a:cubicBezTo>
                <a:cubicBezTo>
                  <a:pt x="15159" y="29022"/>
                  <a:pt x="15639" y="29207"/>
                  <a:pt x="15750" y="28949"/>
                </a:cubicBezTo>
                <a:cubicBezTo>
                  <a:pt x="16009" y="28838"/>
                  <a:pt x="16009" y="29133"/>
                  <a:pt x="16083" y="28949"/>
                </a:cubicBezTo>
                <a:cubicBezTo>
                  <a:pt x="16859" y="28838"/>
                  <a:pt x="17784" y="28764"/>
                  <a:pt x="18338" y="28579"/>
                </a:cubicBezTo>
                <a:cubicBezTo>
                  <a:pt x="18486" y="28394"/>
                  <a:pt x="18782" y="28505"/>
                  <a:pt x="19077" y="28394"/>
                </a:cubicBezTo>
                <a:lnTo>
                  <a:pt x="19041" y="28283"/>
                </a:lnTo>
                <a:cubicBezTo>
                  <a:pt x="19336" y="28209"/>
                  <a:pt x="19632" y="28098"/>
                  <a:pt x="19928" y="28024"/>
                </a:cubicBezTo>
                <a:cubicBezTo>
                  <a:pt x="20741" y="27655"/>
                  <a:pt x="21185" y="27396"/>
                  <a:pt x="22109" y="26989"/>
                </a:cubicBezTo>
                <a:cubicBezTo>
                  <a:pt x="22331" y="26841"/>
                  <a:pt x="22590" y="26730"/>
                  <a:pt x="22848" y="26545"/>
                </a:cubicBezTo>
                <a:cubicBezTo>
                  <a:pt x="23033" y="26361"/>
                  <a:pt x="23403" y="26287"/>
                  <a:pt x="23403" y="26028"/>
                </a:cubicBezTo>
                <a:cubicBezTo>
                  <a:pt x="23588" y="25991"/>
                  <a:pt x="23773" y="25917"/>
                  <a:pt x="23847" y="25658"/>
                </a:cubicBezTo>
                <a:cubicBezTo>
                  <a:pt x="24364" y="25695"/>
                  <a:pt x="24549" y="24919"/>
                  <a:pt x="24956" y="24882"/>
                </a:cubicBezTo>
                <a:cubicBezTo>
                  <a:pt x="25067" y="24697"/>
                  <a:pt x="25473" y="24586"/>
                  <a:pt x="25363" y="24327"/>
                </a:cubicBezTo>
                <a:lnTo>
                  <a:pt x="25436" y="24253"/>
                </a:lnTo>
                <a:cubicBezTo>
                  <a:pt x="25658" y="24364"/>
                  <a:pt x="25806" y="23957"/>
                  <a:pt x="25991" y="23847"/>
                </a:cubicBezTo>
                <a:cubicBezTo>
                  <a:pt x="26065" y="23773"/>
                  <a:pt x="25991" y="23588"/>
                  <a:pt x="26176" y="23477"/>
                </a:cubicBezTo>
                <a:cubicBezTo>
                  <a:pt x="26287" y="23588"/>
                  <a:pt x="26361" y="23440"/>
                  <a:pt x="26435" y="23329"/>
                </a:cubicBezTo>
                <a:cubicBezTo>
                  <a:pt x="26583" y="22959"/>
                  <a:pt x="26841" y="23107"/>
                  <a:pt x="27026" y="22959"/>
                </a:cubicBezTo>
                <a:lnTo>
                  <a:pt x="26952" y="22922"/>
                </a:lnTo>
                <a:cubicBezTo>
                  <a:pt x="27100" y="22700"/>
                  <a:pt x="27137" y="22664"/>
                  <a:pt x="27100" y="22553"/>
                </a:cubicBezTo>
                <a:lnTo>
                  <a:pt x="27137" y="22516"/>
                </a:lnTo>
                <a:cubicBezTo>
                  <a:pt x="27359" y="22368"/>
                  <a:pt x="27137" y="22183"/>
                  <a:pt x="26915" y="21998"/>
                </a:cubicBezTo>
                <a:cubicBezTo>
                  <a:pt x="26952" y="21850"/>
                  <a:pt x="26952" y="21665"/>
                  <a:pt x="27174" y="21591"/>
                </a:cubicBezTo>
                <a:cubicBezTo>
                  <a:pt x="27396" y="21111"/>
                  <a:pt x="27581" y="20889"/>
                  <a:pt x="27840" y="20482"/>
                </a:cubicBezTo>
                <a:cubicBezTo>
                  <a:pt x="27877" y="20297"/>
                  <a:pt x="28246" y="20113"/>
                  <a:pt x="28061" y="19928"/>
                </a:cubicBezTo>
                <a:lnTo>
                  <a:pt x="28098" y="19817"/>
                </a:lnTo>
                <a:cubicBezTo>
                  <a:pt x="28209" y="19706"/>
                  <a:pt x="28283" y="19558"/>
                  <a:pt x="28320" y="19373"/>
                </a:cubicBezTo>
                <a:cubicBezTo>
                  <a:pt x="28431" y="19225"/>
                  <a:pt x="28431" y="19151"/>
                  <a:pt x="28394" y="19040"/>
                </a:cubicBezTo>
                <a:lnTo>
                  <a:pt x="28431" y="19003"/>
                </a:lnTo>
                <a:cubicBezTo>
                  <a:pt x="28468" y="18708"/>
                  <a:pt x="28875" y="18412"/>
                  <a:pt x="28690" y="18116"/>
                </a:cubicBezTo>
                <a:cubicBezTo>
                  <a:pt x="29060" y="17377"/>
                  <a:pt x="29060" y="16785"/>
                  <a:pt x="29355" y="16009"/>
                </a:cubicBezTo>
                <a:lnTo>
                  <a:pt x="29244" y="15935"/>
                </a:lnTo>
                <a:cubicBezTo>
                  <a:pt x="29244" y="15750"/>
                  <a:pt x="29540" y="15491"/>
                  <a:pt x="29318" y="15380"/>
                </a:cubicBezTo>
                <a:cubicBezTo>
                  <a:pt x="29540" y="15269"/>
                  <a:pt x="29429" y="14789"/>
                  <a:pt x="29429" y="14604"/>
                </a:cubicBezTo>
                <a:cubicBezTo>
                  <a:pt x="29503" y="14382"/>
                  <a:pt x="29540" y="14086"/>
                  <a:pt x="29540" y="13864"/>
                </a:cubicBezTo>
                <a:lnTo>
                  <a:pt x="29429" y="13864"/>
                </a:lnTo>
                <a:close/>
                <a:moveTo>
                  <a:pt x="24327" y="23699"/>
                </a:moveTo>
                <a:cubicBezTo>
                  <a:pt x="24032" y="23921"/>
                  <a:pt x="23810" y="24179"/>
                  <a:pt x="23514" y="24401"/>
                </a:cubicBezTo>
                <a:lnTo>
                  <a:pt x="23440" y="24512"/>
                </a:lnTo>
                <a:cubicBezTo>
                  <a:pt x="23255" y="24697"/>
                  <a:pt x="23070" y="24771"/>
                  <a:pt x="22848" y="24956"/>
                </a:cubicBezTo>
                <a:cubicBezTo>
                  <a:pt x="22664" y="25104"/>
                  <a:pt x="22405" y="25251"/>
                  <a:pt x="22368" y="25436"/>
                </a:cubicBezTo>
                <a:cubicBezTo>
                  <a:pt x="22146" y="25288"/>
                  <a:pt x="22183" y="25510"/>
                  <a:pt x="22035" y="25621"/>
                </a:cubicBezTo>
                <a:cubicBezTo>
                  <a:pt x="21998" y="25547"/>
                  <a:pt x="21961" y="25510"/>
                  <a:pt x="21998" y="25658"/>
                </a:cubicBezTo>
                <a:cubicBezTo>
                  <a:pt x="21628" y="25621"/>
                  <a:pt x="21591" y="25880"/>
                  <a:pt x="21222" y="25991"/>
                </a:cubicBezTo>
                <a:cubicBezTo>
                  <a:pt x="21074" y="26102"/>
                  <a:pt x="20667" y="26102"/>
                  <a:pt x="20667" y="26398"/>
                </a:cubicBezTo>
                <a:cubicBezTo>
                  <a:pt x="20482" y="26471"/>
                  <a:pt x="20298" y="26582"/>
                  <a:pt x="20113" y="26619"/>
                </a:cubicBezTo>
                <a:cubicBezTo>
                  <a:pt x="19780" y="26767"/>
                  <a:pt x="19447" y="26841"/>
                  <a:pt x="19151" y="26989"/>
                </a:cubicBezTo>
                <a:cubicBezTo>
                  <a:pt x="18967" y="27026"/>
                  <a:pt x="18708" y="27026"/>
                  <a:pt x="18671" y="27211"/>
                </a:cubicBezTo>
                <a:cubicBezTo>
                  <a:pt x="18597" y="26952"/>
                  <a:pt x="18634" y="27396"/>
                  <a:pt x="18449" y="27285"/>
                </a:cubicBezTo>
                <a:cubicBezTo>
                  <a:pt x="18153" y="27285"/>
                  <a:pt x="17747" y="27396"/>
                  <a:pt x="17229" y="27507"/>
                </a:cubicBezTo>
                <a:cubicBezTo>
                  <a:pt x="17044" y="27544"/>
                  <a:pt x="16933" y="27544"/>
                  <a:pt x="16748" y="27544"/>
                </a:cubicBezTo>
                <a:cubicBezTo>
                  <a:pt x="16009" y="27581"/>
                  <a:pt x="15713" y="27692"/>
                  <a:pt x="15306" y="27728"/>
                </a:cubicBezTo>
                <a:lnTo>
                  <a:pt x="14937" y="27728"/>
                </a:lnTo>
                <a:lnTo>
                  <a:pt x="14900" y="27728"/>
                </a:lnTo>
                <a:cubicBezTo>
                  <a:pt x="14641" y="27728"/>
                  <a:pt x="14382" y="27728"/>
                  <a:pt x="14160" y="27692"/>
                </a:cubicBezTo>
                <a:lnTo>
                  <a:pt x="14086" y="27692"/>
                </a:lnTo>
                <a:cubicBezTo>
                  <a:pt x="13902" y="27692"/>
                  <a:pt x="13717" y="27581"/>
                  <a:pt x="13643" y="27728"/>
                </a:cubicBezTo>
                <a:lnTo>
                  <a:pt x="13495" y="27728"/>
                </a:lnTo>
                <a:cubicBezTo>
                  <a:pt x="13347" y="27470"/>
                  <a:pt x="13162" y="27765"/>
                  <a:pt x="12940" y="27655"/>
                </a:cubicBezTo>
                <a:lnTo>
                  <a:pt x="12792" y="27655"/>
                </a:lnTo>
                <a:cubicBezTo>
                  <a:pt x="12349" y="27655"/>
                  <a:pt x="11831" y="27285"/>
                  <a:pt x="11425" y="27433"/>
                </a:cubicBezTo>
                <a:cubicBezTo>
                  <a:pt x="11388" y="27544"/>
                  <a:pt x="11425" y="27581"/>
                  <a:pt x="11425" y="27692"/>
                </a:cubicBezTo>
                <a:cubicBezTo>
                  <a:pt x="11277" y="27655"/>
                  <a:pt x="11425" y="27359"/>
                  <a:pt x="11240" y="27396"/>
                </a:cubicBezTo>
                <a:cubicBezTo>
                  <a:pt x="11055" y="27396"/>
                  <a:pt x="10833" y="27137"/>
                  <a:pt x="10648" y="27322"/>
                </a:cubicBezTo>
                <a:cubicBezTo>
                  <a:pt x="10537" y="27285"/>
                  <a:pt x="10574" y="27137"/>
                  <a:pt x="10500" y="27137"/>
                </a:cubicBezTo>
                <a:cubicBezTo>
                  <a:pt x="9946" y="26841"/>
                  <a:pt x="9539" y="26952"/>
                  <a:pt x="9095" y="26508"/>
                </a:cubicBezTo>
                <a:cubicBezTo>
                  <a:pt x="9058" y="26582"/>
                  <a:pt x="9058" y="26619"/>
                  <a:pt x="9021" y="26619"/>
                </a:cubicBezTo>
                <a:cubicBezTo>
                  <a:pt x="8874" y="26508"/>
                  <a:pt x="8689" y="26471"/>
                  <a:pt x="8541" y="26398"/>
                </a:cubicBezTo>
                <a:cubicBezTo>
                  <a:pt x="8615" y="26250"/>
                  <a:pt x="8504" y="26287"/>
                  <a:pt x="8467" y="26361"/>
                </a:cubicBezTo>
                <a:lnTo>
                  <a:pt x="8282" y="26250"/>
                </a:lnTo>
                <a:cubicBezTo>
                  <a:pt x="8282" y="25991"/>
                  <a:pt x="7801" y="25917"/>
                  <a:pt x="7617" y="25695"/>
                </a:cubicBezTo>
                <a:lnTo>
                  <a:pt x="7580" y="25806"/>
                </a:lnTo>
                <a:lnTo>
                  <a:pt x="7506" y="25695"/>
                </a:lnTo>
                <a:cubicBezTo>
                  <a:pt x="7321" y="25547"/>
                  <a:pt x="7136" y="25473"/>
                  <a:pt x="6988" y="25325"/>
                </a:cubicBezTo>
                <a:cubicBezTo>
                  <a:pt x="6692" y="25251"/>
                  <a:pt x="6507" y="24771"/>
                  <a:pt x="6212" y="24882"/>
                </a:cubicBezTo>
                <a:lnTo>
                  <a:pt x="6138" y="24808"/>
                </a:lnTo>
                <a:cubicBezTo>
                  <a:pt x="6101" y="24438"/>
                  <a:pt x="5509" y="24216"/>
                  <a:pt x="5287" y="23847"/>
                </a:cubicBezTo>
                <a:cubicBezTo>
                  <a:pt x="4807" y="23625"/>
                  <a:pt x="4844" y="22959"/>
                  <a:pt x="4252" y="23033"/>
                </a:cubicBezTo>
                <a:cubicBezTo>
                  <a:pt x="4252" y="23070"/>
                  <a:pt x="4363" y="23107"/>
                  <a:pt x="4252" y="23218"/>
                </a:cubicBezTo>
                <a:lnTo>
                  <a:pt x="4104" y="23070"/>
                </a:lnTo>
                <a:cubicBezTo>
                  <a:pt x="4178" y="23033"/>
                  <a:pt x="4289" y="22922"/>
                  <a:pt x="4252" y="22885"/>
                </a:cubicBezTo>
                <a:cubicBezTo>
                  <a:pt x="4104" y="22737"/>
                  <a:pt x="4030" y="22590"/>
                  <a:pt x="3919" y="22405"/>
                </a:cubicBezTo>
                <a:cubicBezTo>
                  <a:pt x="3883" y="22331"/>
                  <a:pt x="3846" y="22220"/>
                  <a:pt x="3735" y="22183"/>
                </a:cubicBezTo>
                <a:cubicBezTo>
                  <a:pt x="3698" y="22146"/>
                  <a:pt x="3624" y="22109"/>
                  <a:pt x="3550" y="22109"/>
                </a:cubicBezTo>
                <a:cubicBezTo>
                  <a:pt x="3550" y="21961"/>
                  <a:pt x="3550" y="21850"/>
                  <a:pt x="3365" y="21776"/>
                </a:cubicBezTo>
                <a:cubicBezTo>
                  <a:pt x="3365" y="21554"/>
                  <a:pt x="3365" y="21554"/>
                  <a:pt x="3180" y="21443"/>
                </a:cubicBezTo>
                <a:cubicBezTo>
                  <a:pt x="3291" y="21185"/>
                  <a:pt x="2958" y="21185"/>
                  <a:pt x="2884" y="20815"/>
                </a:cubicBezTo>
                <a:cubicBezTo>
                  <a:pt x="2699" y="20371"/>
                  <a:pt x="2552" y="19965"/>
                  <a:pt x="2404" y="19558"/>
                </a:cubicBezTo>
                <a:cubicBezTo>
                  <a:pt x="2367" y="19077"/>
                  <a:pt x="2071" y="18856"/>
                  <a:pt x="2034" y="18449"/>
                </a:cubicBezTo>
                <a:lnTo>
                  <a:pt x="2034" y="18375"/>
                </a:lnTo>
                <a:cubicBezTo>
                  <a:pt x="1849" y="18116"/>
                  <a:pt x="2034" y="18042"/>
                  <a:pt x="1849" y="17820"/>
                </a:cubicBezTo>
                <a:cubicBezTo>
                  <a:pt x="1775" y="17525"/>
                  <a:pt x="1775" y="17562"/>
                  <a:pt x="1775" y="17229"/>
                </a:cubicBezTo>
                <a:lnTo>
                  <a:pt x="1516" y="17229"/>
                </a:lnTo>
                <a:cubicBezTo>
                  <a:pt x="1516" y="17192"/>
                  <a:pt x="1627" y="17155"/>
                  <a:pt x="1775" y="17155"/>
                </a:cubicBezTo>
                <a:cubicBezTo>
                  <a:pt x="1775" y="17007"/>
                  <a:pt x="1627" y="17007"/>
                  <a:pt x="1627" y="16859"/>
                </a:cubicBezTo>
                <a:lnTo>
                  <a:pt x="1627" y="16526"/>
                </a:lnTo>
                <a:cubicBezTo>
                  <a:pt x="1627" y="16489"/>
                  <a:pt x="1516" y="16452"/>
                  <a:pt x="1479" y="16415"/>
                </a:cubicBezTo>
                <a:cubicBezTo>
                  <a:pt x="1664" y="16305"/>
                  <a:pt x="1664" y="15824"/>
                  <a:pt x="1479" y="15713"/>
                </a:cubicBezTo>
                <a:cubicBezTo>
                  <a:pt x="1516" y="15602"/>
                  <a:pt x="1627" y="15565"/>
                  <a:pt x="1590" y="15454"/>
                </a:cubicBezTo>
                <a:lnTo>
                  <a:pt x="1479" y="15454"/>
                </a:lnTo>
                <a:cubicBezTo>
                  <a:pt x="1627" y="15158"/>
                  <a:pt x="1516" y="15269"/>
                  <a:pt x="1479" y="14863"/>
                </a:cubicBezTo>
                <a:cubicBezTo>
                  <a:pt x="1479" y="14567"/>
                  <a:pt x="1516" y="14234"/>
                  <a:pt x="1516" y="13938"/>
                </a:cubicBezTo>
                <a:cubicBezTo>
                  <a:pt x="1479" y="13864"/>
                  <a:pt x="1701" y="13643"/>
                  <a:pt x="1442" y="13643"/>
                </a:cubicBezTo>
                <a:cubicBezTo>
                  <a:pt x="1479" y="13088"/>
                  <a:pt x="1627" y="12460"/>
                  <a:pt x="1516" y="12201"/>
                </a:cubicBezTo>
                <a:lnTo>
                  <a:pt x="1516" y="12164"/>
                </a:lnTo>
                <a:cubicBezTo>
                  <a:pt x="1479" y="11979"/>
                  <a:pt x="1775" y="11683"/>
                  <a:pt x="1516" y="11609"/>
                </a:cubicBezTo>
                <a:lnTo>
                  <a:pt x="1516" y="11535"/>
                </a:lnTo>
                <a:cubicBezTo>
                  <a:pt x="1479" y="11313"/>
                  <a:pt x="1775" y="11424"/>
                  <a:pt x="1701" y="11166"/>
                </a:cubicBezTo>
                <a:cubicBezTo>
                  <a:pt x="1627" y="10944"/>
                  <a:pt x="1812" y="10685"/>
                  <a:pt x="1664" y="10426"/>
                </a:cubicBezTo>
                <a:lnTo>
                  <a:pt x="1664" y="10389"/>
                </a:lnTo>
                <a:cubicBezTo>
                  <a:pt x="1886" y="10352"/>
                  <a:pt x="1775" y="10167"/>
                  <a:pt x="1812" y="9983"/>
                </a:cubicBezTo>
                <a:lnTo>
                  <a:pt x="1849" y="9798"/>
                </a:lnTo>
                <a:cubicBezTo>
                  <a:pt x="2034" y="9872"/>
                  <a:pt x="2219" y="10020"/>
                  <a:pt x="2256" y="10130"/>
                </a:cubicBezTo>
                <a:cubicBezTo>
                  <a:pt x="2367" y="9983"/>
                  <a:pt x="3069" y="10241"/>
                  <a:pt x="2921" y="10056"/>
                </a:cubicBezTo>
                <a:cubicBezTo>
                  <a:pt x="3698" y="9983"/>
                  <a:pt x="3365" y="9243"/>
                  <a:pt x="3550" y="8873"/>
                </a:cubicBezTo>
                <a:lnTo>
                  <a:pt x="3624" y="8836"/>
                </a:lnTo>
                <a:cubicBezTo>
                  <a:pt x="3883" y="8836"/>
                  <a:pt x="3698" y="8652"/>
                  <a:pt x="3919" y="8541"/>
                </a:cubicBezTo>
                <a:cubicBezTo>
                  <a:pt x="4030" y="8319"/>
                  <a:pt x="4437" y="8097"/>
                  <a:pt x="4289" y="7838"/>
                </a:cubicBezTo>
                <a:lnTo>
                  <a:pt x="4437" y="7653"/>
                </a:lnTo>
                <a:cubicBezTo>
                  <a:pt x="4659" y="7395"/>
                  <a:pt x="4918" y="7099"/>
                  <a:pt x="5140" y="6877"/>
                </a:cubicBezTo>
                <a:lnTo>
                  <a:pt x="5213" y="6803"/>
                </a:lnTo>
                <a:cubicBezTo>
                  <a:pt x="5472" y="6433"/>
                  <a:pt x="6064" y="6138"/>
                  <a:pt x="6138" y="5731"/>
                </a:cubicBezTo>
                <a:cubicBezTo>
                  <a:pt x="6397" y="5805"/>
                  <a:pt x="6323" y="5583"/>
                  <a:pt x="6434" y="5509"/>
                </a:cubicBezTo>
                <a:cubicBezTo>
                  <a:pt x="6470" y="5546"/>
                  <a:pt x="6581" y="5546"/>
                  <a:pt x="6470" y="5435"/>
                </a:cubicBezTo>
                <a:cubicBezTo>
                  <a:pt x="6840" y="5398"/>
                  <a:pt x="6840" y="5139"/>
                  <a:pt x="7210" y="4992"/>
                </a:cubicBezTo>
                <a:cubicBezTo>
                  <a:pt x="7358" y="4807"/>
                  <a:pt x="7764" y="4770"/>
                  <a:pt x="7691" y="4511"/>
                </a:cubicBezTo>
                <a:cubicBezTo>
                  <a:pt x="7875" y="4400"/>
                  <a:pt x="7986" y="4289"/>
                  <a:pt x="8171" y="4215"/>
                </a:cubicBezTo>
                <a:cubicBezTo>
                  <a:pt x="8467" y="4030"/>
                  <a:pt x="8726" y="3845"/>
                  <a:pt x="9058" y="3698"/>
                </a:cubicBezTo>
                <a:cubicBezTo>
                  <a:pt x="9206" y="3587"/>
                  <a:pt x="9428" y="3550"/>
                  <a:pt x="9428" y="3365"/>
                </a:cubicBezTo>
                <a:cubicBezTo>
                  <a:pt x="9576" y="3587"/>
                  <a:pt x="9428" y="3180"/>
                  <a:pt x="9650" y="3291"/>
                </a:cubicBezTo>
                <a:cubicBezTo>
                  <a:pt x="9946" y="3217"/>
                  <a:pt x="10278" y="2995"/>
                  <a:pt x="10759" y="2773"/>
                </a:cubicBezTo>
                <a:lnTo>
                  <a:pt x="11240" y="2588"/>
                </a:lnTo>
                <a:cubicBezTo>
                  <a:pt x="11868" y="2367"/>
                  <a:pt x="12127" y="2219"/>
                  <a:pt x="12497" y="2071"/>
                </a:cubicBezTo>
                <a:lnTo>
                  <a:pt x="12682" y="1960"/>
                </a:lnTo>
                <a:lnTo>
                  <a:pt x="12719" y="1960"/>
                </a:lnTo>
                <a:lnTo>
                  <a:pt x="13421" y="1812"/>
                </a:lnTo>
                <a:lnTo>
                  <a:pt x="13458" y="1812"/>
                </a:lnTo>
                <a:cubicBezTo>
                  <a:pt x="13606" y="1775"/>
                  <a:pt x="13754" y="1812"/>
                  <a:pt x="13828" y="1627"/>
                </a:cubicBezTo>
                <a:lnTo>
                  <a:pt x="13976" y="1627"/>
                </a:lnTo>
                <a:cubicBezTo>
                  <a:pt x="14160" y="1849"/>
                  <a:pt x="14234" y="1479"/>
                  <a:pt x="14456" y="1590"/>
                </a:cubicBezTo>
                <a:lnTo>
                  <a:pt x="14604" y="1590"/>
                </a:lnTo>
                <a:cubicBezTo>
                  <a:pt x="15011" y="1479"/>
                  <a:pt x="15565" y="1664"/>
                  <a:pt x="15898" y="1405"/>
                </a:cubicBezTo>
                <a:cubicBezTo>
                  <a:pt x="15898" y="1294"/>
                  <a:pt x="15861" y="1257"/>
                  <a:pt x="15861" y="1147"/>
                </a:cubicBezTo>
                <a:cubicBezTo>
                  <a:pt x="16009" y="1147"/>
                  <a:pt x="15935" y="1479"/>
                  <a:pt x="16083" y="1405"/>
                </a:cubicBezTo>
                <a:cubicBezTo>
                  <a:pt x="16231" y="1331"/>
                  <a:pt x="16563" y="1516"/>
                  <a:pt x="16600" y="1294"/>
                </a:cubicBezTo>
                <a:cubicBezTo>
                  <a:pt x="16674" y="1294"/>
                  <a:pt x="16674" y="1442"/>
                  <a:pt x="16785" y="1442"/>
                </a:cubicBezTo>
                <a:cubicBezTo>
                  <a:pt x="17340" y="1516"/>
                  <a:pt x="17673" y="1331"/>
                  <a:pt x="18153" y="1627"/>
                </a:cubicBezTo>
                <a:cubicBezTo>
                  <a:pt x="18153" y="1590"/>
                  <a:pt x="18227" y="1479"/>
                  <a:pt x="18264" y="1516"/>
                </a:cubicBezTo>
                <a:lnTo>
                  <a:pt x="18708" y="1627"/>
                </a:lnTo>
                <a:cubicBezTo>
                  <a:pt x="18708" y="1775"/>
                  <a:pt x="18782" y="1701"/>
                  <a:pt x="18819" y="1664"/>
                </a:cubicBezTo>
                <a:lnTo>
                  <a:pt x="19004" y="1701"/>
                </a:lnTo>
                <a:cubicBezTo>
                  <a:pt x="19077" y="1997"/>
                  <a:pt x="19521" y="1886"/>
                  <a:pt x="19706" y="2034"/>
                </a:cubicBezTo>
                <a:lnTo>
                  <a:pt x="19743" y="1960"/>
                </a:lnTo>
                <a:lnTo>
                  <a:pt x="19817" y="1997"/>
                </a:lnTo>
                <a:cubicBezTo>
                  <a:pt x="20002" y="2034"/>
                  <a:pt x="20187" y="2145"/>
                  <a:pt x="20371" y="2182"/>
                </a:cubicBezTo>
                <a:cubicBezTo>
                  <a:pt x="20667" y="2182"/>
                  <a:pt x="20926" y="2551"/>
                  <a:pt x="21148" y="2367"/>
                </a:cubicBezTo>
                <a:lnTo>
                  <a:pt x="21222" y="2404"/>
                </a:lnTo>
                <a:cubicBezTo>
                  <a:pt x="21370" y="2773"/>
                  <a:pt x="21887" y="2773"/>
                  <a:pt x="22146" y="3069"/>
                </a:cubicBezTo>
                <a:cubicBezTo>
                  <a:pt x="22590" y="3106"/>
                  <a:pt x="22701" y="3734"/>
                  <a:pt x="23218" y="3476"/>
                </a:cubicBezTo>
                <a:cubicBezTo>
                  <a:pt x="23218" y="3439"/>
                  <a:pt x="23107" y="3439"/>
                  <a:pt x="23144" y="3328"/>
                </a:cubicBezTo>
                <a:lnTo>
                  <a:pt x="23292" y="3439"/>
                </a:lnTo>
                <a:cubicBezTo>
                  <a:pt x="23255" y="3513"/>
                  <a:pt x="23144" y="3624"/>
                  <a:pt x="23218" y="3661"/>
                </a:cubicBezTo>
                <a:cubicBezTo>
                  <a:pt x="23477" y="3808"/>
                  <a:pt x="23662" y="4252"/>
                  <a:pt x="23995" y="4178"/>
                </a:cubicBezTo>
                <a:cubicBezTo>
                  <a:pt x="24032" y="4289"/>
                  <a:pt x="24032" y="4400"/>
                  <a:pt x="24216" y="4400"/>
                </a:cubicBezTo>
                <a:cubicBezTo>
                  <a:pt x="24253" y="4585"/>
                  <a:pt x="24253" y="4585"/>
                  <a:pt x="24438" y="4622"/>
                </a:cubicBezTo>
                <a:cubicBezTo>
                  <a:pt x="24438" y="4918"/>
                  <a:pt x="24734" y="4807"/>
                  <a:pt x="24882" y="5102"/>
                </a:cubicBezTo>
                <a:cubicBezTo>
                  <a:pt x="25104" y="5361"/>
                  <a:pt x="25363" y="5694"/>
                  <a:pt x="25547" y="6027"/>
                </a:cubicBezTo>
                <a:cubicBezTo>
                  <a:pt x="25695" y="6396"/>
                  <a:pt x="26028" y="6470"/>
                  <a:pt x="26176" y="6803"/>
                </a:cubicBezTo>
                <a:lnTo>
                  <a:pt x="26213" y="6840"/>
                </a:lnTo>
                <a:cubicBezTo>
                  <a:pt x="26435" y="7025"/>
                  <a:pt x="26287" y="7173"/>
                  <a:pt x="26546" y="7210"/>
                </a:cubicBezTo>
                <a:cubicBezTo>
                  <a:pt x="26730" y="7432"/>
                  <a:pt x="26656" y="7395"/>
                  <a:pt x="26767" y="7690"/>
                </a:cubicBezTo>
                <a:lnTo>
                  <a:pt x="26952" y="7579"/>
                </a:lnTo>
                <a:cubicBezTo>
                  <a:pt x="26952" y="7616"/>
                  <a:pt x="26915" y="7690"/>
                  <a:pt x="26767" y="7727"/>
                </a:cubicBezTo>
                <a:cubicBezTo>
                  <a:pt x="26767" y="7801"/>
                  <a:pt x="26915" y="7764"/>
                  <a:pt x="26952" y="7875"/>
                </a:cubicBezTo>
                <a:lnTo>
                  <a:pt x="27026" y="8134"/>
                </a:lnTo>
                <a:cubicBezTo>
                  <a:pt x="27026" y="8171"/>
                  <a:pt x="27137" y="8171"/>
                  <a:pt x="27174" y="8171"/>
                </a:cubicBezTo>
                <a:cubicBezTo>
                  <a:pt x="27026" y="8319"/>
                  <a:pt x="27174" y="8726"/>
                  <a:pt x="27359" y="8689"/>
                </a:cubicBezTo>
                <a:cubicBezTo>
                  <a:pt x="27359" y="8799"/>
                  <a:pt x="27285" y="8836"/>
                  <a:pt x="27322" y="8984"/>
                </a:cubicBezTo>
                <a:lnTo>
                  <a:pt x="27396" y="8910"/>
                </a:lnTo>
                <a:lnTo>
                  <a:pt x="27396" y="9021"/>
                </a:lnTo>
                <a:lnTo>
                  <a:pt x="27396" y="9058"/>
                </a:lnTo>
                <a:lnTo>
                  <a:pt x="27396" y="9095"/>
                </a:lnTo>
                <a:lnTo>
                  <a:pt x="27396" y="9206"/>
                </a:lnTo>
                <a:cubicBezTo>
                  <a:pt x="27396" y="9243"/>
                  <a:pt x="27470" y="9280"/>
                  <a:pt x="27544" y="9428"/>
                </a:cubicBezTo>
                <a:cubicBezTo>
                  <a:pt x="27655" y="9650"/>
                  <a:pt x="27692" y="9946"/>
                  <a:pt x="27729" y="10204"/>
                </a:cubicBezTo>
                <a:cubicBezTo>
                  <a:pt x="27840" y="10278"/>
                  <a:pt x="27655" y="10537"/>
                  <a:pt x="27913" y="10463"/>
                </a:cubicBezTo>
                <a:cubicBezTo>
                  <a:pt x="28024" y="10907"/>
                  <a:pt x="28024" y="11424"/>
                  <a:pt x="28209" y="11609"/>
                </a:cubicBezTo>
                <a:lnTo>
                  <a:pt x="28209" y="11646"/>
                </a:lnTo>
                <a:cubicBezTo>
                  <a:pt x="28283" y="11794"/>
                  <a:pt x="28098" y="12053"/>
                  <a:pt x="28320" y="12127"/>
                </a:cubicBezTo>
                <a:lnTo>
                  <a:pt x="28320" y="12164"/>
                </a:lnTo>
                <a:cubicBezTo>
                  <a:pt x="28431" y="12349"/>
                  <a:pt x="28135" y="12349"/>
                  <a:pt x="28246" y="12534"/>
                </a:cubicBezTo>
                <a:cubicBezTo>
                  <a:pt x="28394" y="12681"/>
                  <a:pt x="28246" y="12940"/>
                  <a:pt x="28431" y="13088"/>
                </a:cubicBezTo>
                <a:lnTo>
                  <a:pt x="28431" y="13125"/>
                </a:lnTo>
                <a:cubicBezTo>
                  <a:pt x="28209" y="13236"/>
                  <a:pt x="28394" y="13310"/>
                  <a:pt x="28394" y="13458"/>
                </a:cubicBezTo>
                <a:cubicBezTo>
                  <a:pt x="28394" y="13606"/>
                  <a:pt x="28320" y="13791"/>
                  <a:pt x="28320" y="13901"/>
                </a:cubicBezTo>
                <a:cubicBezTo>
                  <a:pt x="28246" y="14086"/>
                  <a:pt x="28320" y="14234"/>
                  <a:pt x="28394" y="14382"/>
                </a:cubicBezTo>
                <a:lnTo>
                  <a:pt x="28394" y="14419"/>
                </a:lnTo>
                <a:cubicBezTo>
                  <a:pt x="28283" y="15454"/>
                  <a:pt x="28209" y="16083"/>
                  <a:pt x="27913" y="16859"/>
                </a:cubicBezTo>
                <a:cubicBezTo>
                  <a:pt x="27766" y="17044"/>
                  <a:pt x="27950" y="17192"/>
                  <a:pt x="27840" y="17340"/>
                </a:cubicBezTo>
                <a:cubicBezTo>
                  <a:pt x="27692" y="17414"/>
                  <a:pt x="27840" y="17672"/>
                  <a:pt x="27581" y="17894"/>
                </a:cubicBezTo>
                <a:lnTo>
                  <a:pt x="27359" y="18301"/>
                </a:lnTo>
                <a:lnTo>
                  <a:pt x="27322" y="18338"/>
                </a:lnTo>
                <a:cubicBezTo>
                  <a:pt x="27285" y="18412"/>
                  <a:pt x="27359" y="18449"/>
                  <a:pt x="27359" y="18486"/>
                </a:cubicBezTo>
                <a:cubicBezTo>
                  <a:pt x="27359" y="18671"/>
                  <a:pt x="26989" y="18856"/>
                  <a:pt x="27211" y="19003"/>
                </a:cubicBezTo>
                <a:cubicBezTo>
                  <a:pt x="26989" y="19077"/>
                  <a:pt x="27026" y="19225"/>
                  <a:pt x="26989" y="19410"/>
                </a:cubicBezTo>
                <a:cubicBezTo>
                  <a:pt x="26915" y="19743"/>
                  <a:pt x="26435" y="20002"/>
                  <a:pt x="26546" y="20334"/>
                </a:cubicBezTo>
                <a:cubicBezTo>
                  <a:pt x="26435" y="20556"/>
                  <a:pt x="26065" y="20815"/>
                  <a:pt x="26176" y="21037"/>
                </a:cubicBezTo>
                <a:cubicBezTo>
                  <a:pt x="25917" y="21185"/>
                  <a:pt x="25510" y="21370"/>
                  <a:pt x="25621" y="21628"/>
                </a:cubicBezTo>
                <a:cubicBezTo>
                  <a:pt x="25363" y="21850"/>
                  <a:pt x="25473" y="22368"/>
                  <a:pt x="25289" y="22590"/>
                </a:cubicBezTo>
                <a:lnTo>
                  <a:pt x="25252" y="22664"/>
                </a:lnTo>
                <a:cubicBezTo>
                  <a:pt x="24956" y="22590"/>
                  <a:pt x="25141" y="22848"/>
                  <a:pt x="24882" y="22885"/>
                </a:cubicBezTo>
                <a:cubicBezTo>
                  <a:pt x="24734" y="23107"/>
                  <a:pt x="24327" y="23255"/>
                  <a:pt x="24401" y="235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66360400" name="Google Shape;2471;p152"/>
          <p:cNvSpPr txBox="1"/>
          <p:nvPr/>
        </p:nvSpPr>
        <p:spPr bwMode="auto">
          <a:xfrm flipH="1">
            <a:off x="3291213" y="1773175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200" b="1">
                <a:solidFill>
                  <a:schemeClr val="accent1"/>
                </a:solidFill>
                <a:latin typeface="Gaegu"/>
                <a:ea typeface="Gaegu"/>
                <a:cs typeface="Gaegu"/>
              </a:rPr>
              <a:t>01</a:t>
            </a:r>
            <a:endParaRPr sz="3200" b="1">
              <a:solidFill>
                <a:schemeClr val="accent1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2038798330" name="Google Shape;2472;p152"/>
          <p:cNvSpPr txBox="1"/>
          <p:nvPr/>
        </p:nvSpPr>
        <p:spPr bwMode="auto">
          <a:xfrm flipH="1">
            <a:off x="5002615" y="1773175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200" b="1">
                <a:solidFill>
                  <a:schemeClr val="accent3"/>
                </a:solidFill>
                <a:latin typeface="Gaegu"/>
                <a:ea typeface="Gaegu"/>
                <a:cs typeface="Gaegu"/>
              </a:rPr>
              <a:t>02</a:t>
            </a:r>
            <a:endParaRPr sz="3200" b="1">
              <a:solidFill>
                <a:schemeClr val="accent3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530511602" name="Google Shape;2473;p152"/>
          <p:cNvSpPr txBox="1"/>
          <p:nvPr/>
        </p:nvSpPr>
        <p:spPr bwMode="auto">
          <a:xfrm flipH="1">
            <a:off x="4211430" y="3261525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200" b="1">
                <a:solidFill>
                  <a:schemeClr val="accent4"/>
                </a:solidFill>
                <a:latin typeface="Gaegu"/>
                <a:ea typeface="Gaegu"/>
                <a:cs typeface="Gaegu"/>
              </a:rPr>
              <a:t>03</a:t>
            </a:r>
            <a:endParaRPr sz="3200" b="1">
              <a:solidFill>
                <a:schemeClr val="accent4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193504057" name="Google Shape;2474;p152"/>
          <p:cNvSpPr/>
          <p:nvPr/>
        </p:nvSpPr>
        <p:spPr bwMode="auto">
          <a:xfrm>
            <a:off x="4174688" y="1839118"/>
            <a:ext cx="714150" cy="283450"/>
          </a:xfrm>
          <a:custGeom>
            <a:avLst/>
            <a:gdLst/>
            <a:ahLst/>
            <a:cxnLst/>
            <a:rect l="l" t="t" r="r" b="b"/>
            <a:pathLst>
              <a:path w="28566" h="11338" fill="norm" stroke="1" extrusionOk="0">
                <a:moveTo>
                  <a:pt x="0" y="9086"/>
                </a:moveTo>
                <a:cubicBezTo>
                  <a:pt x="2280" y="11366"/>
                  <a:pt x="6463" y="11805"/>
                  <a:pt x="9522" y="10786"/>
                </a:cubicBezTo>
                <a:cubicBezTo>
                  <a:pt x="15487" y="8798"/>
                  <a:pt x="19065" y="1769"/>
                  <a:pt x="25165" y="244"/>
                </a:cubicBezTo>
                <a:cubicBezTo>
                  <a:pt x="26287" y="-36"/>
                  <a:pt x="28199" y="-172"/>
                  <a:pt x="28566" y="92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86439728" name="Google Shape;2475;p152"/>
          <p:cNvSpPr txBox="1"/>
          <p:nvPr/>
        </p:nvSpPr>
        <p:spPr bwMode="auto">
          <a:xfrm>
            <a:off x="1062325" y="1584275"/>
            <a:ext cx="2109300" cy="9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What is required?</a:t>
            </a:r>
            <a:endParaRPr sz="2500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268246095" name="Google Shape;2476;p152"/>
          <p:cNvSpPr txBox="1"/>
          <p:nvPr/>
        </p:nvSpPr>
        <p:spPr bwMode="auto">
          <a:xfrm>
            <a:off x="1062325" y="3334375"/>
            <a:ext cx="3018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" sz="15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Is there someone working on it?</a:t>
            </a:r>
            <a:endParaRPr sz="2500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457662981" name="Google Shape;2477;p152"/>
          <p:cNvSpPr txBox="1"/>
          <p:nvPr/>
        </p:nvSpPr>
        <p:spPr bwMode="auto">
          <a:xfrm>
            <a:off x="6022500" y="1713150"/>
            <a:ext cx="24015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" sz="1500">
                <a:solidFill>
                  <a:schemeClr val="dk2"/>
                </a:solidFill>
                <a:latin typeface="Questrial"/>
                <a:ea typeface="Questrial"/>
                <a:cs typeface="Questrial"/>
              </a:rPr>
              <a:t>Is it available to work on?</a:t>
            </a:r>
            <a:endParaRPr sz="2500">
              <a:solidFill>
                <a:schemeClr val="dk2"/>
              </a:solidFill>
              <a:latin typeface="Gaegu"/>
              <a:ea typeface="Gaegu"/>
              <a:cs typeface="Gaegu"/>
            </a:endParaRPr>
          </a:p>
        </p:txBody>
      </p:sp>
      <p:sp>
        <p:nvSpPr>
          <p:cNvPr id="1618063511" name="Google Shape;2478;p152"/>
          <p:cNvSpPr/>
          <p:nvPr/>
        </p:nvSpPr>
        <p:spPr bwMode="auto">
          <a:xfrm>
            <a:off x="4146826" y="2500725"/>
            <a:ext cx="1295528" cy="833654"/>
          </a:xfrm>
          <a:custGeom>
            <a:avLst/>
            <a:gdLst/>
            <a:ahLst/>
            <a:cxnLst/>
            <a:rect l="l" t="t" r="r" b="b"/>
            <a:pathLst>
              <a:path w="76943" h="22551" fill="norm" stroke="1" extrusionOk="0">
                <a:moveTo>
                  <a:pt x="76943" y="0"/>
                </a:moveTo>
                <a:cubicBezTo>
                  <a:pt x="73502" y="3440"/>
                  <a:pt x="69093" y="7452"/>
                  <a:pt x="64235" y="7182"/>
                </a:cubicBezTo>
                <a:cubicBezTo>
                  <a:pt x="52375" y="6523"/>
                  <a:pt x="40399" y="-119"/>
                  <a:pt x="28875" y="2762"/>
                </a:cubicBezTo>
                <a:cubicBezTo>
                  <a:pt x="19419" y="5126"/>
                  <a:pt x="7649" y="6013"/>
                  <a:pt x="1802" y="13812"/>
                </a:cubicBezTo>
                <a:cubicBezTo>
                  <a:pt x="239" y="15896"/>
                  <a:pt x="-468" y="19218"/>
                  <a:pt x="697" y="21548"/>
                </a:cubicBezTo>
                <a:cubicBezTo>
                  <a:pt x="1607" y="23367"/>
                  <a:pt x="4740" y="22100"/>
                  <a:pt x="6774" y="2210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36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66360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3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833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3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43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0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350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7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387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8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52786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66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766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2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2052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051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180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682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38337965" name="Google Shape;2483;p153"/>
          <p:cNvPicPr/>
          <p:nvPr/>
        </p:nvPicPr>
        <p:blipFill rotWithShape="1">
          <a:blip r:embed="rId3">
            <a:alphaModFix/>
          </a:blip>
          <a:srcRect l="0" t="0" r="1688" b="0"/>
          <a:stretch/>
        </p:blipFill>
        <p:spPr bwMode="auto">
          <a:xfrm>
            <a:off x="226925" y="749300"/>
            <a:ext cx="8690149" cy="3644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04467657" name="Google Shape;2488;p154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152400" y="576450"/>
            <a:ext cx="8839202" cy="399057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8943784" name="Google Shape;2503;p156"/>
          <p:cNvSpPr txBox="1"/>
          <p:nvPr>
            <p:ph type="title"/>
          </p:nvPr>
        </p:nvSpPr>
        <p:spPr bwMode="auto">
          <a:xfrm flipH="1">
            <a:off x="1329950" y="1024650"/>
            <a:ext cx="5765400" cy="2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pPr>
            <a:r>
              <a:rPr lang="en"/>
              <a:t>Let’s </a:t>
            </a:r>
            <a:r>
              <a:rPr lang="en"/>
              <a:t>create</a:t>
            </a:r>
            <a:r>
              <a:rPr lang="en"/>
              <a:t> our first contribution 🎉</a:t>
            </a:r>
            <a:endParaRPr/>
          </a:p>
        </p:txBody>
      </p:sp>
      <p:sp>
        <p:nvSpPr>
          <p:cNvPr id="5251384" name="Google Shape;2504;p156"/>
          <p:cNvSpPr/>
          <p:nvPr/>
        </p:nvSpPr>
        <p:spPr bwMode="auto">
          <a:xfrm rot="-260876" flipH="1">
            <a:off x="649067" y="1468975"/>
            <a:ext cx="7729803" cy="2163669"/>
          </a:xfrm>
          <a:custGeom>
            <a:avLst/>
            <a:gdLst/>
            <a:ahLst/>
            <a:cxnLst/>
            <a:rect l="l" t="t" r="r" b="b"/>
            <a:pathLst>
              <a:path w="93726" h="45607" fill="norm" stroke="1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587633369" name="Google Shape;2505;p156"/>
          <p:cNvGrpSpPr/>
          <p:nvPr/>
        </p:nvGrpSpPr>
        <p:grpSpPr bwMode="auto">
          <a:xfrm rot="-2700000">
            <a:off x="701386" y="482626"/>
            <a:ext cx="1284975" cy="1516186"/>
            <a:chOff x="4475375" y="3939175"/>
            <a:chExt cx="972300" cy="1147250"/>
          </a:xfrm>
        </p:grpSpPr>
        <p:sp>
          <p:nvSpPr>
            <p:cNvPr id="2506" name="Google Shape;2506;p156"/>
            <p:cNvSpPr/>
            <p:nvPr/>
          </p:nvSpPr>
          <p:spPr bwMode="auto"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fill="norm" stroke="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07" name="Google Shape;2507;p156"/>
            <p:cNvSpPr/>
            <p:nvPr/>
          </p:nvSpPr>
          <p:spPr bwMode="auto"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fill="norm" stroke="1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08" name="Google Shape;2508;p156"/>
            <p:cNvSpPr/>
            <p:nvPr/>
          </p:nvSpPr>
          <p:spPr bwMode="auto"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fill="norm" stroke="1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09" name="Google Shape;2509;p156"/>
            <p:cNvSpPr/>
            <p:nvPr/>
          </p:nvSpPr>
          <p:spPr bwMode="auto"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fill="norm" stroke="1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0" name="Google Shape;2510;p156"/>
            <p:cNvSpPr/>
            <p:nvPr/>
          </p:nvSpPr>
          <p:spPr bwMode="auto"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fill="norm" stroke="1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1" name="Google Shape;2511;p156"/>
            <p:cNvSpPr/>
            <p:nvPr/>
          </p:nvSpPr>
          <p:spPr bwMode="auto"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fill="norm" stroke="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2" name="Google Shape;2512;p156"/>
            <p:cNvSpPr/>
            <p:nvPr/>
          </p:nvSpPr>
          <p:spPr bwMode="auto"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fill="norm" stroke="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3" name="Google Shape;2513;p156"/>
            <p:cNvSpPr/>
            <p:nvPr/>
          </p:nvSpPr>
          <p:spPr bwMode="auto"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fill="norm" stroke="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4" name="Google Shape;2514;p156"/>
            <p:cNvSpPr/>
            <p:nvPr/>
          </p:nvSpPr>
          <p:spPr bwMode="auto"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stroke="1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5" name="Google Shape;2515;p156"/>
            <p:cNvSpPr/>
            <p:nvPr/>
          </p:nvSpPr>
          <p:spPr bwMode="auto"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stroke="1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6" name="Google Shape;2516;p156"/>
            <p:cNvSpPr/>
            <p:nvPr/>
          </p:nvSpPr>
          <p:spPr bwMode="auto">
            <a:xfrm>
              <a:off x="5039850" y="4343975"/>
              <a:ext cx="39299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stroke="1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7" name="Google Shape;2517;p156"/>
            <p:cNvSpPr/>
            <p:nvPr/>
          </p:nvSpPr>
          <p:spPr bwMode="auto"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fill="norm" stroke="1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8" name="Google Shape;2518;p156"/>
            <p:cNvSpPr/>
            <p:nvPr/>
          </p:nvSpPr>
          <p:spPr bwMode="auto">
            <a:xfrm>
              <a:off x="5099024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fill="norm" stroke="1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19" name="Google Shape;2519;p156"/>
            <p:cNvSpPr/>
            <p:nvPr/>
          </p:nvSpPr>
          <p:spPr bwMode="auto"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fill="norm" stroke="1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20" name="Google Shape;2520;p156"/>
            <p:cNvSpPr/>
            <p:nvPr/>
          </p:nvSpPr>
          <p:spPr bwMode="auto"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fill="norm" stroke="1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1531935" name="Google Shape;2525;p157"/>
          <p:cNvSpPr txBox="1"/>
          <p:nvPr>
            <p:ph type="title" idx="4294967295"/>
          </p:nvPr>
        </p:nvSpPr>
        <p:spPr bwMode="auto">
          <a:xfrm>
            <a:off x="671700" y="704875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pPr>
            <a:r>
              <a:rPr lang="en" sz="4000"/>
              <a:t>Resources</a:t>
            </a:r>
            <a:endParaRPr sz="4000"/>
          </a:p>
        </p:txBody>
      </p:sp>
      <p:sp>
        <p:nvSpPr>
          <p:cNvPr id="1302229837" name="Google Shape;2526;p157"/>
          <p:cNvSpPr txBox="1"/>
          <p:nvPr>
            <p:ph type="subTitle" idx="4294967295"/>
          </p:nvPr>
        </p:nvSpPr>
        <p:spPr bwMode="auto">
          <a:xfrm>
            <a:off x="671700" y="1454175"/>
            <a:ext cx="5082600" cy="30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3020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u="sng">
                <a:solidFill>
                  <a:schemeClr val="hlink"/>
                </a:solidFill>
                <a:hlinkClick r:id="rId3" tooltip=""/>
              </a:rPr>
              <a:t>ProGit</a:t>
            </a:r>
            <a:endParaRPr/>
          </a:p>
          <a:p>
            <a:pPr marL="457200" marR="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u="sng">
                <a:solidFill>
                  <a:schemeClr val="hlink"/>
                </a:solidFill>
                <a:hlinkClick r:id="rId4" tooltip=""/>
              </a:rPr>
              <a:t>Get To Git Playlist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u="sng">
                <a:solidFill>
                  <a:schemeClr val="hlink"/>
                </a:solidFill>
                <a:hlinkClick r:id="rId5" tooltip=""/>
              </a:rPr>
              <a:t>Livestream about open source by Abdelrahaman Awad</a:t>
            </a:r>
            <a:endParaRPr/>
          </a:p>
          <a:p>
            <a:pPr marL="457200" marR="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pPr>
            <a:r>
              <a:rPr lang="en" u="sng">
                <a:solidFill>
                  <a:schemeClr val="hlink"/>
                </a:solidFill>
                <a:hlinkClick r:id="rId6" tooltip=""/>
              </a:rPr>
              <a:t>More </a:t>
            </a:r>
            <a:r>
              <a:rPr lang="en" u="sng">
                <a:solidFill>
                  <a:schemeClr val="hlink"/>
                </a:solidFill>
                <a:hlinkClick r:id="rId6" tooltip=""/>
              </a:rPr>
              <a:t>about</a:t>
            </a:r>
            <a:r>
              <a:rPr lang="en" u="sng">
                <a:solidFill>
                  <a:schemeClr val="hlink"/>
                </a:solidFill>
                <a:hlinkClick r:id="rId6" tooltip=""/>
              </a:rPr>
              <a:t> GSoC  (Google Summer of Code</a:t>
            </a:r>
            <a:r>
              <a:rPr lang="en"/>
              <a:t>)</a:t>
            </a:r>
            <a:endParaRPr b="0" i="0" u="none" strike="noStrike" cap="none">
              <a:solidFill>
                <a:schemeClr val="hlink"/>
              </a:solidFill>
              <a:latin typeface="Questrial"/>
              <a:ea typeface="Questrial"/>
              <a:cs typeface="Questrial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endParaRPr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480492" name="Google Shape;2531;p158"/>
          <p:cNvSpPr/>
          <p:nvPr/>
        </p:nvSpPr>
        <p:spPr bwMode="auto">
          <a:xfrm>
            <a:off x="2747739" y="1161768"/>
            <a:ext cx="5033100" cy="2836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959519770" name="Google Shape;2532;p158"/>
          <p:cNvGrpSpPr/>
          <p:nvPr/>
        </p:nvGrpSpPr>
        <p:grpSpPr bwMode="auto">
          <a:xfrm>
            <a:off x="2595607" y="1024525"/>
            <a:ext cx="5280779" cy="3094443"/>
            <a:chOff x="2879420" y="791956"/>
            <a:chExt cx="3282842" cy="2086892"/>
          </a:xfrm>
        </p:grpSpPr>
        <p:sp>
          <p:nvSpPr>
            <p:cNvPr id="2533" name="Google Shape;2533;p158"/>
            <p:cNvSpPr/>
            <p:nvPr/>
          </p:nvSpPr>
          <p:spPr bwMode="auto">
            <a:xfrm rot="-10799804" flipH="1">
              <a:off x="2923271" y="792046"/>
              <a:ext cx="3162282" cy="174725"/>
            </a:xfrm>
            <a:custGeom>
              <a:avLst/>
              <a:gdLst/>
              <a:ahLst/>
              <a:cxnLst/>
              <a:rect l="l" t="t" r="r" b="b"/>
              <a:pathLst>
                <a:path w="71915" h="6989" fill="norm" stroke="1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34" name="Google Shape;2534;p158"/>
            <p:cNvSpPr/>
            <p:nvPr/>
          </p:nvSpPr>
          <p:spPr bwMode="auto">
            <a:xfrm rot="5536977">
              <a:off x="1980111" y="1812936"/>
              <a:ext cx="2003373" cy="125050"/>
            </a:xfrm>
            <a:custGeom>
              <a:avLst/>
              <a:gdLst/>
              <a:ahLst/>
              <a:cxnLst/>
              <a:rect l="l" t="t" r="r" b="b"/>
              <a:pathLst>
                <a:path w="70158" h="5002" fill="norm" stroke="1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35" name="Google Shape;2535;p158"/>
            <p:cNvSpPr/>
            <p:nvPr/>
          </p:nvSpPr>
          <p:spPr bwMode="auto">
            <a:xfrm>
              <a:off x="2923275" y="2771050"/>
              <a:ext cx="3238987" cy="80766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36" name="Google Shape;2536;p158"/>
            <p:cNvSpPr/>
            <p:nvPr/>
          </p:nvSpPr>
          <p:spPr bwMode="auto">
            <a:xfrm rot="5400000">
              <a:off x="5129393" y="1768166"/>
              <a:ext cx="1928348" cy="137365"/>
            </a:xfrm>
            <a:custGeom>
              <a:avLst/>
              <a:gdLst/>
              <a:ahLst/>
              <a:cxnLst/>
              <a:rect l="l" t="t" r="r" b="b"/>
              <a:pathLst>
                <a:path w="75033" h="11592" fill="norm" stroke="1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715634004" name="Google Shape;2537;p158"/>
          <p:cNvSpPr txBox="1"/>
          <p:nvPr>
            <p:ph type="subTitle" idx="1"/>
          </p:nvPr>
        </p:nvSpPr>
        <p:spPr bwMode="auto">
          <a:xfrm flipH="1">
            <a:off x="2952025" y="1496250"/>
            <a:ext cx="4624800" cy="1905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It is easy to shoot your foot off with Git, but also easy to revert to a previous foot and merge it with your current leg."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13410703" name="Google Shape;2538;p158"/>
          <p:cNvSpPr txBox="1"/>
          <p:nvPr>
            <p:ph type="ctrTitle"/>
          </p:nvPr>
        </p:nvSpPr>
        <p:spPr bwMode="auto">
          <a:xfrm flipH="1">
            <a:off x="3063313" y="3356900"/>
            <a:ext cx="4402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— Jack William Bell</a:t>
            </a:r>
            <a:endParaRPr/>
          </a:p>
        </p:txBody>
      </p:sp>
      <p:sp>
        <p:nvSpPr>
          <p:cNvPr id="718836292" name="Google Shape;2539;p158"/>
          <p:cNvSpPr/>
          <p:nvPr/>
        </p:nvSpPr>
        <p:spPr bwMode="auto">
          <a:xfrm rot="-7200372" flipH="1">
            <a:off x="2304552" y="2013104"/>
            <a:ext cx="73086" cy="72374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48347751" name="Google Shape;2540;p158"/>
          <p:cNvSpPr/>
          <p:nvPr/>
        </p:nvSpPr>
        <p:spPr bwMode="auto">
          <a:xfrm rot="3600082">
            <a:off x="1299511" y="2973716"/>
            <a:ext cx="1075193" cy="254418"/>
          </a:xfrm>
          <a:custGeom>
            <a:avLst/>
            <a:gdLst/>
            <a:ahLst/>
            <a:cxnLst/>
            <a:rect l="l" t="t" r="r" b="b"/>
            <a:pathLst>
              <a:path w="36384" h="8610" fill="norm" stroke="1" extrusionOk="0">
                <a:moveTo>
                  <a:pt x="618" y="8213"/>
                </a:moveTo>
                <a:cubicBezTo>
                  <a:pt x="120" y="7547"/>
                  <a:pt x="0" y="6432"/>
                  <a:pt x="103" y="5631"/>
                </a:cubicBezTo>
                <a:cubicBezTo>
                  <a:pt x="220" y="4694"/>
                  <a:pt x="652" y="3787"/>
                  <a:pt x="1534" y="3359"/>
                </a:cubicBezTo>
                <a:cubicBezTo>
                  <a:pt x="1662" y="3299"/>
                  <a:pt x="1796" y="3246"/>
                  <a:pt x="1932" y="3206"/>
                </a:cubicBezTo>
                <a:cubicBezTo>
                  <a:pt x="1760" y="2662"/>
                  <a:pt x="1899" y="1804"/>
                  <a:pt x="1922" y="1295"/>
                </a:cubicBezTo>
                <a:cubicBezTo>
                  <a:pt x="1930" y="1119"/>
                  <a:pt x="2045" y="958"/>
                  <a:pt x="2224" y="918"/>
                </a:cubicBezTo>
                <a:cubicBezTo>
                  <a:pt x="2490" y="857"/>
                  <a:pt x="2787" y="824"/>
                  <a:pt x="3058" y="786"/>
                </a:cubicBezTo>
                <a:cubicBezTo>
                  <a:pt x="3550" y="723"/>
                  <a:pt x="4047" y="666"/>
                  <a:pt x="4542" y="614"/>
                </a:cubicBezTo>
                <a:cubicBezTo>
                  <a:pt x="5893" y="467"/>
                  <a:pt x="7249" y="344"/>
                  <a:pt x="8607" y="239"/>
                </a:cubicBezTo>
                <a:cubicBezTo>
                  <a:pt x="10101" y="124"/>
                  <a:pt x="11623" y="19"/>
                  <a:pt x="13123" y="6"/>
                </a:cubicBezTo>
                <a:cubicBezTo>
                  <a:pt x="13612" y="2"/>
                  <a:pt x="14136" y="0"/>
                  <a:pt x="14620" y="61"/>
                </a:cubicBezTo>
                <a:cubicBezTo>
                  <a:pt x="14846" y="88"/>
                  <a:pt x="15355" y="153"/>
                  <a:pt x="15311" y="486"/>
                </a:cubicBezTo>
                <a:cubicBezTo>
                  <a:pt x="15244" y="1000"/>
                  <a:pt x="15303" y="1672"/>
                  <a:pt x="14651" y="1840"/>
                </a:cubicBezTo>
                <a:cubicBezTo>
                  <a:pt x="14249" y="1943"/>
                  <a:pt x="13700" y="1964"/>
                  <a:pt x="13283" y="1983"/>
                </a:cubicBezTo>
                <a:cubicBezTo>
                  <a:pt x="12616" y="2016"/>
                  <a:pt x="11950" y="2027"/>
                  <a:pt x="11281" y="2033"/>
                </a:cubicBezTo>
                <a:cubicBezTo>
                  <a:pt x="10611" y="2041"/>
                  <a:pt x="9938" y="2041"/>
                  <a:pt x="9265" y="2045"/>
                </a:cubicBezTo>
                <a:cubicBezTo>
                  <a:pt x="8831" y="2048"/>
                  <a:pt x="8379" y="2041"/>
                  <a:pt x="7947" y="2069"/>
                </a:cubicBezTo>
                <a:cubicBezTo>
                  <a:pt x="7551" y="2096"/>
                  <a:pt x="4891" y="2190"/>
                  <a:pt x="5158" y="2959"/>
                </a:cubicBezTo>
                <a:cubicBezTo>
                  <a:pt x="5723" y="2936"/>
                  <a:pt x="6289" y="2892"/>
                  <a:pt x="6853" y="2848"/>
                </a:cubicBezTo>
                <a:cubicBezTo>
                  <a:pt x="7765" y="2781"/>
                  <a:pt x="8676" y="2704"/>
                  <a:pt x="9588" y="2628"/>
                </a:cubicBezTo>
                <a:cubicBezTo>
                  <a:pt x="11912" y="2437"/>
                  <a:pt x="14236" y="2245"/>
                  <a:pt x="16565" y="2085"/>
                </a:cubicBezTo>
                <a:cubicBezTo>
                  <a:pt x="17340" y="2033"/>
                  <a:pt x="18134" y="1936"/>
                  <a:pt x="18908" y="1857"/>
                </a:cubicBezTo>
                <a:cubicBezTo>
                  <a:pt x="20295" y="1714"/>
                  <a:pt x="21682" y="1568"/>
                  <a:pt x="23068" y="1419"/>
                </a:cubicBezTo>
                <a:cubicBezTo>
                  <a:pt x="24575" y="1260"/>
                  <a:pt x="26083" y="1098"/>
                  <a:pt x="27590" y="937"/>
                </a:cubicBezTo>
                <a:lnTo>
                  <a:pt x="29089" y="780"/>
                </a:lnTo>
                <a:lnTo>
                  <a:pt x="29514" y="736"/>
                </a:lnTo>
                <a:cubicBezTo>
                  <a:pt x="29552" y="731"/>
                  <a:pt x="29623" y="721"/>
                  <a:pt x="29673" y="721"/>
                </a:cubicBezTo>
                <a:cubicBezTo>
                  <a:pt x="29810" y="702"/>
                  <a:pt x="29946" y="750"/>
                  <a:pt x="30036" y="853"/>
                </a:cubicBezTo>
                <a:cubicBezTo>
                  <a:pt x="30990" y="652"/>
                  <a:pt x="32758" y="643"/>
                  <a:pt x="33427" y="1375"/>
                </a:cubicBezTo>
                <a:cubicBezTo>
                  <a:pt x="34227" y="1392"/>
                  <a:pt x="35208" y="1725"/>
                  <a:pt x="35948" y="2008"/>
                </a:cubicBezTo>
                <a:cubicBezTo>
                  <a:pt x="36319" y="2165"/>
                  <a:pt x="36384" y="2571"/>
                  <a:pt x="36003" y="2739"/>
                </a:cubicBezTo>
                <a:cubicBezTo>
                  <a:pt x="35147" y="3112"/>
                  <a:pt x="34234" y="3146"/>
                  <a:pt x="33322" y="3267"/>
                </a:cubicBezTo>
                <a:cubicBezTo>
                  <a:pt x="32595" y="4080"/>
                  <a:pt x="31136" y="4349"/>
                  <a:pt x="30070" y="4451"/>
                </a:cubicBezTo>
                <a:cubicBezTo>
                  <a:pt x="30032" y="4640"/>
                  <a:pt x="29887" y="4797"/>
                  <a:pt x="29686" y="4795"/>
                </a:cubicBezTo>
                <a:cubicBezTo>
                  <a:pt x="21917" y="5950"/>
                  <a:pt x="14178" y="7346"/>
                  <a:pt x="6390" y="8366"/>
                </a:cubicBezTo>
                <a:cubicBezTo>
                  <a:pt x="6046" y="8412"/>
                  <a:pt x="5690" y="8440"/>
                  <a:pt x="5344" y="8465"/>
                </a:cubicBezTo>
                <a:cubicBezTo>
                  <a:pt x="4770" y="8511"/>
                  <a:pt x="4196" y="8546"/>
                  <a:pt x="3619" y="8569"/>
                </a:cubicBezTo>
                <a:cubicBezTo>
                  <a:pt x="2995" y="8595"/>
                  <a:pt x="2347" y="8609"/>
                  <a:pt x="1723" y="8563"/>
                </a:cubicBezTo>
                <a:cubicBezTo>
                  <a:pt x="1442" y="8544"/>
                  <a:pt x="780" y="8502"/>
                  <a:pt x="618" y="8213"/>
                </a:cubicBezTo>
                <a:close/>
                <a:moveTo>
                  <a:pt x="8456" y="3458"/>
                </a:moveTo>
                <a:cubicBezTo>
                  <a:pt x="8607" y="4562"/>
                  <a:pt x="8836" y="5438"/>
                  <a:pt x="8479" y="6583"/>
                </a:cubicBezTo>
                <a:cubicBezTo>
                  <a:pt x="8402" y="6834"/>
                  <a:pt x="8331" y="7125"/>
                  <a:pt x="8213" y="7381"/>
                </a:cubicBezTo>
                <a:cubicBezTo>
                  <a:pt x="8574" y="7325"/>
                  <a:pt x="9037" y="7232"/>
                  <a:pt x="9131" y="7092"/>
                </a:cubicBezTo>
                <a:cubicBezTo>
                  <a:pt x="9242" y="6555"/>
                  <a:pt x="9372" y="5973"/>
                  <a:pt x="9370" y="5424"/>
                </a:cubicBezTo>
                <a:cubicBezTo>
                  <a:pt x="9368" y="4782"/>
                  <a:pt x="9171" y="4080"/>
                  <a:pt x="8993" y="3456"/>
                </a:cubicBezTo>
                <a:cubicBezTo>
                  <a:pt x="8813" y="3460"/>
                  <a:pt x="8637" y="3458"/>
                  <a:pt x="8456" y="3456"/>
                </a:cubicBezTo>
                <a:close/>
                <a:moveTo>
                  <a:pt x="28022" y="1838"/>
                </a:moveTo>
                <a:cubicBezTo>
                  <a:pt x="21961" y="2607"/>
                  <a:pt x="15850" y="3181"/>
                  <a:pt x="9747" y="3491"/>
                </a:cubicBezTo>
                <a:cubicBezTo>
                  <a:pt x="9963" y="4493"/>
                  <a:pt x="10150" y="6000"/>
                  <a:pt x="9959" y="7014"/>
                </a:cubicBezTo>
                <a:cubicBezTo>
                  <a:pt x="11214" y="6778"/>
                  <a:pt x="12478" y="6568"/>
                  <a:pt x="13738" y="6361"/>
                </a:cubicBezTo>
                <a:cubicBezTo>
                  <a:pt x="15487" y="6071"/>
                  <a:pt x="17239" y="5795"/>
                  <a:pt x="18989" y="5518"/>
                </a:cubicBezTo>
                <a:cubicBezTo>
                  <a:pt x="20731" y="5241"/>
                  <a:pt x="22475" y="4965"/>
                  <a:pt x="24212" y="4680"/>
                </a:cubicBezTo>
                <a:cubicBezTo>
                  <a:pt x="25518" y="4464"/>
                  <a:pt x="26830" y="4248"/>
                  <a:pt x="28129" y="3997"/>
                </a:cubicBezTo>
                <a:cubicBezTo>
                  <a:pt x="28232" y="3299"/>
                  <a:pt x="27988" y="2563"/>
                  <a:pt x="28022" y="1838"/>
                </a:cubicBezTo>
                <a:close/>
                <a:moveTo>
                  <a:pt x="12799" y="4956"/>
                </a:moveTo>
                <a:cubicBezTo>
                  <a:pt x="13415" y="4596"/>
                  <a:pt x="14511" y="4927"/>
                  <a:pt x="15198" y="4961"/>
                </a:cubicBezTo>
                <a:cubicBezTo>
                  <a:pt x="16152" y="5011"/>
                  <a:pt x="17128" y="4776"/>
                  <a:pt x="18063" y="4609"/>
                </a:cubicBezTo>
                <a:cubicBezTo>
                  <a:pt x="19207" y="4405"/>
                  <a:pt x="20301" y="4032"/>
                  <a:pt x="21420" y="3733"/>
                </a:cubicBezTo>
                <a:cubicBezTo>
                  <a:pt x="22590" y="3418"/>
                  <a:pt x="23847" y="3594"/>
                  <a:pt x="25040" y="3611"/>
                </a:cubicBezTo>
                <a:cubicBezTo>
                  <a:pt x="25560" y="3617"/>
                  <a:pt x="25566" y="2821"/>
                  <a:pt x="25046" y="2812"/>
                </a:cubicBezTo>
                <a:cubicBezTo>
                  <a:pt x="23898" y="2796"/>
                  <a:pt x="22760" y="2699"/>
                  <a:pt x="21617" y="2877"/>
                </a:cubicBezTo>
                <a:cubicBezTo>
                  <a:pt x="20341" y="3074"/>
                  <a:pt x="19149" y="3600"/>
                  <a:pt x="17883" y="3833"/>
                </a:cubicBezTo>
                <a:cubicBezTo>
                  <a:pt x="16768" y="4038"/>
                  <a:pt x="15638" y="4227"/>
                  <a:pt x="14500" y="4103"/>
                </a:cubicBezTo>
                <a:cubicBezTo>
                  <a:pt x="13798" y="4026"/>
                  <a:pt x="13044" y="3890"/>
                  <a:pt x="12396" y="4269"/>
                </a:cubicBezTo>
                <a:cubicBezTo>
                  <a:pt x="12113" y="4432"/>
                  <a:pt x="12153" y="4829"/>
                  <a:pt x="12426" y="4971"/>
                </a:cubicBezTo>
                <a:cubicBezTo>
                  <a:pt x="12545" y="5032"/>
                  <a:pt x="12685" y="5026"/>
                  <a:pt x="12799" y="4956"/>
                </a:cubicBezTo>
                <a:close/>
                <a:moveTo>
                  <a:pt x="28869" y="3953"/>
                </a:moveTo>
                <a:cubicBezTo>
                  <a:pt x="29043" y="3938"/>
                  <a:pt x="29210" y="3906"/>
                  <a:pt x="29382" y="3877"/>
                </a:cubicBezTo>
                <a:cubicBezTo>
                  <a:pt x="29409" y="3628"/>
                  <a:pt x="29397" y="3341"/>
                  <a:pt x="29391" y="3102"/>
                </a:cubicBezTo>
                <a:cubicBezTo>
                  <a:pt x="29376" y="2676"/>
                  <a:pt x="29353" y="2251"/>
                  <a:pt x="29338" y="1823"/>
                </a:cubicBezTo>
                <a:cubicBezTo>
                  <a:pt x="29336" y="1781"/>
                  <a:pt x="29334" y="1742"/>
                  <a:pt x="29334" y="1700"/>
                </a:cubicBezTo>
                <a:cubicBezTo>
                  <a:pt x="29170" y="1731"/>
                  <a:pt x="29007" y="1739"/>
                  <a:pt x="28841" y="1756"/>
                </a:cubicBezTo>
                <a:cubicBezTo>
                  <a:pt x="28737" y="2467"/>
                  <a:pt x="28927" y="3217"/>
                  <a:pt x="28867" y="3953"/>
                </a:cubicBezTo>
                <a:close/>
                <a:moveTo>
                  <a:pt x="33727" y="2150"/>
                </a:moveTo>
                <a:cubicBezTo>
                  <a:pt x="33731" y="2236"/>
                  <a:pt x="33731" y="2322"/>
                  <a:pt x="33727" y="2408"/>
                </a:cubicBezTo>
                <a:cubicBezTo>
                  <a:pt x="34012" y="2368"/>
                  <a:pt x="34303" y="2328"/>
                  <a:pt x="34590" y="2289"/>
                </a:cubicBezTo>
                <a:cubicBezTo>
                  <a:pt x="34303" y="2236"/>
                  <a:pt x="34005" y="2196"/>
                  <a:pt x="33727" y="2150"/>
                </a:cubicBezTo>
                <a:close/>
                <a:moveTo>
                  <a:pt x="30143" y="3647"/>
                </a:moveTo>
                <a:cubicBezTo>
                  <a:pt x="31004" y="3554"/>
                  <a:pt x="32211" y="3326"/>
                  <a:pt x="32763" y="2693"/>
                </a:cubicBezTo>
                <a:cubicBezTo>
                  <a:pt x="32863" y="2576"/>
                  <a:pt x="33012" y="2374"/>
                  <a:pt x="32955" y="2207"/>
                </a:cubicBezTo>
                <a:cubicBezTo>
                  <a:pt x="32834" y="1838"/>
                  <a:pt x="31897" y="1689"/>
                  <a:pt x="31574" y="1651"/>
                </a:cubicBezTo>
                <a:cubicBezTo>
                  <a:pt x="31201" y="1605"/>
                  <a:pt x="30522" y="1566"/>
                  <a:pt x="30139" y="1649"/>
                </a:cubicBezTo>
                <a:cubicBezTo>
                  <a:pt x="30153" y="2314"/>
                  <a:pt x="30176" y="2980"/>
                  <a:pt x="30143" y="3647"/>
                </a:cubicBezTo>
                <a:close/>
                <a:moveTo>
                  <a:pt x="2699" y="1605"/>
                </a:moveTo>
                <a:cubicBezTo>
                  <a:pt x="2691" y="1675"/>
                  <a:pt x="2685" y="1742"/>
                  <a:pt x="2678" y="1809"/>
                </a:cubicBezTo>
                <a:cubicBezTo>
                  <a:pt x="2662" y="2004"/>
                  <a:pt x="2599" y="2829"/>
                  <a:pt x="2708" y="2997"/>
                </a:cubicBezTo>
                <a:cubicBezTo>
                  <a:pt x="2739" y="3007"/>
                  <a:pt x="2769" y="3022"/>
                  <a:pt x="2798" y="3041"/>
                </a:cubicBezTo>
                <a:cubicBezTo>
                  <a:pt x="3307" y="2984"/>
                  <a:pt x="3823" y="2986"/>
                  <a:pt x="4334" y="2982"/>
                </a:cubicBezTo>
                <a:cubicBezTo>
                  <a:pt x="4298" y="2808"/>
                  <a:pt x="4311" y="2626"/>
                  <a:pt x="4370" y="2458"/>
                </a:cubicBezTo>
                <a:cubicBezTo>
                  <a:pt x="4617" y="1781"/>
                  <a:pt x="5627" y="1515"/>
                  <a:pt x="6254" y="1389"/>
                </a:cubicBezTo>
                <a:cubicBezTo>
                  <a:pt x="7297" y="1180"/>
                  <a:pt x="8446" y="1134"/>
                  <a:pt x="9510" y="1115"/>
                </a:cubicBezTo>
                <a:cubicBezTo>
                  <a:pt x="10579" y="1098"/>
                  <a:pt x="11646" y="1121"/>
                  <a:pt x="12713" y="1136"/>
                </a:cubicBezTo>
                <a:cubicBezTo>
                  <a:pt x="12996" y="1140"/>
                  <a:pt x="14188" y="1174"/>
                  <a:pt x="14421" y="1079"/>
                </a:cubicBezTo>
                <a:cubicBezTo>
                  <a:pt x="14461" y="1063"/>
                  <a:pt x="14482" y="958"/>
                  <a:pt x="14492" y="861"/>
                </a:cubicBezTo>
                <a:cubicBezTo>
                  <a:pt x="13844" y="643"/>
                  <a:pt x="9362" y="1021"/>
                  <a:pt x="8590" y="1084"/>
                </a:cubicBezTo>
                <a:cubicBezTo>
                  <a:pt x="7205" y="1195"/>
                  <a:pt x="5820" y="1320"/>
                  <a:pt x="4435" y="1450"/>
                </a:cubicBezTo>
                <a:cubicBezTo>
                  <a:pt x="3978" y="1492"/>
                  <a:pt x="3521" y="1534"/>
                  <a:pt x="3064" y="1576"/>
                </a:cubicBezTo>
                <a:cubicBezTo>
                  <a:pt x="2942" y="1586"/>
                  <a:pt x="2821" y="1597"/>
                  <a:pt x="2697" y="1605"/>
                </a:cubicBezTo>
                <a:close/>
                <a:moveTo>
                  <a:pt x="7662" y="3491"/>
                </a:moveTo>
                <a:cubicBezTo>
                  <a:pt x="6799" y="3565"/>
                  <a:pt x="5925" y="3600"/>
                  <a:pt x="5059" y="3663"/>
                </a:cubicBezTo>
                <a:cubicBezTo>
                  <a:pt x="4497" y="3705"/>
                  <a:pt x="3934" y="3751"/>
                  <a:pt x="3376" y="3823"/>
                </a:cubicBezTo>
                <a:cubicBezTo>
                  <a:pt x="2982" y="3873"/>
                  <a:pt x="2523" y="3938"/>
                  <a:pt x="2148" y="4064"/>
                </a:cubicBezTo>
                <a:cubicBezTo>
                  <a:pt x="1239" y="4365"/>
                  <a:pt x="859" y="5277"/>
                  <a:pt x="905" y="6180"/>
                </a:cubicBezTo>
                <a:cubicBezTo>
                  <a:pt x="935" y="6461"/>
                  <a:pt x="1119" y="7777"/>
                  <a:pt x="1587" y="7731"/>
                </a:cubicBezTo>
                <a:cubicBezTo>
                  <a:pt x="2198" y="7056"/>
                  <a:pt x="2079" y="5545"/>
                  <a:pt x="1641" y="4816"/>
                </a:cubicBezTo>
                <a:cubicBezTo>
                  <a:pt x="1572" y="4705"/>
                  <a:pt x="1563" y="4567"/>
                  <a:pt x="1622" y="4447"/>
                </a:cubicBezTo>
                <a:cubicBezTo>
                  <a:pt x="1760" y="4171"/>
                  <a:pt x="2159" y="4129"/>
                  <a:pt x="2328" y="4409"/>
                </a:cubicBezTo>
                <a:cubicBezTo>
                  <a:pt x="2873" y="5317"/>
                  <a:pt x="2989" y="6828"/>
                  <a:pt x="2481" y="7821"/>
                </a:cubicBezTo>
                <a:cubicBezTo>
                  <a:pt x="3632" y="7918"/>
                  <a:pt x="4753" y="7786"/>
                  <a:pt x="5900" y="7633"/>
                </a:cubicBezTo>
                <a:cubicBezTo>
                  <a:pt x="6354" y="7572"/>
                  <a:pt x="6807" y="7509"/>
                  <a:pt x="7262" y="7459"/>
                </a:cubicBezTo>
                <a:cubicBezTo>
                  <a:pt x="7809" y="7362"/>
                  <a:pt x="7811" y="5805"/>
                  <a:pt x="7807" y="5411"/>
                </a:cubicBezTo>
                <a:cubicBezTo>
                  <a:pt x="7798" y="4770"/>
                  <a:pt x="7748" y="4129"/>
                  <a:pt x="7662" y="34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34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48347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9220619" name="Google Shape;2545;p159"/>
          <p:cNvSpPr txBox="1"/>
          <p:nvPr>
            <p:ph type="ctrTitle"/>
          </p:nvPr>
        </p:nvSpPr>
        <p:spPr bwMode="auto">
          <a:xfrm flipH="1">
            <a:off x="2123400" y="1529100"/>
            <a:ext cx="4822200" cy="17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200"/>
              <a:t>Thank You!</a:t>
            </a:r>
            <a:endParaRPr sz="10200"/>
          </a:p>
        </p:txBody>
      </p:sp>
      <p:sp>
        <p:nvSpPr>
          <p:cNvPr id="1375219315" name="Google Shape;2546;p159"/>
          <p:cNvSpPr/>
          <p:nvPr/>
        </p:nvSpPr>
        <p:spPr bwMode="auto">
          <a:xfrm rot="5770332" flipH="1">
            <a:off x="6313772" y="6493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fill="norm" stroke="1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79847488" name="Google Shape;2547;p159"/>
          <p:cNvSpPr/>
          <p:nvPr/>
        </p:nvSpPr>
        <p:spPr bwMode="auto">
          <a:xfrm>
            <a:off x="8118225" y="1161363"/>
            <a:ext cx="312549" cy="274725"/>
          </a:xfrm>
          <a:custGeom>
            <a:avLst/>
            <a:gdLst/>
            <a:ahLst/>
            <a:cxnLst/>
            <a:rect l="l" t="t" r="r" b="b"/>
            <a:pathLst>
              <a:path w="12502" h="10989" fill="norm" stroke="1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16795366" name="Google Shape;2548;p159"/>
          <p:cNvSpPr/>
          <p:nvPr/>
        </p:nvSpPr>
        <p:spPr bwMode="auto">
          <a:xfrm>
            <a:off x="1547050" y="4152963"/>
            <a:ext cx="312549" cy="274725"/>
          </a:xfrm>
          <a:custGeom>
            <a:avLst/>
            <a:gdLst/>
            <a:ahLst/>
            <a:cxnLst/>
            <a:rect l="l" t="t" r="r" b="b"/>
            <a:pathLst>
              <a:path w="12502" h="10989" fill="norm" stroke="1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83670585" name="Google Shape;2549;p159"/>
          <p:cNvSpPr/>
          <p:nvPr/>
        </p:nvSpPr>
        <p:spPr bwMode="auto">
          <a:xfrm rot="-455189" flipH="1">
            <a:off x="923423" y="662925"/>
            <a:ext cx="7516307" cy="3681600"/>
          </a:xfrm>
          <a:custGeom>
            <a:avLst/>
            <a:gdLst/>
            <a:ahLst/>
            <a:cxnLst/>
            <a:rect l="l" t="t" r="r" b="b"/>
            <a:pathLst>
              <a:path w="93726" h="45607" fill="norm" stroke="1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04740" name="Google Shape;1983;p112"/>
          <p:cNvSpPr txBox="1"/>
          <p:nvPr>
            <p:ph type="title" idx="3"/>
          </p:nvPr>
        </p:nvSpPr>
        <p:spPr bwMode="auto">
          <a:xfrm>
            <a:off x="623399" y="445024"/>
            <a:ext cx="780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-US"/>
              <a:t>Recap</a:t>
            </a:r>
            <a:endParaRPr/>
          </a:p>
        </p:txBody>
      </p:sp>
      <p:sp>
        <p:nvSpPr>
          <p:cNvPr id="2064808225" name="Google Shape;1985;p112"/>
          <p:cNvSpPr/>
          <p:nvPr/>
        </p:nvSpPr>
        <p:spPr bwMode="auto">
          <a:xfrm>
            <a:off x="-190499" y="358694"/>
            <a:ext cx="8236849" cy="1428374"/>
          </a:xfrm>
          <a:custGeom>
            <a:avLst/>
            <a:gdLst/>
            <a:ahLst/>
            <a:cxnLst/>
            <a:rect l="l" t="t" r="r" b="b"/>
            <a:pathLst>
              <a:path w="329474" h="57135" fill="norm" stroke="1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1389143" name=""/>
          <p:cNvSpPr/>
          <p:nvPr/>
        </p:nvSpPr>
        <p:spPr bwMode="auto">
          <a:xfrm rot="0" flipH="0" flipV="0">
            <a:off x="1307678" y="1592035"/>
            <a:ext cx="1197428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Working Dir</a:t>
            </a:r>
            <a:endParaRPr/>
          </a:p>
        </p:txBody>
      </p:sp>
      <p:sp>
        <p:nvSpPr>
          <p:cNvPr id="1388834400" name=""/>
          <p:cNvSpPr/>
          <p:nvPr/>
        </p:nvSpPr>
        <p:spPr bwMode="auto">
          <a:xfrm rot="0" flipH="0" flipV="0">
            <a:off x="1307678" y="2152648"/>
            <a:ext cx="1197427" cy="273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83518991" name=""/>
          <p:cNvSpPr/>
          <p:nvPr/>
        </p:nvSpPr>
        <p:spPr bwMode="auto">
          <a:xfrm rot="0" flipH="0" flipV="0">
            <a:off x="1457357" y="2696934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2</a:t>
            </a:r>
            <a:endParaRPr/>
          </a:p>
        </p:txBody>
      </p:sp>
      <p:sp>
        <p:nvSpPr>
          <p:cNvPr id="1886409144" name=""/>
          <p:cNvSpPr/>
          <p:nvPr/>
        </p:nvSpPr>
        <p:spPr bwMode="auto">
          <a:xfrm rot="0" flipH="0" flipV="0">
            <a:off x="1457357" y="3107869"/>
            <a:ext cx="843642" cy="2585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3</a:t>
            </a:r>
            <a:endParaRPr/>
          </a:p>
        </p:txBody>
      </p:sp>
      <p:sp>
        <p:nvSpPr>
          <p:cNvPr id="144658589" name=""/>
          <p:cNvSpPr/>
          <p:nvPr/>
        </p:nvSpPr>
        <p:spPr bwMode="auto">
          <a:xfrm rot="0" flipH="0" flipV="0">
            <a:off x="3229005" y="1592035"/>
            <a:ext cx="1197427" cy="408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Staging area</a:t>
            </a:r>
            <a:endParaRPr/>
          </a:p>
        </p:txBody>
      </p:sp>
      <p:sp>
        <p:nvSpPr>
          <p:cNvPr id="480556693" name=""/>
          <p:cNvSpPr/>
          <p:nvPr/>
        </p:nvSpPr>
        <p:spPr bwMode="auto">
          <a:xfrm rot="0" flipH="0" flipV="0">
            <a:off x="3229005" y="2152649"/>
            <a:ext cx="1197427" cy="2732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36252554" name=""/>
          <p:cNvSpPr/>
          <p:nvPr/>
        </p:nvSpPr>
        <p:spPr bwMode="auto">
          <a:xfrm rot="0" flipH="0" flipV="0">
            <a:off x="4932620" y="1592035"/>
            <a:ext cx="1197427" cy="408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Repository</a:t>
            </a:r>
            <a:endParaRPr/>
          </a:p>
        </p:txBody>
      </p:sp>
      <p:sp>
        <p:nvSpPr>
          <p:cNvPr id="1053292646" name=""/>
          <p:cNvSpPr/>
          <p:nvPr/>
        </p:nvSpPr>
        <p:spPr bwMode="auto">
          <a:xfrm rot="0" flipH="0" flipV="0">
            <a:off x="4932620" y="2152649"/>
            <a:ext cx="1197427" cy="2732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301784643" name=""/>
          <p:cNvSpPr/>
          <p:nvPr/>
        </p:nvSpPr>
        <p:spPr bwMode="auto">
          <a:xfrm rot="0" flipH="0" flipV="0">
            <a:off x="3405898" y="2286000"/>
            <a:ext cx="843642" cy="25853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/>
              <a:t>File 1</a:t>
            </a:r>
            <a:endParaRPr/>
          </a:p>
        </p:txBody>
      </p:sp>
      <p:sp>
        <p:nvSpPr>
          <p:cNvPr id="1367827444" name=""/>
          <p:cNvSpPr txBox="1"/>
          <p:nvPr/>
        </p:nvSpPr>
        <p:spPr bwMode="auto">
          <a:xfrm rot="0" flipH="0" flipV="0">
            <a:off x="7594178" y="2136321"/>
            <a:ext cx="914400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732077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380999" y="3429000"/>
            <a:ext cx="7609638" cy="159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2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ONLYOFFICE/9.1.0.173</Application>
  <PresentationFormat>On-screen Show (4:3)</PresentationFormat>
  <Paragraphs>0</Paragraphs>
  <Slides>88</Slides>
  <Notes>88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9</cp:revision>
  <dcterms:modified xsi:type="dcterms:W3CDTF">2025-11-19T13:26:22Z</dcterms:modified>
</cp:coreProperties>
</file>